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91" r:id="rId5"/>
    <p:sldId id="259" r:id="rId6"/>
    <p:sldId id="260" r:id="rId7"/>
    <p:sldId id="261" r:id="rId8"/>
    <p:sldId id="286" r:id="rId9"/>
    <p:sldId id="287" r:id="rId10"/>
    <p:sldId id="288" r:id="rId11"/>
    <p:sldId id="289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70" r:id="rId20"/>
    <p:sldId id="269" r:id="rId21"/>
    <p:sldId id="271" r:id="rId22"/>
    <p:sldId id="272" r:id="rId23"/>
    <p:sldId id="273" r:id="rId24"/>
    <p:sldId id="274" r:id="rId25"/>
    <p:sldId id="275" r:id="rId26"/>
    <p:sldId id="276" r:id="rId27"/>
    <p:sldId id="29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27T21:32:49.4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10926 917 85,'0'0'37,"0"0"-10,0 0 5,0 0 48,0 0-24,0 0-13,0 0 1,0-77-8,0 69-30,0 1 22,0 0 12,0 1-29,0-2-11,-1 1 2,-4-1-1,0 2-1,-1 0 1,-2 0 5,-1 0-6,-3 2-4,0-1 4,-2 5-3,-3-1 2,1 1-8,-4 0 5,-4 8-8,-1 10 6,-3 8 2,-2 9 4,2 7 0,1 8 0,7 0 0,2 2-3,8-2 1,2-1-2,7 4 2,1-5 1,0 2 1,10-3-6,7-7 0,10-2 6,-2-3 0,3-6 0,1-3 1,2-5 0,0-6 1,2-4-2,-1-5 3,-3-5 1,1-1-4,0 0 9,0-15 15,-2-8-5,-3-3 2,-5-6-13,-1-4-3,-8-2 0,1-4 5,-8 0 5,-4-2-13,0 1 0,0-1-2,-9 2 0,-6-5 2,-1-3-1,-2-1 0,-3 0-2,2 6 3,-4 6-2,-3 7 0,-3 7-3,2 3-6,5 5-7,1 5 1,12 6-1,-1 2-18,4 4 4,0 0-59,-5 22-34,-4 9 3,2 7-18</inkml:trace>
  <inkml:trace contextRef="#ctx0" brushRef="#br0" timeOffset="517.0041">10633 1236 81,'0'0'120,"0"0"-114,0 0-5,0 0 5,0 0 6,0 0-2,94-27-4,-75 33 7,6 9 20,-5 8-10,5 2-21,2 5 2,-2 3-1,1-2 9,-1-3-7,-5 1-5,-3-4 1,-3-1-1,-2-1 1,-5-2 2,-1-3-3,0-3 1,-1-1-1,-2-5 0,2-1-5,0-3-14,-2 0-24,5 0-33,-4-2-12,2-2-20</inkml:trace>
  <inkml:trace contextRef="#ctx0" brushRef="#br0" timeOffset="2021.5104">11285 1298 82,'0'0'49,"0"0"-6,0 0-6,0 0 1,0 0 25,0 0-11,-11-21-8,11 21-15,-1 0-29,1 0-15,0 7-3,0 8 17,0 6 1,0 2 0,0 1 1,0-1-1,0-2-1,6-1 1,1-2 1,3-2-1,1-1-2,1-3 2,-2-1-2,2-2 2,0-4 0,-1 0 1,-1-3 4,2-2 3,-1 0 5,3-2-7,0-11 1,1-5 0,-2 0-5,-2-2 2,-1-1 2,-3 0-3,-2 0 5,0-2-3,-4 0 1,1 2 7,-2 2-8,0 7 4,0 4 11,0 7-4,0 1 3,0 0-19,0 3-15,0 16-2,0 6 15,0 3 2,0-2 0,0-2 3,3 0-3,5-3 0,1 1 0,3-2 0,0-2 0,0-1 0,-1-5 0,2-2 0,1-2-19,0-5-44,1-3-49,2 0-56</inkml:trace>
  <inkml:trace contextRef="#ctx0" brushRef="#br0" timeOffset="3424.8482">11907 1373 12,'0'0'100,"0"0"-38,0 0 2,0 0 7,0 0 10,0 0-11,-20-66-36,13 61-16,-2 1-9,2 1 1,-4 3-10,3 0-5,-3 0 4,-1 2-15,-3 13 14,4 4 2,2 4-2,1 1 0,2-2-1,1-1 1,4-1 2,1-5-9,0 0 8,0-1-5,4-4 0,8 1 0,-3-4-3,3-3 9,1 0-2,-2-3 2,3-1 4,0 0 0,-2 0 1,0-1-4,0-7 1,-6-1-1,4-3 1,-2-3-2,-4-3 0,2-3-6,-1 1 1,0-1 5,-2 5 0,-3 4 1,0 4-1,0 4 0,0 4 10,0 0 10,0 0-20,0 0-12,0 4-9,0 10 18,3-1 1,2 1 2,4-2 0,1 0-6,1-3 5,-1 0-2,2-1-1,-3-3 4,0 0-3,1 0 1,-1-4-6,1-1-3,0 0 2,2 0 2,1 0 7,2-9 1,0-3 1,-2 0 2,1 0-3,-5 1 1,3 1-1,-2 1 1,-2 0-2,2 3 0,-5 1 0,-1 4 0,1 1-5,1 0-2,2 0-6,0 6 0,1 3 4,-1 1 9,-3 1 0,-2-4 4,-1 2 1,-1-2-3,-1-2 0,0 0 5,0 0-1,0-2-4,0-2 0,0 1-2,2-2 4,-1 0 0,1 0 18,1 0 9,-3-3 25,3-8-36,0-3-18,0 0 3,6 0-4,0 0-1,-2 3 0,2 1 0,0 1 1,-3 3-1,0 0 0,0 2-1,1-1 1,-1 2-1,0 1-1,0 2-1,-1 0-3,-2 0-2,6 0-4,-5 8-5,-1 1 12,0 0 5,-1 0 1,-1 2 1,1-4 3,-2 1 6,0-4-2,1-1-1,-1 2-8,0-2 5,0 0 0,0-2-2,0 1-1,0-2-2,0 0 3,0 0 1,0 0 4,0 0 12,2 0 1,-2 0-8,0 0-3,0 0 1,0 0-2,0-5-9,0-1-8,0 3-14,0 2-15,0 1-27,0 0-56,-2 0-40</inkml:trace>
  <inkml:trace contextRef="#ctx0" brushRef="#br0" timeOffset="6277.9055">12314 1433 28,'0'0'46,"0"0"-3,0 0-15,0 0 11,0 0-7,0 0 6,0 0-9,0-5-5,0 5-16,0 0-5,0 0-3,0 0-4,0 0-5,0 0-1,0 1 7,0 8 3,0 2 3,0-3-3,0 3 0,0-1-1,0 1 2,0-4-2,0 1 2,0-2-1,0-1 0,0 1 1,0-1 1,0-3 1,0 1-2,0-1-1,0-2 0,0 0 2,0 0 0,0 0 1,0 0 5,0 0 2,0 0 16,0-3-7,0-6-16,0-3-2,0-1-1,0 3 0,0-2 2,3 2-2,0 0 1,0 2-1,0-2 0,0 2-1,3 0 0,-2 0 0,2-1 0,0 2 0,0-1-1,-4 4 2,1 2 0,1 1-2,-1 1 2,-1-2-5,2 1 2,-1-1 1,0 2 1,2 0-1,-1 0-4,1 0 4,3 0-1,3 0 0,-3 2 0,2 4 3,-3 0-3,-1 0-2,0 1-1,2 0 4,-4 0 2,1 2 0,-1-2 0,-1 2 0,0 1 0,2-2-1,-4 3 1,2-2 1,1 2 0,-1-4 2,2 2 0,-2-1-2,2-1 0,-4-1 0,4 0 3,-2-3 1,1 2-3,0-1 3,1 1 1,1-1-2,0-2 0,0-1 4,6-1 2,-2 0-5,1 0-1,-1 0 1,1-1-1,-2-5-2,2 0-1,1-3 2,0-1 1,-1 0 2,-4-2-2,1 0 13,-3-2 39,1-2-46,-1-4-6,1-2 0,-1-1-4,-4 2 1,2 0 2,-3 3-3,0 0 1,0 0 1,0 3 1,0-3-2,0 1 4,0 1-4,0-2 3,0 1-1,0-1 2,0-3-3,0-3 1,0-3 1,0 1 1,0 2 2,0 6-6,-1 0 4,1 4 0,-2 4-2,2 1 1,-1 3 4,-1 1-1,1 1-5,-1 1 2,2 1 0,0 2 2,0 0-5,0 0-1,0 0-2,0 0-6,0 8-6,0 15 4,0 8 7,0 7 3,0 1 2,0 1-2,0-1 0,0 0 0,0 2 1,2-2-1,2 2 2,5-3-2,-2-2 0,2-6 0,-1-3 0,2-6 0,-1-3 0,-1-4 0,2-3 2,-1-6-2,2 0 1,2-4 0,0-1 4,7 0-1,-2-1 0,3-8-4,-2-2-17,-4 4-20,0-1-44,-6-1-114,-2-2-71</inkml:trace>
  <inkml:trace contextRef="#ctx0" brushRef="#br0" timeOffset="6696.1052">12671 1251 22,'0'0'21,"0"0"40,86-12-12,-56 9-13,-2-1-3,4 0 0,-4 2-13,0 0-13,-1 1-4,-6 1-3,-6 0 0,-4 0-18,-6 0-55,-3 5-62</inkml:trace>
  <inkml:trace contextRef="#ctx0" brushRef="#br0" timeOffset="7698.7548">12556 1217 36,'0'0'58,"0"0"9,0 0-4,0 0-29,0 0 4,0 0-3,-3-5-16,3 4-16,0 1-3,0 0-9,0 0-8,6 0 7,9 0 10,4 0 10,2 0-7,0 0 3,1 0-6,-1 6 0,-3-2 1,0 2-1,-3 0 1,0 2-1,-3-3-25,1 4-44,-4-2-40,0-1-26</inkml:trace>
  <inkml:trace contextRef="#ctx0" brushRef="#br0" timeOffset="9857.5331">13202 1256 60,'0'0'50,"0"0"19,0 0-3,0 0-7,0 0-10,0 0-21,-12-14-11,12 14-17,-2 0-3,-1 11-10,-1 9 10,-1 4 3,2-1 0,2 3 0,-1 0 0,2-2 2,0-2-2,0-1-5,0 0 4,3-1 1,5-4 0,-1 1 0,4-3 0,-1-2 2,2-3-2,3-5 1,-1-1 2,2-3-2,-1 0 8,1 0 0,1-4-5,-1-5 0,-1 0-2,0-3 5,-2-2-4,2-1-1,-3-3 0,1 0 1,-4-2-2,1-1 1,-3 0 1,0-1-1,-1 1 0,-1 3-2,-4 3 2,-1 4 1,0 6-3,0 1 10,0 4 11,0 0-1,0 0-19,0 0-1,0 6-19,0 10 9,-4 7 8,2 1 1,1 2 0,1-4 0,0-1 1,0-1-1,0-5 1,3-1-1,3-3-2,-2-3 2,4 0-1,-1-4 2,-1-1-3,0 0 2,2-3-1,3 0-2,2 0 4,3-7 1,0-7 2,2-2-3,0-5-1,0-2-1,-3 2 0,1 1-2,-2 7 2,-4 2 2,-1 4 0,-3 0-3,2 5 0,-1 0 1,-1 2-4,-1 0 1,1 0-8,1 6 1,2 8 5,-3-1 6,-2 1 1,-1 1 1,-1 0 0,-2-1 5,0 2-2,0 1 1,0-1 3,0-2-6,0-2 3,-3-3-3,-2 0-2,1 0 2,1-3 0,1-3 0,1-1 4,1-2 2,0 0 14,0 0 35,0-5 0,0-13-43,0-5-13,10-2-1,1-4-5,7 0-4,-5 4-5,2 2-2,-4 7 12,-2 2 2,-1 5-2,-2 3 4,-1 3-3,-1 2-4,1 1 1,5 0 0,-1 0 1,2 0-1,2 12-3,-4 6-4,-3 1 9,-1 2 4,-4 1 1,2-6 1,-3-1-1,0-3 1,0-5 0,0-2 3,0-2-1,0-3-3,1 0 1,-1 0 4,2 0 12,-1 0 19,2 0 3,0-9-15,3-4-22,2-4-3,5-1 0,1 0-1,2 1 1,-2 5 0,-1 3-3,-4 5 1,-2 1 0,1 1 1,1 2-4,1 0 3,-1 0 0,1 0-2,-2 3-2,0 8 0,1 1 2,-1 1 4,0 1-1,-2 1 1,-2 2-3,-2-2 3,5 1 1,-2-1-1,-1-1 2,2-2-2,0 1-2,3-1-6,0-1-62,3-2 30,4-6-21,-1-3-108</inkml:trace>
  <inkml:trace contextRef="#ctx0" brushRef="#br0" timeOffset="11430.4952">15365 806 13,'0'0'79,"0"0"-46,0 0 33,0 0-14,0 0 1,0 0-3,-33-75 0,26 65-22,-2 2 3,0 1-19,0 1-3,-4 2-9,1 1-2,-3 3 1,-2 0-11,-4 0 5,-2 9-5,0 9 7,-1 7 5,-1 7-2,0 7 3,2 8-2,-1 4 1,3 2 0,5 0 0,3-4-1,3-2 0,4 2 0,1 3-3,5 0 4,0 1-4,0-3 3,2-8 0,12-4 0,1-5-4,4-6 4,1-5 1,-2-2-5,-2-7 5,-1-5-1,0-4 0,0-4 1,3 0 22,2-3 10,5-10-14,-2-5-11,1-3 5,-3-2-8,-7-3 4,-4 1-8,-1-1 0,-6 4-2,-3-1-6,0 4 6,0 0-8,-10 4 2,-2 4 2,-5-2-19,4 6 3,-2 1-25,1 3 16,4 1 0,4 2 26,2 0 4,2 0 1,2 0 0,0 0-14,0 0-15,4 2 11,10 3 18,5 1 3,1-2 2,2 0 3,-1 4-5,-2 2 0,-2 3 6,-4 0 1,-3 2-7,-2 2 1,-2 1 2,-3 0-4,0-2 1,-1 3-2,-2-3 4,0-1-1,0-2-2,1-2 2,-1-2-4,2-3 0,1 0-14,2-3-36,-2-1-45,0-2-56</inkml:trace>
  <inkml:trace contextRef="#ctx0" brushRef="#br0" timeOffset="13582.9201">15757 1336 39,'0'0'85,"0"0"-56,0 0 50,0 0-16,0 0-24,0 0-5,-17-45-4,11 38 8,-1 1-14,-1 1-3,-1 1-21,-3 3-3,-6 1-6,-3 0 7,-2 0-3,-2 1-1,3 6-2,2 1 8,3 5-7,0-2 0,5 6-8,0 2 9,2 1 0,4 3 2,1-2 2,4 0 1,-1-3-4,2-1 5,0-3-3,0-1-5,5-3 2,4-1 0,3-3 2,1 0 1,3-4 3,4-2 11,4 0-5,1 0 3,0-7-9,1-4 4,-5 0-1,-3 1-3,-3-4 5,-2 0-1,-4-1 2,0-4-2,0 1-2,-5 1-1,-2 4 0,-1 5 0,-1 3-1,0 5 11,0 0 1,0 0-12,0 0-15,0 0-18,0 11 21,0 4 12,0 0 0,0 2 0,0-1-1,5 0 0,1-4 1,-2-2-2,4-4-3,-1 2 1,1-4 2,2-1 2,2-2 0,0-1 7,6 0-3,-3 0 4,6-4-5,-1-10 1,-1-2 0,0-2-1,-3-3 1,-1-2-1,0 1 2,-3-5-3,-3-1-2,-1 0 0,-2-5 2,-2 1 5,0-1-6,-2-4-1,1 0 16,-3-5 4,0-5 0,0 4 3,0-1-1,0 5-8,0 10-3,-3 4-1,-2 5 1,0 11 5,3 3-5,1 5-2,-1 1-8,2 0-1,0 0-7,0 0 0,0 6-25,0 16 2,0 14 23,0 13 7,0 2-1,0 3 1,0-3 4,0-6-3,0-4 2,0-3-3,0-3 0,3 0 1,7-3-1,1-5-1,0-5 0,0 1-1,0-3 1,-1-1 1,2-2-2,-1-5 1,-1-1 0,-3-4-1,1-3 2,-4-1 0,4-1 1,1-2 1,3 0 4,4-5 4,2-6-6,3-4-4,-4 1 3,-1 0-3,-3 3 1,-1 0-1,-3-1-4,-3 1 3,-1-1 1,2 2 0,-4-4-1,1-1-1,-1 2-1,-1-4 2,-2-1-3,1 0 0,-1 0 3,0 0-4,0 2-2,0 3-3,0 1 2,-1 1 5,-5 4-3,0 1 6,-1 5 0,1 1 0,1 0-3,2 0-5,0 4-8,-2 14-6,2 8 8,-2 2 13,3 4-1,2-2 0,0-3 2,0-3-2,0-3-1,9-4 0,0-5-4,0-3 6,1-3 1,-1-2 0,2-2 5,2-1 1,-1-1-6,4 0 1,3 0 6,4 0 0,4-8-6,1-3 1,1-1-2,-5 0 2,-5-3-2,-3-1 3,-5-2 0,-3-3 4,-2 0-3,-1-1 0,1 1-4,-3 0 1,-1 4 0,-1 3 0,-1 7 4,0 6 41,0-1-18,2 2-24,-2 0-4,3 0-15,3 0-11,4 10 13,-1 6 6,3-1 5,0 1-1,-1 1 3,-1-2 0,-1 1 3,-2-1 1,-2-1-3,1-2 3,-3 0 0,0 0-2,-3-1-2,0 1 0,0 0 5,-14-2 7,-5 2-7,-4-1-5,-5 1-41,-5-5-76,-5-5-101</inkml:trace>
  <inkml:trace contextRef="#ctx0" brushRef="#br0" timeOffset="14300.4233">15799 1039 48,'0'0'127,"0"0"-127,0 0-3,0 0-3,0 0 6,0 0 0,88 0 37,-50 6 15,2-1-30,1-3-3,3 3 2,5-2-10,2 0 0,6 0 0,2 0 14,-1-3 0,-2 0-22,-10 0 9,-8 0-10,-9 2 0,-13-1 1,-6 0-3,-9-1-1,-1 2-6,0 1-3,0 0-49,-1 2-50,-15-1 32,-4-1-82</inkml:trace>
  <inkml:trace contextRef="#ctx0" brushRef="#br0" timeOffset="16844.8528">10482 2020 66,'0'0'21,"0"0"-17,0 0 18,0 0 21,0 0-11,0 0-15,25 0 1,-17 0 7,2 0-13,1 0-8,-1-1-1,2-1-3,2 1 3,3-1-3,3 2 0,4-1 1,-2-1 7,5 1 5,-3 0 2,0-1-13,3 1 1,1 1 0,0-2-1,4 2-1,-1 0 0,-1 0-1,0 0 0,-1 0 1,3 0-1,1 0 0,2 0 3,8-2-3,4-1 1,5-1 0,0 0-1,-1 1 1,-2-1-2,1 1 3,-3 0-2,1 0 0,-2 2-1,0-1 1,2 1 1,4-2-1,-1 1 1,3 2-1,-2-3 0,0 3 0,-5-2-1,-7 1 1,6 1 0,-4-1-1,2 1 2,0-2-2,0 1 2,-2-2-1,0 3 0,-2-2 0,1 1 0,-1-1 1,2-1-1,-2 0 2,-3 0-4,-1 2 4,0-2-4,-6 1 4,4 2-4,-1-1 2,-2-1 0,2 2 2,1-1-2,2-1 1,3 1-1,4-1 0,2-3 0,0 4 0,1-2 0,-1 0 0,1 2-1,-1-1 1,-1 1 0,0-1 0,2 0 0,-1 2 0,4 0 0,-3 0 0,0 0 0,-2 0 0,0 0 0,-3-1 0,-1 1 0,2 0 0,-5 0 0,1 0 0,-3 0 0,0 0 0,3 0 0,-2 0 0,0 0 0,0 0 0,-3 0 0,-2 1 1,-1 1-1,0 0 0,3-2 0,-1 1 0,4 1 0,4-2 0,-2 0 0,2 0 1,2 0-1,-4 0 0,3 0 0,2 0 0,0 0-1,4 0 2,2 0-2,1 0 1,0 0 0,2-2 0,-1 1 0,-3-1 0,1 2 1,-3-2-1,2 1 0,-2 1 0,-1 0 0,-2 0-1,2 0 1,-2 0 0,-1 0 1,1 0-1,0 0 0,0 0 0,4 0 1,2 0-1,-1 0 0,1 0-1,-1 0 1,0 0-1,-2 0 1,3 0 0,0 0-1,1 0 1,2 0 1,1 0-1,-3 0 0,0 0 0,1 0 0,-2 0 1,2 0-1,-1 0 0,-1 0-1,1 0 1,-2 0 0,0 0 1,-3 0-1,1 0 0,-4 0 0,1 0 0,-3 0 1,-3 0-1,-1 0 1,-4 0 1,-7 0-1,-4 0-1,-9 0 0,-3 0 0,-4 0 0,-3 0-1,-1 0 1,1 0-2,-1 0 1,1 0 1,-2 0-1,0 0-4,0 0 2,0 0 0,0 0 2,0 0 0,0 0-6,-3 3-25,-15 2-4,0-1-88</inkml:trace>
  <inkml:trace contextRef="#ctx0" brushRef="#br0" timeOffset="19868.5014">18233 1533 56,'0'0'67,"0"0"-11,0 0-12,0 0-3,0 0-4,0 0-14,3 0-8,-3 0 9,0 0 20,0 0 25,0 0-6,0 0-26,0-2-23,-5-5-9,-3-1 0,0-1-3,0-2-1,-2-2 2,-3-3-3,-1-4 2,-2-3-2,-1-4 1,1-1-2,-4-5 1,-4-1 0,-1-2-1,-3-2 1,1-1 0,1-1-7,-1-2 1,2-2 2,-3-1 3,-2-5 0,-3 2-6,-1 0-7,1 1 14,2 8 1,1 2-1,3 2 0,3 0 1,5 1-3,5 2 3,7 2-1,2 5 9,5 3-3,0 1-6,0 6 0,2 2-4,7 4 4,0 4-3,3 3 3,0 2-3,1 0-1,4 0-2,-4 7 1,2 10-11,-1 10 0,-4 7 8,-4 8 3,-5 12 1,-1 8 4,0 8 4,-21 15-4,-5 3 2,-7 0-5,2-8-4,2-19-9,8-14 13,5-12 3,5-8-1,7-7-1,4-7 1,0-4-7,0-2-5,3-2-11,13 0 21,11-5 3,11 0 3,6-10 15,6-9-6,2-2-4,-3 0-1,-4 0-2,1 1-4,-3 2-2,-2 3 1,0 0-13,-8 3-60,-8 0-115</inkml:trace>
  <inkml:trace contextRef="#ctx0" brushRef="#br0" timeOffset="21435.0681">19752 703 61,'0'0'46,"0"0"15,0 0-28,-41-82 1,26 65 17,-3 3 23,2 4-53,1 2 11,-1 4 1,-2 4-13,-12 0-20,-13 11-8,-10 17 6,-3 10 2,-1 5 0,5 7-10,7 6 10,4 7 2,10 6 0,4 2 0,7-5 0,7-4-1,5-5-1,6-4-3,2-5 1,0-3 0,18-7 2,3-4 6,5-5-6,2-8 0,5-3-2,1-8 5,0-5-3,2-5 14,-5 0-2,1 0-6,-4-9-6,0-3-11,-5-1-77,-2 2-8,-5 4-26,-7-1-29</inkml:trace>
  <inkml:trace contextRef="#ctx0" brushRef="#br0" timeOffset="22274.9081">19768 1280 14,'0'0'4,"0"0"0,0 0-2,0 0 33,0 0 5,0 0-23,4 0-10,4 0 7,2 0 42,4 0-10,-1-6-31,2-2 0,-3 1-3,0-1-5,-3 1 3,-3-1 4,-2-1 4,-1 3 1,0-3-8,0 0-3,-2 2-8,1-1 0,0 4 1,-2 1-1,0 3-3,0 0 2,0 0 1,0 0-12,0 13 2,0 5 10,0 6 3,0 0-3,0 0 0,0 0 0,0-1 3,0-2-3,0-2 1,1-5-1,7 0 0,2-5-1,2 0-5,-2-3-1,5-5 7,0-1 4,1 0-4,-2 0-13,-3 0-96,-4-9-103</inkml:trace>
  <inkml:trace contextRef="#ctx0" brushRef="#br0" timeOffset="22505.9833">19840 1020 353,'0'0'45,"0"0"-45,0 0-40,0 0-93,0 0 24,0 0 9</inkml:trace>
  <inkml:trace contextRef="#ctx0" brushRef="#br0" timeOffset="23709.1491">20074 1391 68,'0'0'20,"0"0"-20,0 0-13,0 0 13,0 0 0,0 0 1,0 32 1,3-27 5,3-2 6,0-1-1,2 0-12,0-2 12,-1 0 13,0 0-8,-1 0 4,1 0 0,0-2 12,1-5-1,1-4-7,0 1-3,-3-1-8,1-2 3,-4-2-1,2 0-2,0-2-8,0-2-6,-2-1 2,0-2-4,-2 0 5,-1 1-3,0 3 2,0 0-1,0 2-2,0-1-7,-3 5 4,-3 2-4,0 2-2,1 3 6,2 2 4,0 3 0,-2 0-1,-1 0-1,-2 0-6,0 3-4,0 6 9,4 2-3,1-2 2,1 0 3,2-2-3,0 1-2,0 1 4,0-3 1,2 0-4,7-1-7,5-3 10,5-2 2,3 0 0,0 0 6,1 0-1,-4 0-4,-1 0 0,-5 0 0,-3 0-1,-2 0 0,0 0 0,-2 11-9,-2 1 3,2 0 2,-3 5 4,1 1 1,-2 3 5,-1 0 7,1-3-3,0 0-2,-1-6-1,2 0-3,0-1 3,2-2 1,1-3-4,2 0-3,1-5 1,2-1 5,4 0-7,3 0-2,3 0-9,2-2-74,1-9-82</inkml:trace>
  <inkml:trace contextRef="#ctx0" brushRef="#br0" timeOffset="27405.0805">20757 1165 61,'0'0'55,"0"0"-18,0 0-9,0 0-8,0 0-8,0 0 4,-49-7-9,38 7-7,1 0 1,-3 10-2,-1 3 0,1 2 1,1 3 1,-1 1-1,0 3 2,1 0-1,1 2 7,1-2-1,6-1-7,1-3 1,3-1-1,0-3-3,0-4 1,0 1-1,0-2-2,4 0-1,7-2 0,2 0 6,4-3 3,2-2 7,0-2-6,1 0 4,-1 0 1,-2 0-4,1 0 0,-1-5 6,0-1 12,4-2-8,2-4-13,0-3 4,2-1-3,-4-2 3,-1 0-2,-4-2 1,-2 1-1,-4 1 1,-7 2 1,-2 4 5,-1 3 9,0 5 25,0 1-30,0 1 10,0 1-12,0 1-10,0 0-3,0 0-8,0 0-8,0 5-13,-3 8 29,2 5 3,-2 1-3,3-1 0,0-1-1,0-2-2,0-3-3,4-3-2,5-3-6,1 2 6,1-5 6,4 1 0,3-2 1,0 1-3,1-2-16,-1 1-6,-4 1-87,-2-3 99,0 0 14,-3 0 0,-3 0 4,-2-5-1,2-2 4,-2-1 18,-1-4-5,0 0 11,2-1-9,1-4-14,1 1 0,-1-1 2,-1 0-8,-1 2 8,1 2-6,-2-1 2,0 2 7,-2 2 5,-1 1 4,2 4 3,-2 2 16,0 0 0,0 3-19,0-1-9,0 1-13,0 0 0,0 0-5,0 0-2,0 0-2,0 0-3,0 3 0,0 6 9,0 3 1,0 0 1,2-1 1,0 5 0,3-1 1,-2 2-1,1-1 0,1-1 0,-2-3 2,0-1-2,1-2 0,2-2-2,-2 1 2,-1-2-1,2-2 1,0 1-2,-1-4 0,-1 2-3,3 0 5,-3-1-1,0-1 2,1 1 1,1-2-1,1 1 1,2-1-2,0 0 2,0 0 0,-1 0 2,2 0-2,-2 0-2,1-1 2,-2-4-2,3-1 6,0-1-2,-2-2-2,1-1 4,0-1-4,0 0 3,0-3-1,-1 1-1,2 1-3,-2-2 0,-1 4 2,-1 1-2,-2-2 4,-1 0-2,-1 3 5,-1-3-5,0 1-2,0 0 7,0 3-6,0 3 5,0-1-3,0 5-3,0 0 6,0-2-6,0 2-1,0-1 0,0 1-1,0 0 0,0 0-3,0 0 0,0 0-8,0 8-12,0 7 19,0 4 4,0 1 2,0 1 1,0 2-1,0-2 0,0-3 0,0-2 0,6-1 0,0-4 0,0-4-7,1-1 1,3-3-1,-2 2 7,4-4 2,0-1 0,3 0 3,0 0 1,-2 0-4,1-3 1,-2-3-1,-2 0 2,-2-1 3,-1-2 1,-1-2 10,-2-1-2,3-3-10,-3-1 2,-1-4-2,1-1-1,1-2-4,-2-2 1,1 1-1,-1-2-1,2 0 0,-2 2 0,-2 1 0,2-2 1,0 0-1,-2-1 7,-1-1-3,0 4 1,0 2 4,0-1-2,0 5 8,0 2-9,0 3 8,0 4-10,0 3 2,-4 0-3,4 4-1,0-4 0,-1 3 0,1-1-2,0-1 1,0 1-1,0 2 0,0-1 0,0 0 2,0 1-1,0-1 0,0 1 0,0-2 0,0 1 0,0-1 0,0 2 2,0 0-1,0-2-1,0-1-1,0 1 3,0 2 0,0 1-3,-2-2 2,2 2 2,0 0-1,-1 0-3,1 0-1,0 0-1,0 0 1,-2 0-1,2 0 2,0 0 0,0 0 0,0 0 0,0 0 0,0 0 3,0 0-2,0 0 1,0 0 0,0-1 1,0-1 0,0 1 1,0-2-4,0 0 0,0 1 0,0-1-2,0 1 2,0 0-1,0-1 1,0-2 1,0 1-1,0 0 0,0 1 0,0 1 0,0 2 0,0 0 3,0-2-3,0 2 0,-1 0 0,1 0-3,0 0 0,0 0-2,0 0-1,-2 0-7,1 0-17,-4 11-6,2 8 31,-3 7 5,2 7 0,-2 3 2,0 3 0,1 4-2,1 0 0,-1-4 0,-1-1 0,1-5 1,0-2-2,1-2 1,1 0 0,1-2 1,2 0-1,0-2-3,0 0 1,0-4-3,0-3-4,0-6-5,3 0 3,2-5 0,1-1 1,-1-2 0,0-3 5,1-1 5,0 0 0,3 0 1,1 0 1,2 0-2,3-6 2,0-3 1,1-2-3,-1-1 1,0 0 0,-3-3 0,2 0-1,1 0-2,-2-2-2,-1 5 1,-5-1 2,0 1 1,-1 0 0,-3 0 0,2 0 2,-2 0-2,0 1 1,-1 4 0,-1-3 1,1 5-2,-1-1 0,1-1 0,-1 6-2,1-2 0,1 3-3,0 0 2,1 0-8,5 1-3,-1 13-1,2 0 1,2 4 9,-3-3 5,0 1 0,1-2 1,-2-1-1,-4 1 2,1 0-4,-2-1-4,-3 0 5,1 0 1,-1-1 1,0 0-1,0-1 0,0-4 2,0 0-2,-6-1 7,-1 2 4,-2-4-11,-3 1-2,1-1-26,-3-4-58,0 0-86</inkml:trace>
  <inkml:trace contextRef="#ctx0" brushRef="#br0" timeOffset="28053.5863">21452 1009 189,'0'0'84,"0"0"-78,0 0-3,0 0-6,0 0-10,0 0-4,0 0 17,39 7 9,-17 0 6,4-1 4,1-1-10,3 0-5,2 1-2,4-3-1,6-1 0,1-2 3,-1 0-2,-5 0 2,-9 0-4,-9 0 0,-9 0 0,-6 0-10,-4 0-1,0 0-8,0 0-46,-16 0-46</inkml:trace>
  <inkml:trace contextRef="#ctx0" brushRef="#br0" timeOffset="28423.4325">21485 878 233,'0'0'124,"0"0"-55,0 0-68,0 0 4,0 0-3,0 0-2,1-7-1,-1 7-12,0 0-49,0 0-91,0 8-29</inkml:trace>
  <inkml:trace contextRef="#ctx0" brushRef="#br0" timeOffset="31478.4973">16947 1898 7,'0'0'19,"0"0"-1,0 0-6,0 0-9,0 0-3,0 0 0,33 0 1,-19 0 1,0 0 11,4-1-4,-3 1-1,1 0 6,-1-1-8,3-1 0,2 1-2,3-1 2,2 1 4,7-3 0,-1 3 1,4-2-8,0 0-2,5-1 3,1-3 4,1 3-5,-1-1 0,0 2-3,-2 1 5,-1-2-4,1 1 1,0 2-2,1-1 0,5 1 0,1-1 0,5-1 18,1 1-11,4-1 1,7-2-4,4-1 3,7 0 16,3-2-10,1 1 0,2-1-1,-3 0-2,-2 3-1,-6-3-5,-6 3-4,-5 0 2,-5 0-2,-3 2 1,-2 0 2,-3 1-3,1 1 0,-5-2 1,4 3-1,-2-3 1,5 2 1,1-2 1,7 0 5,2 1-4,-3 0-2,0 1 0,-3 1-2,-4-2 0,0 2 1,0-1-1,0-1 0,4 1 2,4 1-2,2-2 0,2 0 1,1 2-1,-1-2 0,-3 1 0,1 1 1,-3 0-1,-1 0 0,-2-2 1,-4 2-1,-1 0 0,-2 0 0,4 0 0,2 0 1,3 0-1,1 0 0,-1 0 0,-5 0-1,0 0 1,-2 0 0,2 0 0,1 0 0,3 0 0,0 0 0,1 0 0,-1 0 0,-4 0 0,0 0 0,-3 0-1,3 0 1,4 0 1,2 0-1,5 0 1,1 0-1,0-2 0,2 1 0,2-1 0,5 1 0,2-1 0,1 1 0,1-1 0,4 2 5,4 0 3,3 0 1,0 0-6,-3 0-3,-3 0 1,-7 0 2,-6 0-3,-7 0 2,-7 0-1,-10 0-1,-10 0 2,-10 0-2,-15 0 0,-5 3-4,-2 0-47,-12 4-4,-21-4 36,-13-3-228</inkml:trace>
  <inkml:trace contextRef="#ctx0" brushRef="#br0" timeOffset="266461.0462">4340 2883 13,'0'0'94,"0"0"-45,0 0-35,0 0 42,0 0 1,0 0 13,0 0-29,0 0-21,-38-39 32,30 37-26,0 1 0,-4-1-6,0 1-9,0-2-8,-4 1-3,2 2 2,1 0 4,-2 0-6,4 0-2,-5 4-1,4 4 2,-4 5-6,-1 3 7,1 4 0,1 4-2,0 2 1,8 3 1,-1 6 0,5 1-4,0 5 2,3 2-2,0 1 6,0 6-7,0 0 5,6 5-3,3-2 3,3-6-1,3-2 1,4-8-2,1-7-2,2-3 4,3-7 0,-1-2 0,-1-3-2,5-3 2,-4-5-1,3-2 1,-2-5 0,-5 0 1,-1 0 20,2-6 5,-3-11 1,3-5-4,-1-8 3,-3-3-20,1-3-1,-5-2-1,2-3 2,-4-5-4,-2-4 0,-3 0-2,-2 1 0,-4 0 2,0 1-2,0-2 4,-9 0-3,-4 1-1,-5 4 4,-3 5-3,-3 5 4,-1 3-2,-2 5-3,-3 3 1,2 3-2,-2 5 1,5 6-8,0 7-15,-3 3-16,3 9-24,1 17-64,3 12-62,6 4-49</inkml:trace>
  <inkml:trace contextRef="#ctx0" brushRef="#br0" timeOffset="267058.1105">4150 3243 124,'0'0'70,"0"0"-41,0 0 9,0 0 12,0 0-36,0 0-14,17-14-13,-3 26 6,6 3 7,4 6 4,9 4 14,3 3-2,-1 2-9,4 3 1,-6 0-6,-5-1 7,0-2-8,-2 0-1,-5-3 0,-3-2 11,-2-6-11,-4-3 1,-3-1 1,2-1-2,-4-3 3,-3-5 0,1-5-1,-4-1-2,2 0-37,2 0-48,-2 0 14,0 0-62</inkml:trace>
  <inkml:trace contextRef="#ctx0" brushRef="#br0" timeOffset="270571.9143">4763 3447 106,'0'0'49,"0"0"6,0 0 37,0 0-26,0 0-4,0 0-12,0-13-3,0 13-9,0 0-18,0 0-20,0 0-4,0 0-7,0 7-6,0 13 15,0 4 2,6 2 1,0-2-1,2-2 0,-1-2 0,2-2 0,0-4-1,0-3-1,3-1 1,-3-5-2,3 0-1,0-4 3,0-1-7,1 0 8,4 0 8,-1-13-2,-4-8 1,4-3-1,-5 0-6,-4 3 1,-2 0-1,-5 3 2,0-1 1,0 3 0,0 1-1,0 3 0,0 7 3,-3 2 0,3 3 12,0 0-14,0 0-3,0 7-15,0 12 0,0 8 15,3 3 2,4-1-1,4-5-1,-2-2 1,4-4-2,-1-3 0,3-1 0,-2-3 1,1-2 0,1-4-1,-2 0-18,-1-5-47,5 0-45,-4-5-51</inkml:trace>
  <inkml:trace contextRef="#ctx0" brushRef="#br0" timeOffset="272329.8084">5356 3330 94,'0'0'114,"0"0"-46,0 0 9,0 0-13,0 0-26,0 0-19,0 0-18,-71-27-1,63 45-5,0 5 4,-1 5-1,-1 5 1,4 2 0,4 1 1,1 0 0,1-5 0,0-3-2,0-6-1,0-5-1,3-4 2,7-2-6,1-2 7,-1-3 1,-1-3-3,0-3 2,3 0 2,4-4 2,-1-11 1,0-4 1,0 1-3,-3-1-2,-3-4 0,-3 1 3,-3-1-3,2-4 0,-5 2 1,0 0-1,0 4 1,0 5-1,0 4 4,0 4 9,-2 5 18,-1 3 2,3 0-31,0 0-2,0 8-20,0 11 4,0 2 16,5 3 0,3-1-1,1-4 1,2-1 0,2-2-4,-2-3 4,1-3-2,-2-1 1,-1-4-1,2-1 0,-1 1 0,2-3 2,1-2-5,1 0 2,-1 0 0,-1 0-10,-3-3 8,0-6 5,-2-4 2,1-1 1,-4-4 3,-1 0-3,2-3 4,-2 3 3,4 0 1,-4 4-3,0 2 1,2 3-2,-2-2-3,1 2 3,2 3-7,1 0-1,-2 3-2,7 3-6,0 0 1,-2 0 5,4 3-4,-1 11 7,-4 1-3,-3 0 3,-1-1 1,0 3-1,-5-2 0,2 1 0,-2-3 2,0 0-1,0 0 0,0-5 2,0 0-3,0-3 2,0-4-1,0 1-1,0-2 5,0 0 5,0 0 9,0 0 32,0-11-18,0-1-31,0-2-4,0 1 0,3 3 2,0-4 0,6 0-7,0 1-7,3-1-4,-2 2 9,2 3 2,0 3 3,-1 3 0,2 3-5,-4 0-1,5 0-9,0 6 7,0 5 4,5-1 5,-4 1 3,3 1-3,-3-1 1,-5 0-1,1 3 2,-1 3-1,-1-2 1,-1-1 0,-1-3 1,0-5 2,-4-1-2,0-4 0,-1-1 0,-2 0 0,3 0-1,-3 0 1,3 0 2,3-3 9,0-7-1,1-5 2,-1-5-2,0 0-7,2-3 2,-2-2-4,6 1 0,-5 0-1,-1 0 0,-1 0 1,-1-2 4,-3 1 4,1-4-2,-1 1 4,1-1-4,-2-1-2,0 1-4,0-4 1,0-1-2,0-1 4,0-1-2,-9 3 1,0 3 0,2 3-1,-1 9 0,5 5 2,-1 8 20,1 1-4,3 4-2,0 0-13,-3 0 0,3 0-5,0 0-6,0 5-3,0 20-7,0 17 13,10 13 3,2 3 0,0 1 0,0 0 0,-3-6 2,2-5 1,0-4-3,0-8 4,-2-8-4,4-1 1,-2-9-1,2-1 1,-1-8-1,2-5-1,0-4-2,0 0-9,7-7-14,4-16-26,3-2-44,-1-2-64</inkml:trace>
  <inkml:trace contextRef="#ctx0" brushRef="#br0" timeOffset="272746.5547">5909 3149 49,'0'0'92,"0"0"-86,0 0 6,0 0 76,94 0-18,-61 0-54,4 0 20,2 0-17,4 0-1,-1 0-7,-6-1-9,-3 0-1,-6 1-1,-8 0-4,0 0-43,-5 0-43,-5 0-40</inkml:trace>
  <inkml:trace contextRef="#ctx0" brushRef="#br0" timeOffset="274898.0766">6445 3233 57,'0'0'105,"0"0"-20,0 0 14,0 0-44,0 0-21,0 0-6,0-7-18,0 7-10,0 0-10,0 3-8,0 14 10,0 5 8,0 4 3,0-2-1,3 0 1,0-1-5,6-4 2,-5-2 0,4-2-4,-2-5 2,1 0 0,-1-5 1,3 0-1,0-4 2,1-1 0,2 0 1,-1 0 6,5-6 1,-1-9-3,0-1-2,2-2 1,-4-2-3,-4-1 4,-3 0 1,-3-2-3,1 2 3,-1 0-2,-3 5-2,0 0 0,0 6 0,0 2 12,0 5 13,0 2-3,0 1-13,0 0-11,0 0-6,0 4-13,0 16 1,0 4 18,0 3 3,0 0-3,2 1-1,4-2-1,1 2 2,5-6 0,-3-3 0,0-8 0,4-1-4,-2-5 4,-1 0 0,5-2-1,-4-3 0,3 0 1,0-13 6,2-8 2,-1-5-4,-1-1-2,-2-2 0,-2 0 0,0 4 0,-2 4-2,1 4 0,-3 5 0,3 6 0,-6 3-3,0 3-2,3 0-4,1 0-3,5 6 3,0 11 8,0 2 1,0 1 1,-3 1 0,0 1 0,-2 1-1,-4-2 0,-1-1 0,-1-4 0,-1-2 0,0-7 1,0 1-1,0-5 3,0-3-3,0 1 4,0-1-1,0 0 5,0 0 0,0 0 6,0 0 16,0 0-7,0 0-2,0 0 0,0 0-6,0 0-9,0 0-5,0 0-1,0 0 0,0 0 1,0 0-1,0 0 2,0 0-2,0 0 1,0 0 1,0 0-1,0 0 3,0 0-2,0 0 0,0 0 2,0 0-2,0 0 5,0 0 6,0 0 3,0-1 2,0-11-2,0-5-16,2-6-5,1 1-1,1-3-2,4-1-1,-1 3-4,4 2-1,-4 6-4,1 3-3,0 6 9,0 3-8,1 3 9,4 0 1,-2 0 1,1 0 2,1 0 5,-1 11-1,1 2 1,-2 1 0,1 4 0,-2 1 1,-5-1 1,-2 1 0,-2-3 0,2-5 1,-3 3 1,0-4 2,0-3-3,0-3 1,0-4 0,0 0 3,2 0 4,-2 0 18,0 0 11,0-10-9,0-6-29,0-7-7,6 1 6,1-3-3,5 3-12,-3 5 7,3 2 6,-6 5 0,6 1 3,-3 1-2,1 1 1,1 4 0,-2 3-4,3 0-1,-2 0 3,2 0-1,0 11 2,-1 3 2,2 2 0,-6 2 0,2-2-1,-4 2-1,2 1 2,-2 3 0,1-4 3,0 0-2,-2-3-1,1-4 1,-1-3 0,-3 2-1,2-5-25,-1 1-43,1-1-50,-3-3-5</inkml:trace>
  <inkml:trace contextRef="#ctx0" brushRef="#br0" timeOffset="276456.4073">8565 2833 34,'0'0'59,"0"0"-2,0 0-7,0 0 17,0 0 5,-11-87-32,0 73 17,-3 1 5,2-3-35,-4 3 8,-2 0-15,4 1-6,-2 4-9,1 2-4,-1 2-1,1 4 0,-3 0-6,1 0 1,1 12-4,1 10 6,2 10 1,-1 10 2,5 8-1,-1 3 2,4-1-1,1 0 0,4-1 0,1-5-1,0-2-1,0-2 3,4-4-2,4-6-2,8-1 1,-2-5 1,2-1 1,6-7-1,-2-3-5,1-6 3,1-7 3,-2-2-1,2 0 1,2-14 6,-2-9 1,-1 0 0,-2-5-2,-7 3-4,-7 2-1,-2 2-1,-3 0-6,0 3-7,-15 3-21,-3 1 6,0 4-10,0 3-10,3 2 29,3 3 9,6 1 4,5 1-3,1 0 9,0 0-12,0 0-14,7 1 22,5 6 0,3 1 2,4-2 2,0 2-2,0-2 6,0 4-1,-4 2 3,0 2 2,-6 6 5,-1-1-8,-4 2 13,-1 3 7,0 1-16,-3-2-2,0 2-1,0-6-2,0-4 0,3 0-3,-3-1 0,3-2-17,-2-3-68,-1-7-113</inkml:trace>
  <inkml:trace contextRef="#ctx0" brushRef="#br0" timeOffset="278562.0695">8917 3186 61,'0'0'111,"0"0"-99,0 0 15,0 0 39,0 0-4,0 0-7,-40-47-35,32 44-1,1 1-6,-2 2-1,0 0-12,1 0-13,-2 0 11,0 6 1,-1 8 0,3 4 0,0 3 1,3 1-4,2 4 1,3 0-1,0-2 4,0-2-3,0-2-2,2-1 4,5-5-2,2 0 1,0-6-5,3-6 2,0 0 0,0-2 4,1 0 1,2-9 7,1-9-3,-2-5 1,4 1-2,-8 1 1,-1 3-1,-4-1 2,-5 7-3,4 2 3,-4 3 0,0 6 0,0 0 11,0 1 15,0 0-28,0 0-3,0 0-16,0 4-16,0 11 25,5 5 7,-1-1 0,2 1 1,0-1-2,3-3 1,-2-1-1,1-4-2,-2-3 2,0-2 0,1-2-1,-1-4 2,-1 0-3,2 0 3,1 0 8,4-7 3,-3-9-1,1-5-3,0-3 0,-2-4 3,1-2 1,0-3-2,-5 1 8,1 0-11,-4-3-2,-1 0 6,2-3-5,-2 1-5,0-1 8,0 0-7,-2 2 1,-5 5 10,-3 4-3,-1 3-3,5 7 0,0 4-2,0 3 4,3 8 0,2 2 2,-1 0-10,2 0 0,0 1-8,0 19-6,0 10 13,0 9 1,0 2 1,5 1 0,0 0-1,0 0 0,1-3 0,2-3 0,-1-1-1,5-3 0,-5-1 1,4-2 1,2-5-1,-2-3 0,0-6-2,-3-5 2,4 0 0,-2-5-2,1 0 0,-2-4 0,0-1 2,3 0 0,0 0 0,2 0 1,0 0 2,1 0-3,-5 0 0,1-1 1,1-2-1,-3-3 1,3-2-1,-2 1 0,-1-2 1,2 0 3,-3-1-3,0-1 2,-2 2 0,-2-1-1,-2 3-1,1-2-1,0 2 4,3-2-3,-5 0 0,2-2 0,-1-1 3,-1 0-4,2-2 0,-1 1 1,1 2-1,-3 2 0,0 2 0,0 3 0,0 2 0,0 0 0,0 2-4,0 0-7,-2 0 0,-1 0-5,0 14 7,2 7 4,1 3-2,0-2 3,0 1 2,0-4 2,6-1-1,1-4 1,3-1-2,1-5-1,0 0 2,0-2-2,1-6 0,-1 0 3,5 0 2,2 0 12,0-12-4,4-5-5,-1-3-1,-3-3 1,-2-1-4,-5-5 4,0 2-5,-3 1 0,-3 5-10,-2 6 9,1 4 1,-2 6 0,-2 5 0,1 0-1,4 1-19,5 16 7,4 2 13,-2 2 0,1-1 1,-1-3 2,1 1 15,-4-2-1,0-3-9,-7 0-5,1-6-1,-3-1 0,0 0 0,0 1-1,-8 4 5,-15 3 7,-6-1-13,-8 1-55,-5-4-84</inkml:trace>
  <inkml:trace contextRef="#ctx0" brushRef="#br0" timeOffset="279079.0349">8836 2999 74,'0'0'37,"0"0"-13,0 0 23,0 0 4,112-5 8,-70 5-20,6-1-14,1 0 2,-3 1-13,-4 0-13,0 0 1,-6 0-2,-2 0 0,-7 0-9,-5 0-56,-4 0-44,-9 0-42</inkml:trace>
  <inkml:trace contextRef="#ctx0" brushRef="#br0" timeOffset="281253.39">11030 2978 32,'0'0'80,"0"0"-25,0 0 19,0 0-11,0 0-21,0 0 15,-50-53-28,38 49-1,2 1-8,-5 3-13,0 0-7,2 0-4,-2 1-1,-3 11 2,4 6 2,1 3 0,4 3-5,3 3 5,3-1-3,3 0 4,0-4-2,0-2 1,0-4-3,6 0 4,5-5-3,2-1 0,2 0 1,1-4-3,1-1 5,2-4 0,0-1 0,1 0 0,-1-6 0,0-9 6,-2 0-1,-1-2-2,-5-1 1,-5 0-2,-2-2 1,-2 2 0,-2 4 1,0 1 3,0 5 2,0 1 5,0 6 16,0 1-6,0 0-24,0 0 0,0 1-17,0 14 0,0 5 17,0 0 0,0-4-1,0 1 0,9-2 1,0-3-2,0 0-1,2-3 1,0 0 2,1-2-1,0-2 1,-2 0-1,1-5-4,2 0 5,1 0 2,2-5 4,-4-5-5,1-1 6,-5 1-2,-1-1 2,-1-3 3,-1 1 2,-1-2-6,-2-2 1,-2-1-2,0 1-5,0 1 3,0 3 0,-9 2 0,-2 1 0,2 1-3,-1 4 1,4 2 1,2 1-2,2 1-1,-1 1-1,3 0 1,0 0-3,0 0-1,0 0-1,0 0-2,0 0-2,0 0 2,8 3 3,5 0-2,2 0 7,4-2 0,2-1 2,2 0-1,0 1-1,-2 1 0,-3 3 0,-3-1-1,-1 2-1,-5 2 1,1 2-2,-4 1 3,-2 2 0,-1 0-1,0 0 1,0 0 0,-1 0 0,5-3 0,-1-1 0,0-1 0,3-2 0,0-2 0,0-2 0,2-2 2,3 0 4,0 0-1,2 0 1,2-6-5,0-4 0,-3 0-1,3-2 1,-3-2 1,3 0-2,-5-4-4,0 1-1,-5 0 1,-5 4 4,-1-1 1,-2 4-1,0 1 1,0 1 4,-5 4-1,-1-2 5,3 3-4,0 3 6,1 0 11,2 0-5,-4 0-17,1 6-16,-1 10 16,1 6 0,3-3-2,0 1 1,0-4 1,0-1-2,0-1-1,7-2 2,6-1 0,3 2-1,0-4 0,2-3 1,7-2-8,-4-2-17,6 1-7,-6-2-34,0 4-81,-7-2-88</inkml:trace>
  <inkml:trace contextRef="#ctx0" brushRef="#br0" timeOffset="283606.3791">13099 2877 97,'0'0'135,"0"0"-94,0 0 30,0 0-14,0 0-13,0 0-28,0-6-11,0 6-5,0 0-7,0 9-13,-2 12 18,2 6 1,-1 0 0,1 0 0,0-1-1,0-3 0,0-2 1,3-3-1,9-3-1,1-4-2,0-1 5,1-6 0,2-1 0,4-3 0,5 0 0,2-1 11,4-15 7,2-4-12,0-3 1,-3 1-7,-5-3 1,-3 2 2,-8 2-2,-2 2-1,-3 4 0,-6 5 1,0 2 2,-3 3 9,0 4 28,0 1 4,0 0-25,0 0-19,0 0-3,0 8-16,0 10 12,0 3 7,0 0 0,1-3-1,5-2 0,2-2 1,1-3 0,0-1-5,0-2 3,2-2 2,2-2-1,0-3 1,3-1 0,4 0 3,1-1 1,-2-11-3,3-4 4,-2-1-2,1-1-2,-2-2 4,-2 2-5,-1 1 0,-4 2 0,-3 8 0,1 3 0,-5 1 0,-1 3 0,2 0-2,-1 0-5,3 0-1,0 6 2,0 6 1,-1 1 5,-1 2 1,0 0-1,-3 2 0,-2 1 1,-1-3 2,0 0-3,0-6 2,0-3 2,0 0-2,0-3 0,0-2-1,0-1 1,0 0 2,0 0 7,0 0 8,0 0 23,0 0-9,0-10-31,0-5-1,0-5-2,0 1-3,6-1-10,2 5-7,4 3 5,-2 1 5,1 6 7,3-1-9,-1 4 1,1 2 4,-2 0 2,1 0-1,0 2 2,0 7 3,0 1 1,-2 1 1,-2 1 0,0-2 0,-2 1 0,1-2 0,-2-1 1,3-4-2,-2 2 0,2-5 1,0 1 0,3-2 0,-1 0 1,2 0 1,-4 0-2,0 0 1,-3 0-1,0 0 4,-3-5-1,0 0 3,0-3 5,0-3-3,0-1 13,0-3-12,0-1-8,0-1 1,2 2-1,-2 3 0,-1 2 0,-2 0 0,0 4 6,0 1 6,0 1-4,0 0 0,0 2-2,0 1 1,0 1-1,0 0-7,0 0 0,0 0-8,1 7-10,4 10 9,1 4 8,0-1 1,3-1 2,-2-4-2,2-1 0,1-4 0,0 1 0,-3-4 0,2 0 0,1-3 0,4 0 0,1 1-1,-2 0-12,4-4 6,-5 1-4,1-1-18,5-1-21,-3 0-28,0 0-83</inkml:trace>
  <inkml:trace contextRef="#ctx0" brushRef="#br0" timeOffset="284076.5044">14179 2630 41,'0'0'248,"0"0"-159,0 0-21,0 0 31,0 0-22,0 0-26,-6 0-31,6 0-18,0 0-2,0 0 0,0 0-2,0 0-13,0 0-32,0 0-64,0 0-177</inkml:trace>
  <inkml:trace contextRef="#ctx0" brushRef="#br0" timeOffset="284793.923">14462 2502 67,'0'0'72,"0"0"5,0 0 2,0 0 8,0 0-13,0 0-34,0-44-24,0 44-16,3 5-14,3 25-14,0 12 28,-1 11 9,-2 3 5,-3-4 0,0 1-14,0-5 15,0-3-6,3-6-9,4-7 7,1-5-7,1-3 1,2-6 0,0-3-1,1-1 0,1-4 0,1 0 4,1-6-4,1-4-5,5 0 2,1 0 1,4-11 0,1-2-31,-3-2-26,-4 1-77,-3-1-29</inkml:trace>
  <inkml:trace contextRef="#ctx0" brushRef="#br0" timeOffset="285125.9697">14333 2764 212,'0'0'113,"0"0"-113,0 0 0,0 0 12,0 0 39,86 0 8,-48 0-47,6-4 8,-2-4 3,3 3-17,-2 0-6,-4 0 0,-1 3 0,-8 1-17,-9 1-38,-4 0-53,-10 0-90</inkml:trace>
  <inkml:trace contextRef="#ctx0" brushRef="#br0" timeOffset="287384.5496">15078 2827 22,'0'0'91,"0"0"-40,0 0-8,0 0 38,0 0-14,0 0-28,-36-53-14,25 49-1,-1 2-2,0 2 2,0 0-24,-3 0-2,0 0 0,-1 11-1,2 2 1,1 5 1,0 2-3,3 1 4,3-1-2,1-2 1,5-2-1,1 0-3,0-3 3,0-1 0,0-1-1,4-3 0,6 2-4,3-4 2,0 0 4,2-3 1,1-3 1,-1 0-1,3 0 5,0 0-3,0-11 3,-1-1 0,-4 0-3,-1 0 1,-5 2-2,-1-1 1,-2 1 0,-2-1 3,0-1 0,-1 0 1,-1 1-5,0 4 1,0 1-2,0 4 3,0 1 1,0 1 9,0 0-13,0 0-6,0 8-15,0 10 13,3 1 8,0 2-1,2-3 1,2-1 1,-1-3-1,1-3-4,1 0 2,2-5 1,1-2 1,-2-1 1,0-1 0,2-2 0,0 0 4,4-3 2,-2-9-2,2-3-1,-1-2-3,-4 1 2,-1-1-3,-6-1 7,-3 1-2,0-1 4,0 0-5,-2 0-2,-8 0 0,0 2-4,1 1 4,0 2-2,3 5 2,3 2-2,1 2 1,1 3-1,1 1 0,-2-2-1,2 2-5,0 0-2,0 0-2,0 0-3,0 2 10,0 6 0,0 0 1,9 2-3,2-2 4,1-2 1,4-1 3,-1-2-2,3-3 0,0 0 1,0 0-1,-5 0-1,2 0 2,-4 2-4,-2 3 1,2 2 1,0 2-1,-2 0-1,0 3 2,-2 0-3,-2 1 3,-1 1-2,1 0 2,-2-1 0,1-2 0,0-1-1,3-1 1,-3-1 1,2-4-1,-4-2-1,2-2 1,3 0 1,2 0 0,5 0 2,1-3 2,1-8-1,1-4-2,-2-3-2,-1-2-3,0-1-5,-1 0-1,-4 3 0,0 3-1,-6 5 5,0 2 5,-3 3 2,0 5 0,0 0-2,0 0-4,0 0-19,0 13 9,0 5 9,0 0 4,0 0 1,3 2 0,1-2 0,1-2 0,0-3 6,1-2 2,1-2-5,-1-1-2,-2-4 5,1-1 0,1-3-4,0 0 6,4 0 8,1 0 17,-1 0 3,5-10-8,0-2-6,3-5-12,0 0 10,-3-2-13,-6 1-3,1 4 2,-6 2-3,0 6 0,-1 3-2,-3 3-1,0 0 0,0 0-4,0 9-17,4 11 3,1 5 18,-2 6 0,1 3 0,-4 7 0,0 4 6,0 0 4,-3-3 20,-6 4-13,-2-3-10,-3 4-3,-3-2 9,-2-3 0,1-3-11,0-9 0,3-7-2,3-11 4,8-11 2,4-1 2,-3 0 12,0-6 36,-2-13-32,2-7-24,3-6-9,0-1 1,12 2 7,7 0-2,4 3-2,2 1-10,2 0-8,0 3 2,3 1-8,-2 4 6,3 2-15,-2 2 5,-1 6 5,-4 0-32,-1 3-24,-3 0-16,-6 0-73</inkml:trace>
  <inkml:trace contextRef="#ctx0" brushRef="#br0" timeOffset="296022.532">17270 2740 26,'0'0'33,"0"0"1,0 0 29,0 0-12,0 0-33,0 0 11,0 0-6,-27-1-7,21 1-11,-1 0 2,0 0-3,-4 6 1,2 4-2,-3 1-3,0 4 0,1 3 0,-2 3-5,4 1 8,3 1-3,1-2 0,3-2-1,2-1-5,0 0 2,0-4 4,2 0 0,9-4-2,1-2 4,5-3-4,-2-1 4,4-4-2,5 0 5,0 0 11,3 0 2,0-4 1,-5-6-9,-4 1-7,-3-3 14,-5 2-2,-4-4-9,0 0 3,-6 1-3,0-2-5,0 1 3,0-1 3,-7 0-7,-1 1 0,-2 0-16,0 3 8,0 2-11,3 2 12,-1 0 5,4 4 2,-2 2 3,3 0-3,2 1-2,1 0-2,0 0 2,0 0 0,0 0-5,0 2-5,0 9 1,0-3-3,0 1 9,7-3 3,3 0-1,1-4 0,0 0 3,2-2 1,-1 0 0,-1 0 3,2 0-2,-4-6 0,2-1 3,1-3-2,-2-3 4,1 0 6,-3-2 14,-1-4-19,-2 1 15,0-3-8,-3 0 0,-2-1 16,1 1-19,-1 1-11,0 2 6,0 4 5,0-1 3,0 5-1,0 4-2,0 0 6,0 3 18,0 1-27,0 1-2,0 1-7,0 0-8,0 0 0,0 9-8,0 13 6,0 9 9,0 5 1,2 3 4,-1 1-4,3 4-2,0 0 2,-1 0-1,-1-1 0,-1-3 2,-1 1 3,2-2-3,-2-3 0,1-1 4,-1-2-3,2-3-2,-1-4 2,2 0 0,-2-5-1,-1-2-1,3 5-1,-1-1 1,-1-4 2,1-8-2,-2-8 5,1-3-2,-1 0 3,0 0 1,2 0 2,-2 0 10,1 0 1,-1 0-5,0-2-8,0 0-2,0-3-1,0-1-2,0-2-2,0 1 3,0-1-1,0-2-2,0-4-1,0-1 1,0-4 0,0-4-3,0-1-5,0-2-8,0-1 5,0-1-3,0-2-5,2 1 7,-1 2 3,2 2 5,0 3 1,1 3 2,1 1 0,1 1-8,0-1 9,2 3 0,-1 3-2,2 4-3,-4 4 4,1 4 1,1 0-3,5 0-7,1 0 6,4 10 0,-2 1 3,-1 3 0,0-1-2,-2 2 2,-2 3 0,-2 0 1,-4-1-1,-2 0 0,-2-6 0,0 0 1,0-2-4,-2 0 3,-5-2 1,-2-2 10,0-2-4,0-1-2,2-2 8,-4 0-7,4 0-5,1 0 4,0-4-1,0 0-3,0-2 0,2 2 0,0-1 0,1 2-1,2 0 0,1 1 1,-2 2 0,2-1 0,0 1 1,0 0-1,0 0 0,0 0-1,0 0 0,0 0 1,0 0-2,0 0 2,0 0 2,-1 0-2,1 0 1,-2 0-1,1 0 2,-1 0-2,1 0-1,-1 0 1,2 0 1,0-2-1,0 2-1,0 0 0,0 0 1,0 0-2,0 0-1,0 0 1,0-1-1,0 1-2,0 0-5,0 0-6,0 0-14,5 0 13,5 0 15,4 0 2,-2 4 1,4 1-1,-1 0 0,3-2 0,1-3-1,4 0 1,0 0-2,1 0 5,-3 0-4,0-2 2,-3-1-1,0-3 2,-3-1-1,-3 0 1,-1 0-2,0 1 5,-2-2-1,-1-1 3,-2 0 12,1-1-2,-3-1-5,0-1-8,-1-1 4,-2-3 0,1 1-7,-1-1 2,-1 0-2,0 2-1,0 2-1,0 3-1,0 3-3,0 1-1,0 2 1,0 1-1,-4 1-2,2 1-5,-3 0-7,2 0-9,0 3-23,-1 11 26,4 2 3,0 4 14,0-2 4,0-1 2,0-1-1,3-1 0,9-4 2,3-3-5,1 0 2,1-2 4,2-2 0,-1-1 1,0-1 0,0-2 7,-1 0-5,0 0 5,-2-2 4,0-5 13,-4-2-1,0 0-2,-3-1 3,-4-1 8,1-1-11,-4-3-4,-1 0-14,0-2 3,0 1-6,0 0 4,-3 2-8,-3 2 1,3-1-15,-3 3 6,3 2 8,1 4 2,0 1-1,2 2 0,0 1 2,0-2 1,0 2-3,0 0-1,0 0-10,0 0-5,10 0 18,4 0 1,5 0 1,-2 0 2,1 0-1,1 3-1,-1 1-1,1 4 0,-2 1 0,1 5 0,-6 2-6,1 4 0,-6 3 6,-1-1 5,-3 0 1,-1-1 1,-2-3-2,2-1 2,1-5 1,2-3-4,1 0-3,0-4 3,2-1-4,2-2 3,2-2 0,3 0 2,6 0 3,6-5-8,1-6-3,5-2-59,-2 0-56,-5-1-89</inkml:trace>
  <inkml:trace contextRef="#ctx0" brushRef="#br0" timeOffset="297473.1056">18817 2774 55,'0'0'57,"0"0"-7,0 0-7,0 0 22,0 0-34,0 0-5,-74-28-3,59 28-15,-2 0-8,1 0-2,-2 9 1,5 4-2,2 4 1,1 3-4,4 1 2,0 0 2,1 0 2,2-3 0,3-2-2,0 0-1,0-4 1,3-3-4,6-2 2,1-1 3,1-3 1,0 0 3,3-3-1,0 0-1,2 0 5,1-3 4,-1-8-5,-1 0-2,0 0 2,-4-1-1,-2-1 0,-2-1-1,0-1 8,-2 0-6,-4 1 1,-1 2-3,0 6-2,0 2 5,0 2 28,0 2 1,0 0-32,0 0-3,0 5-18,0 10 8,0 4 7,0-1 1,2-1 2,5-2 0,4-4-1,-2-3-5,0-1 6,-2-1-2,3-3 0,1-2 2,0-1 2,3 0 0,0 0 0,2-3 3,-5-4-1,2-4 0,-5 0-1,-1-2 4,1-1 4,-1-2 9,-3-4 12,2-1-18,-3-1 0,2-6-9,0 0 4,-4-4-1,2-1 0,-3-1-3,0-1 3,0-3 0,0-1-3,0 3 4,0 6 1,0 7-6,0 9 17,-1 4-5,-1 7-3,1 2 0,1 1-13,-2 0-4,2 6-6,0 26-4,0 15 9,0 14 5,0 2 0,0-3 0,0-7 0,0-7 5,0-5-2,0-6 0,3-10-2,6-5-1,3-4 0,0-2-1,4-3 1,-1-5-1,1-6-2,5 0-15,0 0-9,2-3-32,-1-8-53,-4-1-55,-3-1-84</inkml:trace>
  <inkml:trace contextRef="#ctx0" brushRef="#br0" timeOffset="297827.3193">18921 2636 119,'0'0'68,"0"0"-60,0 0-8,0 0 34,0 0 3,0 0-4,98 8 10,-73-8-35,2 0-1,-2 0-5,1 0-2,-3 0 3,2 0-6,-5 0-3,0-2-26,-5 2-69,-8 0 7</inkml:trace>
  <inkml:trace contextRef="#ctx0" brushRef="#br0" timeOffset="299662.6716">19421 2763 55,'0'0'37,"0"0"-1,0 0 4,0 0-17,0 0 6,0 0-17,-46-11-8,39 11-2,-1 0 20,-3 3-15,0 8-5,0 4-1,0 4-1,2 2 1,1 0 1,1 3 0,3-3 2,0-1 0,3-2 9,1-3-4,0-3-9,0-3 0,1-1 0,10-2 0,2-3 1,1 0 2,4-3 16,2 0-11,0 0 18,2-5-7,-1-6-15,-3-2 5,0-3-1,-6-1-7,0-1 4,-6 1 2,-5 1-6,-1-1-1,0 3-6,0-2-6,-4 4 1,-5 5-6,1-1 12,4 5 4,1 0 1,-2 1 11,4 2 10,1 0-21,-2 0-7,2 0-3,0 0 6,0 0 3,0 5-5,0 1 1,0 0-2,2 0 6,5-1-2,4-2 1,2-2-1,-1 1 3,4-2 9,-2 0-3,2 0-6,-2 0 2,2 0 0,-4 0 1,0-5 0,0 0 4,-4 0-4,-2-1 17,-2-2 13,-2-1 8,-2-2-4,0 1-6,0-5-23,0 1-2,0-2-3,0 1-3,0 3 0,-3-2-1,-2 5 1,1 0 0,-1 2 0,2 4 0,-2 1 0,4 2 1,-3 0-1,4-1-1,0 1 1,0 0-1,0 0-3,0 0 0,0 0-13,0 1 10,0 8 4,5-1 0,5-1-2,3-1 1,6-1 4,-1-1 2,2-1-1,2 0-1,-1 0 0,2-2 0,-4 3 0,-2-1 1,-3 3-1,-3-2 2,0 4-2,-3 1-2,-2 0-1,0 3 2,-3 0 1,1 0 0,-1 3-1,0 0 2,0 2 0,0 1-1,0-3 0,-1 0 0,1-3 0,1-2 0,2-2 0,-2-1-1,1-2 1,0-3-1,-2-2 1,3 0-2,2 0 2,3 0 15,1-2 5,3-8-9,-2-4-5,4-4 2,-4 0 0,2-5-8,-2 2 0,-3 3-2,-3 4 2,-4 6 0,-2 3 1,-1 4-1,0 1-2,2 0-4,2 0-10,4 3-4,3 7 20,2 1 0,-3 2 0,0-1-3,-1 2 2,-1 0 1,-2 3-1,-2 1 1,-2-3 0,-2 0 5,0-5-2,0 0 2,0 1-5,-14 0 0,-2 2-15,-6-1-106,-4-6 10,-2-5-182</inkml:trace>
  <inkml:trace contextRef="#ctx0" brushRef="#br0" timeOffset="300533.9078">18736 2645 3,'0'0'38,"0"0"-11,0 0 12,0 0 4,0 0-8,0 0-10,75 0-7,-58 0-8,1 0-5,-2 0-3,5 2 0,3-2-1,0 0 0,-3 0-1,1 1-5,-1 2-20,-4-2-34,-1 1-50</inkml:trace>
  <inkml:trace contextRef="#ctx0" brushRef="#br0" timeOffset="334238.8942">20765 2943 91,'0'0'122,"0"0"-110,0 0-12,0 0-1,0 0 1,0 0 14,0 0 2,0 0 22,4 0-17,-2 0 6,-1 0-17,3 0-4,2 1 3,3-1-4,2 0-4,5 0 2,3 0 14,1 0-10,4-5 4,1-6-5,2 1-4,1-4 1,-2 0-3,1-2 0,-4-2-1,-2 0-9,-7 0 1,-7 1 9,-4 2 6,-3 1-3,0 4-3,0-1 11,0 5-4,0 2 21,0 1 0,0 2 4,0 1-21,0 0-2,0 0-9,0 0-7,0 0-15,0 13-6,5 6 25,4 4 3,1 0 0,0-3 0,1-1 0,-2-1 1,3-2-1,-2-1 0,1 1-1,-1-4 2,-4-2-2,0-1 2,-3-3-1,-3-2 0,0-1-1,0 1 1,0-1 5,-12 0 11,-6 0-1,0-3-13,-1 0 4,1 0-1,5 0-5,2 0-2,1 0-18,4 1-91,3 1-210</inkml:trace>
  <inkml:trace contextRef="#ctx0" brushRef="#br0" timeOffset="334455.0773">21455 3015 428,'0'0'31,"0"0"-31,0 0-3,0 0-24,0 0-51,0 0-136</inkml:trace>
  <inkml:trace contextRef="#ctx0" brushRef="#br0" timeOffset="335040.9471">21642 2672 261,'0'0'105,"0"0"-26,0 0-19,0 0-13,0 0-10,0 0-13,0-66 1,0 54 0,1-2-6,1 3 0,-2-3 6,0 2-18,1 0-1,1-1-4,-1 3-1,1-1 1,-2 3 0,1 0 1,-1 5-2,0 1 10,0 1 0,0 1-3,0 0-7,0 0-1,0 0-6,0 21-11,0 18-4,0 17 21,0 5 2,-6 0 0,2-8-1,2-10-1,2-4 0,0-6-1,0-4 1,2-3 0,7-4 0,4-4-1,5-1-3,4-5 1,7-4 0,2-7-6,8-1-4,3 0-11,-1-12-32,-2-8-31,-8-2-103</inkml:trace>
  <inkml:trace contextRef="#ctx0" brushRef="#br0" timeOffset="335288.3745">21455 2791 301,'0'0'128,"0"0"-128,0 0-22,0 0 22,0 0 33,0 0 36,106 0-18,-60-6-50,-1 0 13,6 0-14,5 1-5,3 3-92,-2 0-116</inkml:trace>
  <inkml:trace contextRef="#ctx0" brushRef="#br0" timeOffset="335473.2963">22168 2887 427,'0'0'91,"0"0"-34,0 0-21,0 0-24,0 0-8,0 0-4,0 2-19,0-2-86,0-8-241</inkml:trace>
  <inkml:trace contextRef="#ctx0" brushRef="#br0" timeOffset="337409.6586">23213 2943 360,'0'0'48,"0"0"-48,0 0-10,0 0 3,0 0 0,0 0 7,9 15 1,-3-11 11,1-1-1,2 1-3,0-1-3,0-3-2,3 0 2,1 0 11,4 0 2,-2-8 14,1-4-12,-2-3-9,-1-1 9,-1-4-7,0-4-6,1-3 2,-2-6-1,2-2-8,-1-2-1,-1-1 1,-1-1 0,-4 2 0,-3 3 1,-3 4-1,0 4 4,0 3 16,0 5-14,-2 7 3,-2 3-7,1 3 4,1 5 5,2 0-11,-1 0-7,-2 17-11,-1 15 17,-1 12 1,2 2 0,0 2 0,3-3-1,0-3 1,0-1 1,1-6-1,13-5-2,4-5-2,6-5 3,1-5-6,5-5 2,-1-5-4,3-5-5,2 0 10,1-8-4,0-11-21,0-2-50,-4-4 52,-4-1-17,-5-3 15,-5-1 26,-4-1-7,-2-4-23,-5-1 22,-2-4 22,-4 1-5,0 3 18,0 1-16,0 10 24,0 5 7,-4 7 23,-1 6-8,4 2-20,-1 5-19,1 0-15,-1 3-2,-1 24-16,-1 12 18,-1 8 1,1 1-1,2-3 1,1-2 3,1-7-4,0-5 1,0-4-1,0-6 0,0-4 0,0-5 0,0-3 0,0-5 1,0-1-1,0-3-2,0 0 2,6 0-5,4-19 5,2-4-7,3-6 7,-1 3-43,-2 3 30,2 2-50,-2 7 18,0 4 22,-4 4 6,-4 3 12,1 3 4,1 0-7,4 0-5,4 10 9,2 7 4,0 2 0,2 3 0,-1-1 0,-1 1 0,-1-1 6,0-4-4,-2-2 0,1-5-1,-2-4 0,1-1-1,-1-3 0,0-2-1,3 0-2,0-10 3,1-6 15,-1-2-7,-3-5-2,-5 0-11,-2 1 10,-3 1-10,-2 4 5,0 5 0,0 5 20,0 4 56,0 3-44,-3 0-21,-2 0-11,0 17-10,1 4 7,4 1 3,0-2-4,0-1-1,9-5 4,5-1 0,5-5 0,6-4-6,0-2-31,1-2-40,1 0-36,-2-3-98</inkml:trace>
  <inkml:trace contextRef="#ctx0" brushRef="#br0" timeOffset="338091.7191">23153 2690 162,'0'0'99,"0"0"-89,0 0-7,0 0 9,0 0 17,92-3 9,-47 2-12,9-2-8,6-5-9,8 1-2,5-2-1,-3-2-6,-5 2 0,-13 3-13,-12 2-42,-12 2-47,-14 2-68</inkml:trace>
  <inkml:trace contextRef="#ctx0" brushRef="#br0" timeOffset="340154.5776">25521 2529 217,'0'0'153,"0"0"-95,0 0-8,0 0 12,0 0-9,0 0-17,0-4-17,0 4-17,0 0-2,0 1-8,0 17-11,3 9 19,0 11 0,0 4 1,-2 5-1,2 0 0,2-1 1,-1 0 6,2-3-4,0-1-2,-2-3 1,3-1-1,-3-3 1,-1-7 1,0-1-2,1-4-1,-2-2 0,-1-5-21,1-5-29,-2-10-49,0-1-72,1-3-9</inkml:trace>
  <inkml:trace contextRef="#ctx0" brushRef="#br0" timeOffset="340602.5656">25586 2711 73,'0'0'88,"0"0"-39,0 0-20,0 0-2,0 0 24,0 0-18,30-77-5,-22 74-16,2 2-4,0 1-5,4 0-3,2 0-9,2 14 7,0 2 0,-1 4 2,-1 1 0,-7-1 0,-3-1 1,-6 1 2,0-2 2,-6 0-1,-16-2 9,-4 0 1,-2-3-1,2-6-7,6-1-4,2-4 5,4-2-4,4 0-3,4 0-9,6 0 5,0 0-7,0 0-27,0-2-19,1-1 0,10-1-8,7 2 2,-3-1-16,1 0 3</inkml:trace>
  <inkml:trace contextRef="#ctx0" brushRef="#br0" timeOffset="341404.6656">25848 2807 20,'0'0'43,"0"0"-6,101-13-1,-70 1-6,-4 1-9,-3 1-7,-3-2-8,-2-2 1,-5 1-5,-4-2 4,-3 0-2,-4 0 0,-3 0 1,0 1 1,0-1-3,-10 1 9,-3 3 8,0 0-11,-3 4-5,4 2 14,4 2-12,0 1 4,2 2 5,4 0-10,-1 0-5,2 0-7,1 2 5,0 6-4,0-3 3,0 3-3,0-2 0,4-2 6,7 2 0,5-1 1,2 0 3,2-1 8,-2-3 3,0 2-3,-4 2-7,0 0-4,-1 0 0,2 3-1,-1 0 1,-1-1-1,-1 2 1,-4 0-1,0 2 2,-2 1-2,-1 1 0,-1 1 1,-1 0 0,0 0-1,-1 1 0,2-1 0,-1 0 2,0-2 5,3-1 8,-1-3-6,-1 1-2,2-3 0,0-1 2,1-4-2,4-1 1,4 0 3,6 0 0,4-7-11,4-8-53,-1-3-162</inkml:trace>
  <inkml:trace contextRef="#ctx0" brushRef="#br0" timeOffset="342908.392">26505 2650 185,'0'0'72,"0"0"-43,0 0 24,0 0-29,0 0-19,0 0-5,-52 27-6,45-6 3,1 2 3,1-1 9,4-2-3,1-2-3,0-3-3,0-2-6,6-1-3,3-5 9,3 0 1,-1-3 1,2-4 33,0 0-31,5 0 21,0-6-2,0-7-13,-1-5 1,-3 1-11,-5-1-3,-2 0 1,-5 0 1,-2 0-20,0 1 4,0 4 2,-2 2 7,-5 2 8,1 5 8,2 0 13,2 3 16,2 1-21,0 0-16,0 0-9,0 0-9,0 0 9,0 1 3,0 3 0,0-1 1,0 0-4,8-3 3,3 0 2,1 0 4,6-5 3,-1-5 13,-1-4-16,-2 1-13,-3-1 13,-2-3 10,-1-2 10,-4-2-7,1-2 8,-2-1-15,0 1 0,-3 2 15,0 6 12,0 6 16,0 5-12,0 3-3,0 1-18,0 0-16,0 0-6,0 3-5,0 20-17,0 15 27,-6 12-2,0 5 6,0 6-2,0-2 7,-2-6 10,1 0-5,1-8-10,3 1-1,2-2 0,-3 0-1,3 0-1,-1-8-2,-1-6 2,2-6 2,-1-6 0,2-4 0,-1-2-1,1-5 0,0-4 2,0-3 4,0 0 1,0-1 7,0-19 10,0-10-24,3-6-1,4-4-15,0-4-4,0-3-3,0 2 8,-1 1-2,-1 5 5,1 6 11,-2 6 0,-1 7 0,1 5 2,0 5 2,-1 4 4,0 1-5,1 4-3,5 1-11,7 0 5,4 0-4,5 12 10,-1 2-3,-3 0 3,-3 0-1,-5-2 0,-5-2 0,-4 0-2,-2-1 3,-2 0 0,0-2 0,-5 1 4,-12 0 2,0-4-6,-1-1 1,2-3-2,1 0 0,3 0 1,3 0-7,0 0-6,6 0-8,2-3-30,1 1-44,0 1-11,0 0-30,0-3-80</inkml:trace>
  <inkml:trace contextRef="#ctx0" brushRef="#br0" timeOffset="344844.1197">26731 2923 28,'0'0'75,"0"0"2,0 0-8,88 5-18,-57-5-5,0 0-10,1 0-11,-1-6 7,2-4-13,-5 0-11,0 0 1,-2-2-5,-4 1 2,1-2-2,-4-2 3,-2 0 2,-3-2-3,-2-1 1,-4 0 0,-1 0-1,-4-2-5,-1 2 7,-2 0-3,0 3-5,0 0 0,-3 5 0,-8 1 7,2 4-3,0 2-4,-2 3 0,0 0-2,-1 0-6,-1 0-3,1 10 2,0 9 5,3 3 0,1 1 2,5 3-2,3-2 0,0-1 1,0 0 0,0-3-3,12-2 5,3-5-5,2 0 4,2-5 1,-1-2-3,3-1 3,1-5 1,2 0 0,0 0 8,6-6-2,3-7 1,-2-4-1,1-1-2,-7 0 0,-5-2 0,-6 1 2,-4-2-1,-4 1-1,-6 1-4,0 0 0,0 3-1,0 0 1,-4 5 2,-5 1 2,3 5-3,0-3-1,0 3 0,1 2 1,1-1-1,0 3 0,1-1-1,3 2-1,0 0 2,0 0 0,0-1-1,0 1-9,0 0 0,0 0-6,0 0-6,3 0 5,8 0 14,2 0 3,3 6 1,0 2 1,1 0-2,-1 1 0,-1 2 0,-1-1-1,-1 2 1,-3 4-1,-1-3 0,-1 2 1,-2 0-2,-2 0 2,1 0 0,-1-2 1,-1 1 1,2 0 0,-1-1 2,-3-1 8,2 0-11,0 0 2,1-2-1,0-3-1,-1-1 0,2-3-1,2-3 1,2 0 0,1 0 8,7 0 13,-4-5 5,3-5-9,0-5-15,0-3 4,-3-3-3,2-3 2,-4-4-3,-1-1 2,-1-6-5,-3-1 0,-3-4 0,-1 3 0,-2 1 8,0-1-1,0 3-2,-2 1 23,-6 3 5,1 6 1,1 0-12,0 6-14,2 5 3,2 6 12,1 7-23,1 0-8,0 3-6,0 24-11,0 14 18,0 10 7,0 5 0,0-1 1,3-3-1,3-6 0,1-7-1,3-5 1,1-8 0,0-3 0,2-4-1,-3-3 1,1-4 0,-1-6 0,-2-3-1,1-3-3,5 0 0,2 0-8,3-8-33,2-4-19,-5-1-126,-3-4-178</inkml:trace>
  <inkml:trace contextRef="#ctx0" brushRef="#br0" timeOffset="345984.8282">27972 2626 38,'0'0'142,"0"0"-97,0 0-27,0 0-18,0 0-11,0 0 7,0 33 4,0-14 17,0 1 1,0-2-5,0-3-6,6-1 2,1-6-9,2 2 6,0-5 3,2-2 15,-1-1-21,5-2 0,3 0 11,3 0 9,0-7 1,0-4-18,-1-2-2,-4-3 8,-3 3 0,-4-1-2,-6 2-9,0 3 38,-3 4-2,0 3 3,0 2-10,0 0-23,0 0-7,0 2-17,1 18-8,4 8 23,2 4 2,-4 6 2,-1 3-1,-1 1 0,-1 5 11,0-4 5,0-2-10,-1-2 0,-9-5-5,0 1 4,-2-1 2,-1-5 11,1-6-12,-1-3-3,4-6-3,3-6 6,1-2-2,2-6 4,0 0 6,-4-1 32,2-16-35,1-7-12,2-5-2,2 2-11,0 2-9,5 0 11,10 6-10,1-1 2,5 2-6,0 4-20,1-1-39,2 1-11,2-2-20,0-2 1,3-1-45</inkml:trace>
  <inkml:trace contextRef="#ctx0" brushRef="#br0" timeOffset="346602.089">27588 2543 160,'0'0'167,"0"0"-118,0 0-29,0 0 1,0 0-21,0 0 4,48 0 8,-6-2 10,6-1-9,4-1-1,-1-1-5,-6 2 4,-5 0-10,-3 0 0,-7 1-1,-3 1 0,-5 0-13,-6 1-85,-6 0-99</inkml:trace>
  <inkml:trace contextRef="#ctx0" brushRef="#br0" timeOffset="348237.8431">28915 2595 273,'0'0'128,"0"0"-53,0 0-29,0 0-17,0 0-28,0 0-1,-18 10-4,9 8-2,0 4 4,-3 2-3,6 0 4,0-1-4,3-4 1,3-1 1,0-5-4,0 0 1,0-3 3,8-2-5,2-2 6,5-4-2,0-2-1,3 0 5,0 0 22,0-13-7,-2 0-4,-2-3-11,-1-2 3,-6-1-6,-2 0 0,-4 1-4,-1 1 3,0 2-19,0 2 19,0 3 4,-6 2 5,0 1 2,1 3 8,0 1-11,4 2-1,1-1 0,0 2-3,0 0-4,0 0 1,0 0-2,0 0-5,0 0 0,0 0-2,0 0 3,0 0 3,6 0-6,5 0 4,1 0 8,3-4 11,-1-4-6,0-1 0,-1-3 0,0-3-1,-3-2 8,-1-4-1,-4-2 20,0-1 3,-4-1-28,-1 1 15,0 0-16,0 4 15,0 2 16,0 3-15,0 6-3,0 2 16,0 5-32,0 0-2,0 2-1,0 0-1,0 0-4,0 0-1,-1 8-3,-1 19-10,-1 15 20,0 14 0,1 7 0,-1 8 0,2 1 1,-1-1-1,1 1 11,-1-4-4,2-2-7,-1 1 1,-1-7 0,2-3 1,-3-3 7,3-7-3,-2-10-4,2-10 0,-2-13 0,2-8-1,0-5 1,0-1 2,0 0 4,0 0 3,-1 0 9,-1-25-10,1-15-10,-1-9-32,2-2 14,0 4 3,0 10 3,0 9 4,0 10 8,0 3 0,5 3-1,8-3-6,5 0-2,7 2-35,7-2-8,0 1-16,3-1-31,-4 3-72,-4 3-71</inkml:trace>
  <inkml:trace contextRef="#ctx0" brushRef="#br0" timeOffset="349356.4548">30246 2532 237,'0'0'99,"0"0"-45,0 0-36,0 0 23,0 0-2,0 0-39,0 0-5,-70-11 0,52 28 3,3 7 0,0 5 2,3 1 0,1 0 1,4-4-1,1-4 1,5-2-1,1-5-6,0-2 3,0-2-1,1-3 2,7-3 0,0-3 2,3-2 2,3 0 7,3 0 24,4-2-8,2-8-14,-1-5-6,0 0-1,0-3-4,-3-3 0,-3-2 0,-3-1 1,-5 2-1,-1 2 0,-5 2 0,-2 4 9,0 7-1,0 1-5,0 4 25,0 2 6,0 0-17,-2 0-17,-3 17-19,2 8 15,-1 7 4,3-2-3,1-1 2,0-5-2,3-3 2,10-2 0,-1-4 1,4-2-1,1-6 0,4-4-4,3-3-11,1 0-104,4-5-169</inkml:trace>
  <inkml:trace contextRef="#ctx0" brushRef="#br0" timeOffset="354955.7253">1911 4915 54,'0'0'146,"0"0"-69,0 0-18,0 0 22,0 0 5,0 0-23,0 0-25,0-24-13,0 24-4,0 0-7,0 0-13,0 0-1,0 0-7,0 0-6,0 15-1,-2 7 14,1 9 3,1 1-2,0 2-1,0-1 0,0 0-3,9-4 1,1-2 1,4-5-3,-1-2 3,5-5-8,4-3 0,2-5 5,5-3 1,1-4 1,-2 0 2,2-7-1,-5-12 1,3-4-3,-1-5-7,-3-1-20,-6-1-2,0 1-7,-8 3 30,-5-1 3,-5 4 1,0-1-3,0 6 8,0 2 0,-3 6 9,-3 5 19,1 4 12,2 1-9,2 0-31,-1 0-8,1 16 6,-1 7-1,2 1 3,0 0-3,0 0 1,9-1-4,2-1 4,5-2-3,-1-2 5,3-3-3,-1-1 2,2-4-1,-3-2 2,2-4 0,0-2 0,-3-2-1,4 0 1,1-2 4,1-12 0,-4 0-2,-3-3-2,-1-2-5,-2-1 3,-5-3 2,0-2 2,1-2 7,-1-2-5,2 2-1,-1 6-3,2 3 1,-3 6-1,0 5 5,-3 3-3,3 4-2,6 0-11,-2 5-3,4 12 11,4 2 3,-5 5 0,-1-3 2,-3 1-1,0-2 2,-2-3-3,-4-1 5,-3-2-2,0-2-1,0-3 9,0-3-2,0-2 4,0-2-7,0-1-4,0-1 5,0 0 5,0 0 4,0-3 32,0-7-41,0-5-7,0-2-7,0-4 6,0 0-1,3 0 0,5-1-3,1 2 0,7 2-1,-2 2 5,2 0 1,-1 6-2,3 2 0,-6 5-1,4 3-4,-4 0 0,3 9 2,0 8 2,3 4 2,-3 3 1,-2-1 0,-1-1 1,-1-1-1,2-3 1,2 0 0,0-2-1,0-5 1,-5-3 0,1-6-1,-4-2-1,-1 0 1,3-7 10,0-11 16,0-3-9,1-2-12,-4 1-3,-1 0-1,-1-2 1,1-2-1,-2 0-1,0 2-1,-3 6 0,0 7 1,0 7 3,0 4 7,0 0 15,0 0-25,4 3-1,-1 15-19,0 5 20,5 4 1,-1-2-1,2-2 0,-2-5 0,4-1 0,-2-4 0,4-4-1,-1-1 0,0-6 1,0-2 0,-1 0-6,2 0-24,-1-2-20,4-10-43,-7-5-226</inkml:trace>
  <inkml:trace contextRef="#ctx0" brushRef="#br0" timeOffset="355156.2805">3046 4659 509,'0'0'85,"0"0"-82,0 0-3,0 0 0,0 0-5,0 0-62,0 0-159,-3 1 22</inkml:trace>
  <inkml:trace contextRef="#ctx0" brushRef="#br0" timeOffset="356096.4573">3431 4516 199,'0'0'114,"0"0"-53,0 0 33,0 0-10,0 0-18,0 0-31,-18-27-35,18 40-12,0 24-12,9 17 23,2 6 1,-1 3 9,-1-6-6,0-2 1,1-9-4,-1-4 2,2-4-2,2-5 0,1-6 3,2-4-5,-1-8 2,1-5 0,-1-1 0,5-5 0,0-4-18,5 0-4,3-7 0,3-11-40,-4-3-62,-3-1-109</inkml:trace>
  <inkml:trace contextRef="#ctx0" brushRef="#br0" timeOffset="356428.5163">3358 4844 251,'0'0'190,"0"0"-126,0 0-31,0 0-3,0 0-21,0 0-3,63-22 3,-16 5 0,1-1-1,1 3-6,-8 4-2,-7 4-1,-3 3-2,-4 4-22,-3 0-52,-7 0-101,-9 0-112</inkml:trace>
  <inkml:trace contextRef="#ctx0" brushRef="#br0" timeOffset="358264.2318">4053 4766 201,'0'0'98,"0"0"-20,0 0 7,0 0-16,0 0-23,0 0-13,-60-35-19,47 35-6,1 0-8,-4 9-2,2 12-4,-2 5 3,1 4 2,3 5-1,3-1 0,3-2 0,6-5-5,0-5 6,0-2-3,8-6-1,5-2 2,-1-5-3,0-4-3,1-3 5,1 0-3,7-4 7,-2-14 4,-1-3-4,-2-2-4,-4 0-6,-4 2 10,-5 2 2,-3 1 3,0 4 2,0 2-2,0 3 12,0 1-2,0 4-6,0 3 3,0 1-5,0 0-7,0 0-8,0 3-12,0 10 13,4 1 7,7 1 1,-2-2 0,2-1-1,0-1-1,3-4 0,2-2 0,-1-5-1,7 0-1,-1 0 3,6-1 1,-6-12 2,3 1-3,-7-3 2,-6-1 3,4-1-4,-6-1 4,-5-3-2,-2 2-1,-2-2 2,0 1-3,0 2 3,-8 1-1,-5 5-2,1 3 2,1 2-2,1 2 3,4 5-1,2 0-1,1 0 7,-2 0-9,2 0-4,3 0-2,0 0 2,0 0-3,0 0-3,0 0 1,8 0 0,5 0 5,5 0 4,4 0 0,-2 0 3,5 0 1,-1 0-4,3 0 0,-6 0 0,1 6 0,-3 0 0,-5 6 1,4 0-1,-6 2 0,-3-1-1,3 2 1,-5-1 0,-1 1 0,-1-2 0,2-2 2,-1 0-1,0-4-1,0-3 0,3-1-1,-2-3 0,-1 0-1,0 0-5,2 0 7,2-7 7,2-5-4,-1-1-1,-1 1 4,-4-2-2,-3 1-3,0-1 2,2 2 0,-4 3 1,-1 3-2,0 4 17,0 2 3,0 0-7,0 0-15,0 0-9,0 0 0,2 9 2,2 7 7,2 0 0,0-1 1,1 3-1,5 0 0,3 0 1,6 0-1,4 2-4,1-4-6,4-5-8,-8-6-8,-1-5 23,-8 0 0,-5-7-1,2-8 4,-5-4 5,-4-2 0,-1-1 2,0 0-1,0-2-5,0 3 1,0 7 2,0 6-3,0 6 11,0 2-9,0 0-3,0 13-16,6 13 4,2 10 12,-1 6 3,-1 6-3,0 5 1,-3 3-1,2-4 16,-4 1-3,-1 0-1,0-5 3,-6-6-10,-6-9 9,-1-8-7,1-6-4,1-7 2,1-6 3,5-6 3,1 0 11,-1-2-7,2-16-15,3-10-6,0-10-7,17-5 13,13-3-17,3 2-11,-4 8 2,1 8-20,-3 3 15,-2 5-25,-1 2-99,-3 1-118</inkml:trace>
  <inkml:trace contextRef="#ctx0" brushRef="#br0" timeOffset="362390.8842">6460 4551 176,'0'0'119,"0"0"-68,0 0-13,0 0 5,0 0-8,0 0 3,0 0-4,-54-28-34,45 52 0,-1 7-5,-1 7 4,4 1 1,2-3-2,5-2-3,0-4 3,0-3-2,5-4 3,7-5-2,4-6-1,1-1 3,0-5 1,0-6-1,1 0 1,-2 0 2,2-17-2,0-3 0,-2-2-9,-4-3-10,-4-1 1,-7 2 18,-1 0-1,0 1 2,-6 2 3,-4 2-3,-2 2 1,1 3 0,3 2 7,0 6 8,2 3 7,6 3-4,-3 0-12,3 0-8,0 0-8,0 0-16,0 2 8,9 5 15,2 1-2,2-4 0,-1-1 3,1-3 1,-1 0 0,0 0-1,3 0 1,2-6 1,-1-7 1,-1-6 1,-2 3-1,-2-4 2,0 1 13,-3-2-1,-2-2-4,0 1 14,-6-1-9,0 1 4,0 1-14,0 3 0,0 5-1,0 8 17,0 0 0,0 5-4,0 0-17,0 0-3,0 0-7,0 6-6,0 19 0,5 17 12,3 19 2,-2 4-2,-1 8 2,-4 3 4,2-6 8,-3 0 1,5-7-9,-2-6 3,4 2-4,2-2-3,-3-3-1,-3-3 22,2-5 3,-1-4-22,0 2-1,-2 0-1,-1-8 1,-1-10-1,0-16-1,0-6 1,0-4 0,0 0 7,0 0 7,0-20 8,0-10-16,0-10-7,0-11-6,0-3-2,0-3-10,2-2 0,1 4-6,0-2 17,0 3 3,0 4 1,-1 8 2,2 10 2,0 9-1,1 8 0,2 4 0,1 1-1,8 4-3,2 2-3,3 4-1,4 0 0,-1 2 6,-4 11 1,-3 5 0,-3-2 1,-6 5 0,-6 2 0,-2 1 0,0 0-8,-8-1-12,-6-5-1,-1-4-2,0-6-5,-1-4 6,2-4 10,0 0 9,0 0-1,3-5 3,0-1 1,3 0 4,4 1-3,2 4 6,1-1 7,1 2-14,0 0 0,0 0-15,10 0-5,9 0 20,3 0-2,3 0 2,3 0 2,-1 0-1,6-5 0,1-6 0,-1 1 0,3-4 1,-1-1-2,-3 0 1,-1-3 1,-3 0-2,-5-2 4,-5-1-2,-6 2 1,-6-3 1,-2-1 4,-4 0-3,0-3-3,-4 2 0,-5 3 0,0 8-1,0 2 2,0 5 1,3 6-4,0 0-4,3 0-5,0 15 2,3 8 0,0 2 5,0 1-1,1-4 0,10 0 0,7-6 3,-2-3 0,5-3-1,0-5-2,0-2 2,3-3-1,0 0 2,2 0 4,3-8-2,-8-5-1,0 3-1,-8-2 2,-7 1-1,-3-1 5,-3-1 3,0-6-6,-3 0 2,-10-1-3,2-1-2,-2 0 0,2 3 0,4 4-4,1 3 1,2 4 3,4 2-1,0 2-5,0-3 1,11 2-2,6 0 4,4 1 0,2 3 2,3 0 1,-2 6-2,1 12-2,-1 8-1,-6 5 5,-3 5 1,-9 1 16,-3-1 0,0-3 12,1-5-19,1-4 2,-1-3-2,2-4-5,2-5-2,2-1-1,-1-5 2,3-3-2,1-3-2,4 0 0,4-13-1,2-6-40,-1-2-38,-5 3-155</inkml:trace>
  <inkml:trace contextRef="#ctx0" brushRef="#br0" timeOffset="363631.4842">8010 4629 130,'0'0'75,"0"0"-41,0 0 32,0 0-11,-90-38-12,71 38-10,-2 0 38,5 0-51,1 8-12,0 10-8,3 4-3,1 4 3,3 1-1,3-3-4,2-3 4,3-3-3,0-2-1,0-5 0,9-1 5,3-3-4,0-4 4,1-3 0,5 0-1,1 0-10,1-9-6,-1-5 6,-1-2 7,-4 0 3,-1 0 1,-4 3 4,-6 1 9,0 4 15,-3 4 12,0 4-2,0 0-10,0 0-28,0 0-6,3 1-14,3 11 20,7 0 0,-2-1 0,1-2 0,6-3 0,-4-1 0,3-3 0,-1 0 0,1-2-2,2 0-1,-1 0 3,0-12-1,4-8 2,-2-1-1,-2-4 3,-2-4 0,-4 0-2,0-7 3,-6-3 0,0-2 7,-5-3-8,-1 1 16,0 2-10,0 2-6,0 0 3,-1 0 18,-11-5-1,0 4-7,2 7 25,4 12-39,3 12 24,1 7-14,1 2-12,1 3-12,0 32-13,0 16 18,9 17 7,1 4 0,-1 0 0,3-4 5,1-11-5,4-10 4,2-10-4,3-11 0,1-7 0,4-5 0,1-6 0,2-7 1,1-1-2,4 0-17,-2-10-46,-5-6-37,-6 0-135</inkml:trace>
  <inkml:trace contextRef="#ctx0" brushRef="#br0" timeOffset="363947.919">8019 4367 395,'0'0'0,"0"0"8,0 0 61,89-6-13,-49-3-15,5 2-11,4-4-19,-4 4-4,3 2-2,-5 0-5,-1 5-2,0 0-9,-8 0-72,-7 0-87,-10 2-105</inkml:trace>
  <inkml:trace contextRef="#ctx0" brushRef="#br0" timeOffset="365382.653">8711 4500 216,'0'0'108,"0"0"-28,0 0 30,0 0-83,0 0-6,0 0-11,-46 7-9,41 17-2,1 3 2,-1 5-4,4-2 5,1-6-4,0-1 1,0-9 0,0-1-2,6-3-1,3-4-2,3-1 5,-3-4-1,0-1-4,1 0 6,-1 0 2,2-14 10,0-3-4,0-5 4,-2-2-11,-2-1 4,-2 1-4,-5 1-2,0 2 4,0 1-3,0 5 8,-9 2-1,1 2 6,1 4 0,1 3 6,1 2-9,1 2 1,4 0-9,0 0-2,0 0-8,0 5-10,0 8 18,6-1-2,4 0-1,1-5 1,1-1-3,1-2 5,2-3-2,-3-1 2,-1 0-3,0 0 3,-2 0 0,-1-11 7,-2-2-2,1 0 3,-2-4-1,-4-1-4,-1 1 7,0-2-8,0 1 1,-1-1 1,-7 1-4,4 3 1,-2 2-1,3 4-1,0 3 1,1 2-1,1 2 1,1 2 1,0 0-1,0 0 0,0 0-1,0 0-3,0 0-2,0 0-3,0 0-6,9 0 8,9 0 7,1 0 0,7-2 3,2-2-1,0-1-1,-1 5 0,-5 0-1,-5 0 0,-1 13-2,-4 8-1,-4 5 1,-3 8 2,-5 3 2,0 3-2,0-4 4,0-7-3,0-4-1,2-9-1,4-2 0,0-5-3,2-3 3,2-3-1,0-3-2,4 0 4,2 0 1,-2-3 5,2-1-6,-4 0-3,0 3 0,-2-1-3,-2 2-11,-2 0-21,4 0-34,-7 0-2,0 0-29,-3 0-59</inkml:trace>
  <inkml:trace contextRef="#ctx0" brushRef="#br0" timeOffset="366284.9855">9796 4376 245,'0'0'49,"0"0"-49,0 0 19,0 0 43,0 0-8,0 0-31,0 64-12,4-62-1,1 0-4,2-1 0,2-1-5,0 0 8,4 0-3,1-7 15,-2-5-4,3 0-8,-5-3-1,2 0 5,-6-1-7,2 1-2,-4 5-3,-2 4-1,-2 3 0,0 3 0,0 0-13,0 0 11,0 18-24,0 8 26,0 4 3,0 2-3,0-4 0,0 1 0,3-7 0,2-5 0,0-6-1,1-3 0,0-5 0,0-1-4,1-2-1,2 0 4,2 0 2,2-11 12,-1-7-4,2-6-7,2-3-1,-4-5-18,1-1 8,-4 3-6,-1 6-5,-4 8 15,0 8 6,-4 6 37,0 2 25,2 0-62,4 11-15,2 6 13,1 4 2,1-2 2,-3-1 5,1-1 14,-2-1 2,1-1-10,-2-1-9,-4 0-1,-1-3 1,0-1 0,0-2-4,-1 0-5,-14 0-61,-3-7-185</inkml:trace>
  <inkml:trace contextRef="#ctx0" brushRef="#br0" timeOffset="366501.1436">9907 4191 549,'0'0'75,"0"0"-68,0 0-6,0 0 1,0 0-2,0 0-12,0 0-61,8-8-142</inkml:trace>
  <inkml:trace contextRef="#ctx0" brushRef="#br0" timeOffset="367741.9951">12156 5189 199,'0'0'121,"0"0"-104,0 0 29,0 0 21,0 0 8,0 0-27,0-26-33,0 26-15,0 0-1,0 8-9,0 19-2,0 12 12,4 9 2,4 3-1,1 1 0,1-1-1,-1 0 0,0 2 0,1 5 0,4 2-1,2 1 1,5-6-2,5-6 1,4-4-1,1-2 2,0-2 0,-1-6 12,-3-10 3,0-10-11,-1-7 16,4-8 14,2-8-18,0-20 10,3-8-1,-4-6-11,-1-10-2,-3-4 2,-6-5-11,-2-4 2,-7 3-1,-5 3-3,-7 5 2,0 3-2,0 1-1,0 6-1,0 0-17,-4 9 2,0 8 3,1 9-5,0 9 1,1 3-2,1 3-7,1 3-1,0 0-45,0 0-215</inkml:trace>
  <inkml:trace contextRef="#ctx0" brushRef="#br0" timeOffset="368544.1428">13000 5055 147,'0'0'135,"0"0"-32,0 0-82,0 0-21,0 0-23,0 0 23,0 120 32,0-64-7,0 1-22,5 2 7,5-2 25,2 2-16,6 3 3,-1-2-7,3 0-8,3-6 1,-2-7-5,4-10 1,0-8-3,4-8 6,0-7 9,3-7 16,-1-5-16,-1-2-1,3 0-9,1-17 25,2-6-19,-2-5-4,-2-5 4,-4-6-1,-3-3 5,-2-7-7,-5 0-4,-4-2-3,-1-2 0,-4-1-4,-5 1-1,-4 0-6,0 5 8,-4 7-6,-13 5-2,-2 9 2,1 6-6,0 6-3,4 6-5,6 5-15,5 2-30,3-5-87,0-7-249</inkml:trace>
  <inkml:trace contextRef="#ctx0" brushRef="#br0" timeOffset="369393.0591">14013 4528 268,'0'0'107,"0"0"-30,0 0-23,0 0 6,0 0-45,0 0-15,0 0-19,0 69 17,2-13 2,1 7 3,0 0 4,-3 1 6,1-4 0,1 0-10,-2-4 7,7-5-3,-2-4-6,-1-5-1,-2-5 1,-1-2 1,-1-4-1,0-2 0,0-5 0,0-6-2,0-2-1,0-9-29,0-4-18,0-3-58,3 0-59,2-3 42,-1-14-19</inkml:trace>
  <inkml:trace contextRef="#ctx0" brushRef="#br0" timeOffset="369847.5505">13849 4716 91,'0'0'133,"0"0"-133,0 0 0,0 0 26,0 0 31,111 0 21,-68 0-24,-1-4-28,-2-2-17,-3-1-1,-3 2-2,-2 0-5,-5 2-1,-5 2-4,-4 1-53,-6 0-91,-6 0-91</inkml:trace>
  <inkml:trace contextRef="#ctx0" brushRef="#br0" timeOffset="370765.6835">14518 5318 281,'0'0'202,"0"0"-111,0 0-45,0 0-13,0 0-29,0 0-1,40-16-3,-9 10 2,3 0-2,-1 0 0,0 2-3,-6 1-20,0 3-36,-4 0-56,-10 0-91</inkml:trace>
  <inkml:trace contextRef="#ctx0" brushRef="#br0" timeOffset="370981.8514">14559 5432 24,'0'0'50,"0"0"-17,0 0 48,0 0-14,94-2-39,-58-6-5,3 2-12,-1-1-11,-3 1 0,-2 1-50,-6 0-75</inkml:trace>
  <inkml:trace contextRef="#ctx0" brushRef="#br0" timeOffset="372037.5985">15356 5139 118,'0'0'148,"0"0"-46,0 0-11,0 0-15,0 0-31,0 0-29,0-9-16,0 9-6,0 8-9,0 13 7,0 9 7,0 4 1,0 7 6,0 3-6,-3 2 0,-1 3 3,2 3-2,1 4 2,1 0-2,0 1-1,0-6 2,4-6-2,14-4 0,7-11-3,7-6 3,1-6 1,4-9 16,0-7-5,0-2-5,1 0 5,-4-15 1,-3-5 11,1-4-1,-6-5 3,3-4-14,-6-6 0,-1-5-3,-3-2-3,-4-1 3,-2 4-7,-4 2 1,-4 2 2,-5 1-5,0 2 3,0 0-3,0 4-4,-5 2-11,1 3-12,1 6 0,1 4-11,2 5-16,0 8-29,0 2-59,0 2-132</inkml:trace>
  <inkml:trace contextRef="#ctx0" brushRef="#br0" timeOffset="373102.9123">16339 4525 29,'0'0'88,"0"0"3,0 0-1,0 0 18,0 0-21,0 0-10,0-62-32,0 61-4,0 1-13,0 0-15,0 0-13,0 3-5,0 24-14,0 15 15,0 12 4,0 10 1,0 4-1,2 4 0,1 0 0,1-6-1,-1-8-1,2-6 4,1-6-4,0-3 4,1-8-2,-2-3 0,-1-9 0,-1-8-2,-1-5-20,-1-3-19,1-6-55,-2-1-18,0 0 1,0 0 18</inkml:trace>
  <inkml:trace contextRef="#ctx0" brushRef="#br0" timeOffset="373557.3842">16113 4737 236,'0'0'46,"0"0"-40,0 0-6,0 0 31,86 5 21,-50-5-19,8 0 0,1 0 0,4-9-15,-1 0-12,-3 0-5,-6 1 0,-9 3-1,-7 2-34,-9 3-65,-8 0-63</inkml:trace>
  <inkml:trace contextRef="#ctx0" brushRef="#br0" timeOffset="374622.4558">16790 5171 112,'0'0'96,"0"0"0,0 0-43,0 0 42,0 0-9,0 0-38,3-32-16,-3 32-28,0 6-4,0 18-19,0 12 16,0 10 3,0 5 2,0 3-1,0 0 0,6-1-1,4-5 0,4-4 0,5-2-1,3-3-3,-1-6 1,3-6 3,2-9-3,-3-9 2,6-9 1,0 0 5,7-7 1,3-19 5,2-3-5,-5-2-4,-3-2 1,-5 0 4,-5-2 16,-2 0-6,-3-2-2,-1-2-12,-5-2 2,-4 0-5,-3 3 5,-4 4-5,-1 6 2,0 4-1,0 6-2,-7 2-2,0 2-21,1 6-16,0 0-18,3 1-45,3 1-35,0 3 2</inkml:trace>
  <inkml:trace contextRef="#ctx0" brushRef="#br0" timeOffset="375246.2209">17811 5323 401,'0'0'138,"0"0"-138,0 0-13,0 0 8,0 0 5,0 0 7,71 0 14,-41 0-14,-2-2-3,-2-1-4,-3 3-2,-2 0-27,-9 0-96,-6 0-74</inkml:trace>
  <inkml:trace contextRef="#ctx0" brushRef="#br0" timeOffset="375477.9315">17797 5501 49,'0'0'90,"0"0"-73,0 0 32,0 0 45,0 0-41,0 0 2,21 3 16,-2-3-37,5 0-18,3-5-6,-2-1-10,-2 1 0,1 2-77,-5-1-65,-6 1-124</inkml:trace>
  <inkml:trace contextRef="#ctx0" brushRef="#br0" timeOffset="376480.6876">18544 5001 14,'0'0'208,"0"0"-104,0 0-34,0 0 8,0 0-10,0 0-41,0 0-27,7 0 4,12 0-3,6 0 7,6 0-5,4 0-2,2 0 1,-1 0 0,-5 0-4,-4 0-1,-6 0-41,-9 0-18,-3 0-60,-9 0-46</inkml:trace>
  <inkml:trace contextRef="#ctx0" brushRef="#br0" timeOffset="376812.7453">18680 5031 14,'0'0'147,"0"0"-114,0 0-1,0 0 25,0 0-9,0 0-20,-7 15-28,7-1 0,0 5 1,-2 5 9,2 6 14,0 5-4,0 2-1,-1 2 27,-2 2 3,0-2-23,0-3-13,0-1-7,0 0-2,0-2-4,0 0 2,-1-3-1,1-5 0,-1-2-1,3-3-1,-2-4-14,1-2-50,-1-3-29,0-3-17,-1-3-37</inkml:trace>
  <inkml:trace contextRef="#ctx0" brushRef="#br0" timeOffset="377075.6591">18509 5674 229,'0'0'50,"0"0"-31,0 0 13,0 0 10,0 0-5,0 0-22,34 0 63,0-7-4,5-1-50,4-3-15,-1 2-8,-2 5 0,-7-1 2,-6 2-3,-5 1-5,-5 2-35,-7 0-59,-4 0-53,-6 0-122</inkml:trace>
  <inkml:trace contextRef="#ctx0" brushRef="#br0" timeOffset="387332.2558">22618 5323 208,'0'0'99,"0"0"-53,0 0 22,0 0 20,0 0-16,0 0-32,0 0-13,0 0-10,0-9-16,0 9-1,0 0-7,0 0-6,0 14 2,1 5 11,3 5 1,1 0 1,-1 0-2,2-1 0,3-2 0,3-3-2,0-1-2,1-6-3,-1-1-2,2-4 2,-1-4-3,1-2 0,4 0-2,-3-2-5,2-12 4,-1-4 0,-3 0-2,-3-2-5,-2 0 14,-4 6 6,-4-1 2,0 4 3,0 4 4,0 2 17,0 4 0,0 1-7,0 0-9,0 0-10,0 0-8,0 3-11,0 10 18,0 5 1,5 0-2,1 0 0,3-3 0,2 1 1,1-1-1,2-5-3,-1-1 3,-1-1 2,2-6 0,-4-2 0,2 0 0,0 0 1,-3 0 3,2-10 3,-1-5-3,-1-2-4,-2-2 0,-1 1 0,-3-2 4,-3 2-1,0 3 0,0 5 4,0 3 14,0 3 1,0 4-2,-3 0 0,3-2-15,0 2-5,0 0-2,0 0-5,0 0-5,0-1-3,12 0-2,5-4 17,10-3-3,4 0 2,3-6-3,3-3-2,-4-1 1,-3-2 5,-7 1 0,-6-2 2,-5 0-2,-3-3 2,-4-2 5,-5-2-4,0-1 1,0 0 1,0 3 9,-3 1-3,-5 4-3,4 6 11,-1 5-7,1 4 0,2 4 4,-1 2 4,3 0-20,0 3-5,0 24-14,0 15 12,0 11 5,0 4 2,0-1-1,0-3 1,0-4 0,0-3 1,0-9-1,0-6 3,0-5-2,0-6 1,0-7-1,0-3-1,2-6 2,-2-3-1,0-1 1,1 0 3,1 0 0,-1 0 5,-1-10-3,2-5-5,-1-2-1,1 4-1,-1 1 1,1 1-1,-1 2-1,1 3 1,-1 3-2,-1 2-5,0 1 7,0 0 0,0 0-5,0 0-3,0 9-8,3 5 10,-3 5 6,0-1 0,0-2 2,0-2-2,0-4 0,0 0 2,0-6-1,0-2-1,0-2 1,0 0 1,0 0 2,0 0 1,0 0 2,0 0 1,0-3 9,3-11-6,2-3-11,1-1-3,3-2-11,-1 1 5,3 1-2,0-2-4,3 1-2,0 4-4,2 2-1,-2 5 10,-1 3 3,-1 4 0,0 1-1,7 0 0,1 6 5,1 7 3,1 5 1,-1-1-1,-3 0 2,0-2-1,-2-4 2,-1-1-1,0-4 0,0-1-1,-2-3 0,4-2 0,1 0-5,1 0 2,2-4-1,-3-10-4,0-1-6,-8 0 10,-4 1 5,-3-1 4,-3-1 2,0 0-1,0-2-2,0 1 1,0 2-3,-4 1 1,-2 5 0,1 2 14,-1 3-1,2 4-12,-2 0-3,0 2-8,0 18 4,0 5-1,1 2 4,5 1 1,0-3-6,0-2 6,5-5-5,8-5 3,4-3-3,2 0-2,7-6 2,5-1-2,3-3 5,3 0-25,-2-15-11,-4-6 12,-3-1 3,-8-4-3,-5 2-23,-12 0 36,-3 1 13,0 2 1,-6 2 0,-9 1 12,3 2 16,-3 2-9,4 2 28,2 2-12,1 6-14,2 1-2,3 3-3,1 0-7,2 0-10,0 0-8,0 0-5,0 1 1,0 9 10,6-3-2,7-1-3,4-1 5,5-4 2,5-1 2,3 0 2,-2 0 2,-1 0 2,-6 0-4,-3 0-3,-4 0-2,-4 2 1,0 6-4,-4 6 2,-1 1 1,-1 6 1,1 0 0,-1 3 1,-1-1-2,3-2 1,2-2-2,2-1 2,5-4-1,3-2 1,7-6 0,4-4 14,2-2-2,5 0-6,-2-11-4,-1-8-2,-2-7-11,-6-2-4,-5-6 6,-7 2-24,-8 3-9,-5 3 42,0 6 2,-5 7 26,-6 7 74,3 4-36,2 2-8,3 0-57,-2 7-1,0 12-8,3 7 4,2 2 2,0-1 0,4-3 1,10-1 1,1-4-1,7-3-1,5-6-5,3-5-55,3-5-77,-2 0-188</inkml:trace>
  <inkml:trace contextRef="#ctx0" brushRef="#br0" timeOffset="388350.9408">25695 4847 245,'0'0'123,"0"0"-82,0 0 22,0 0 4,0 0-7,0 0-31,0 0-29,-7-4-12,4 35-8,0 15 20,0 6 3,3 5-3,0 0 2,0 0-4,13-1-3,8-3 4,3-7 0,4-5-1,5-9 1,3-7-2,6-8 3,2-5 7,3-6 6,2-6 3,-6 0-10,2-6 16,-6-12 2,-5-7-6,-4-4 1,-5-6 7,-3-6-5,-5-3-3,-5-6-8,-2-4-9,-2 1-1,-5 0 1,-1 5 3,-1 4-4,-1 5 0,0 9-9,0 8-2,0 8 0,0 6-8,0 5-16,0 3-36,0 0-91,0 0-290</inkml:trace>
  <inkml:trace contextRef="#ctx0" brushRef="#br0" timeOffset="391273.526">27751 4894 224,'0'0'125,"0"0"-58,0 0 9,0 0-17,0 0-13,0 0-32,-69-48 2,47 48-16,-6 0-2,-5 0-3,-7 15 5,-6 8 0,-7 6-2,-5 10-1,-2 5 2,-1 6 2,6 1 7,12 2-4,10-5-3,12-5 2,13-5-2,8-5-1,0-3-10,14-2 6,16-6-1,10-5 5,15-8 7,13-6 3,7-3 5,5-3-5,-3-12-10,-7-3 0,-8-2-40,-13 4-26,-17-1-115</inkml:trace>
  <inkml:trace contextRef="#ctx0" brushRef="#br0" timeOffset="391589.954">27114 5205 351,'0'0'66,"0"0"-66,0 0 0,84-1 0,-40-5 9,9-3-5,11 0-4,6-3 4,-3 1-4,-4 2-11,-15 2-126,-11 1-113</inkml:trace>
  <inkml:trace contextRef="#ctx0" brushRef="#br0" timeOffset="392360.8903">28946 4673 28,'0'0'194,"0"0"-80,0 0-15,0 0-42,0 0 5,0 0-15,-103-71-19,73 71-28,-10 4 0,-6 21-2,-6 9-2,-5 8 2,-1 11 2,5 4-3,4 3 6,10 2-3,7-3 9,9-7-3,13-5 2,8-6-8,2-4-3,9-5-4,15-3 5,9-7 2,10-7 0,13-6 5,11-7-4,9-2 7,0-7 6,-4-11-14,-11-1-16,-11-1-72,-17 2-86,-15 2-114</inkml:trace>
  <inkml:trace contextRef="#ctx0" brushRef="#br0" timeOffset="392862.173">28593 4817 159,'0'0'220,"0"0"-171,0 0-49,0 0-28,0 0 9,7 80 19,-4-36 3,-2 3 14,1-1 8,0-2 1,-2-4 1,0-5-26,0-2 6,0-3-6,0-3 2,0-1-3,0-4-10,0-4-75,0-7-103</inkml:trace>
  <inkml:trace contextRef="#ctx0" brushRef="#br0" timeOffset="402977.6456">29209 4438 6,'0'0'63,"0"0"-1,0 0-1,0 0-3,0 0 3,0 0-21,0 0-23,0-29 7,0 25 5,3 1 0,0 0-7,0 0-7,0-1-2,1 3-5,1-2-3,1 3-5,2 0-2,3 0-6,3 6-2,0 8 6,2 4 4,-5 1 2,0 1 1,-1-2-1,-3-1 0,1-2-1,-3-1-1,-1 0 0,-2 0 4,-2-4-1,0-1-1,0-3 1,0-1-3,0-1 0,0-2-2,0-2 2,0 0 7,0 0 3,0 0 4,0 0-2,0 0 5,1-6 6,5-9-22,4-8-1,4-3-3,4-2 3,0 2 0,1 2 0,0 6 0,-1 3-2,-1 3 1,-1 3-1,2 3 0,-3 2-1,1 4 0,-2 0 1,1 0-6,0 11 3,-2 6-2,-2 0 5,-2 1 2,-1-1 1,-2-1-1,0-1 1,0 0-1,-1 0 0,2-1-14,-1-4-9,2 1-55,4-5-76,1-2-71</inkml:trace>
  <inkml:trace contextRef="#ctx0" brushRef="#br0" timeOffset="403432.1004">30199 4308 137,'0'0'22,"0"0"-22,0 0 0,-47 80 51,29-48 8,3-1-39,-3-2 6,3-2-17,-1-3-9,2-3 2,0 1 0,0-5-2,0 1-3,0 0-60,0-4-46,2-3-34</inkml:trace>
  <inkml:trace contextRef="#ctx0" brushRef="#br0" timeOffset="403779.7999">29959 4391 76,'0'0'156,"0"0"-76,0 0-36,0 0-21,0 0-12,0 0-11,14-2-13,-1 18 10,1 2 3,0 6 5,3 0-3,-1 0 0,-2 0 2,2-3-1,-4 0-1,0-1 1,1-1-3,-1-2 0,0-2-45,-3-3-76,0-1-74</inkml:trace>
  <inkml:trace contextRef="#ctx0" brushRef="#br0" timeOffset="404428.0903">30302 4415 148,'0'0'112,"0"0"-34,0 0-46,0 0 4,0 0-6,0 0-14,11-12-16,-2 12-4,1 14-8,1 5 12,0 6 1,-1 0 2,-4-3-2,0-1 10,-2-3-9,0-1 0,-1-3 0,-1-1-2,-2-4 5,0 0-3,0-2-1,0-5 1,0 1 2,0-3 2,0 0 1,1 0 2,1 0 3,1-5 0,3-12 8,2-4-17,3-3 0,3-2 1,3 0-4,0 3-2,-1 2 2,0 5-1,-2 5 1,-2 9-1,0 2-3,0 0 0,-3 0-10,1 13 6,-1 4 2,2 4 6,-2-1 0,1-2 3,-2 0-2,-1-2 0,2-1 0,-3-1 1,0-4-2,2-1-3,3-1-62,-2-2-84,2-6-113</inkml:trace>
  <inkml:trace contextRef="#ctx0" brushRef="#br0" timeOffset="412017.6675">17196 7183 145,'0'0'28,"0"0"70,0 0-49,0 0 23,0 0 12,0 0-9,0 0-25,0-51-26,-2 51 7,2 0-9,0 0-22,0 0-1,0 12-12,0 20 2,0 16 9,0 13 2,0 9 0,0 2 4,0-3-3,0-6 0,12-4-1,6-5 0,6-5-4,4-7 1,2-7 3,1-9 0,2-3-4,-1-8 3,-1-6-1,0-6 0,-2-3 0,-3 0 2,1-9 6,-4-11-1,1-5 3,-4-4 1,1-5 2,-6-4 0,-3-2 8,-1-3-13,-7 1 1,-4-1-2,0-1 1,0 0-4,-3 2-2,-6 1 0,0 2-8,3 6-1,0 6-16,3 6-9,3 10-11,0 4-41,0 4-56,2-1-243</inkml:trace>
  <inkml:trace contextRef="#ctx0" brushRef="#br0" timeOffset="412635.1977">17924 6712 241,'0'0'108,"0"0"-11,0 0-15,0 0-30,0 0-26,0 0-26,0 18-14,0 20 9,0 17 5,0 9 1,0 2 1,0-2 0,0-3 1,1-9 1,1-3-2,-1-6-2,2-3 1,2-3-1,0-2 0,0-2 0,0 0-3,-4-3-40,1-6-61,-2-6-67,0-11-31</inkml:trace>
  <inkml:trace contextRef="#ctx0" brushRef="#br0" timeOffset="413005.03">17707 6950 186,'0'0'114,"0"0"-81,0 0-16,0 0 1,0 0-11,0 0-1,52-32 5,-23 26 0,1 4-4,-2 0-4,5 2-2,4 0-1,5 0 2,6 0-2,-2 0 0,-3 0-33,-7 6-64,-13 3-61</inkml:trace>
  <inkml:trace contextRef="#ctx0" brushRef="#br0" timeOffset="413590.9704">18252 7535 170,'0'0'156,"0"0"-86,0 0-7,0 0-23,0 0-28,0 0-8,20-3-1,5-2 0,3-3 3,3 2-6,1 2 0,-4 2-1,-4 2-5,-6 0-60,-8 3-112</inkml:trace>
  <inkml:trace contextRef="#ctx0" brushRef="#br0" timeOffset="413807.1384">18321 7680 61,'0'0'69,"0"0"-57,0 0 26,0 0 44,0 0-30,100 3-19,-68-7-28,0-3 1,-4 1-6,-1 4 0,-3 0-40,-8 2-81,1 0-76</inkml:trace>
  <inkml:trace contextRef="#ctx0" brushRef="#br0" timeOffset="414593.7292">18935 7199 137,'0'0'96,"0"0"-22,0 0 4,0 0-16,0 0 19,0 0-27,-9-25-21,9 25-17,-2 0-16,2 5-3,0 22-17,0 15 20,0 15 0,0 5 2,7 1-1,-1-4-1,4-5 0,7-6-1,1-6 1,7-6-1,3-7-2,4-6 0,4-7 1,-1-6 2,5-5-1,1-5-5,1 0 6,-2-2 2,-3-11 1,-7-3-3,-5-5 1,-5-5 0,-2-1 4,-6-5-3,1-1 5,-6-3 0,-1-4 3,-1-5-1,-3-1-9,-2-2 2,0-3-1,0 1 0,0 5 0,-8 6-2,-1 8 2,0 7-2,-1 9 0,2 8-13,4 3-15,0 4-47,3 0-91,-1 10-128</inkml:trace>
  <inkml:trace contextRef="#ctx0" brushRef="#br0" timeOffset="415257.9017">19559 7009 149,'0'0'183,"0"0"-75,0 0-30,0 0-44,0 0-19,0 0-2,22-20-11,-2 14-1,7 0-1,1 0-1,2 3 1,-3 0 0,-2 0-5,-1 1-33,-2-1-53,-1 0-69,-5 1-78</inkml:trace>
  <inkml:trace contextRef="#ctx0" brushRef="#br0" timeOffset="415543.1065">19968 6746 187,'0'0'139,"0"0"-62,0 0-24,0 0-6,0 0-47,0 0-15,1 31 10,1-3 5,2 5 5,-3 5-2,3-2 0,-1 2-3,1 0-27,1-4-98,-2 1-81</inkml:trace>
  <inkml:trace contextRef="#ctx0" brushRef="#br0" timeOffset="417670.9061">23745 7277 258,'0'0'116,"0"0"-116,0 0-15,0 0 11,0 0 2,0 0-1,16 26 3,-9-23 6,0-1 14,1 0 0,-2-2 7,1 0-1,-1 0-7,0 0-2,2-4 9,2-3-8,-3-4-5,1 0-2,-2 0-4,1-4 5,-4 0 11,0-3-14,0 0-4,-1-2-4,-2 2 5,1 2-2,-1 3-4,0 5 5,0 3 8,0 4 19,0-1-21,0 2-11,0 0-14,0 13-11,0 12 24,0 3 1,0 4 2,0-1-2,0-2-1,5-3 1,4-3-4,1-4 2,2-4-3,1-3 3,4-5 0,1-4-1,1-3 3,7 0-2,-1-12 1,2-7-10,-1-8 3,-3-3-12,-1-3 1,-4-4 0,-4 0-3,-5-2 22,-2-5-1,-4-3 2,-2-1 2,-1-5-2,0 2 7,0 2 5,0 3 0,0 7 9,0 8-7,0 2 4,0 6 0,-4 5 8,1 7-18,-1 1 9,2 7-1,1 3-5,1 0-12,-2 0-3,2 5-8,0 19-6,0 17 16,0 16 1,0 18 2,0 12-1,3 7-1,1 1 0,-1 0 1,2-6 4,1-1 2,3-10 3,4-2-5,-1 0-3,3 1 1,-4-3-2,-4-8 20,-1-9-21,-4-5 0,-2-7 2,0-9-2,0-11 3,0-13-3,0-6 3,0-6 0,0 0 6,0 0 8,-2-21-12,-1-12-5,0-11-18,3-11-8,0-7-1,0-6-10,3 2-21,6 9-1,-2 10 38,-2 14 21,0 11 2,-4 4 18,4 5-5,1 3-15,10 1-1,8-1-6,8-3-1,12-3-17,9-4-44,3-4-72,-1 0-155</inkml:trace>
  <inkml:trace contextRef="#ctx0" brushRef="#br0" timeOffset="418203.4125">23907 6936 638,'0'0'58,"0"0"-45,0 0-7,0 0 4,0 0 4,0 0-14,0-8-10,0 8-83,0 10-215</inkml:trace>
  <inkml:trace contextRef="#ctx0" brushRef="#br0" timeOffset="419353.5164">26158 6563 288,'0'0'93,"0"0"-72,0 0-21,0 0-15,0 0 10,-3 90 6,3-39-1,0 10 2,0 7 9,1 2 16,10-2-11,-1-6-1,8-11-9,3-6-6,6-7 0,4-8-6,2-6 11,0-10-5,-3-7 13,-2-7 1,0 0 5,2-7 11,0-15 1,0-5-10,-3-3-12,-5-6 8,-4-5 5,-3-3-6,-5-3-3,-2-3-2,-2 2-7,-3 1 2,-3 5-3,0 4-2,0 7-1,-9 3 0,0 6-3,1 4-11,1 6-10,6 4-17,-1 8-38,2 0-78</inkml:trace>
  <inkml:trace contextRef="#ctx0" brushRef="#br0" timeOffset="420023.6613">27760 6583 119,'0'0'209,"0"0"-139,0 0 10,0 0-18,0 0-33,-91-36-5,64 36-13,-7 1 8,-3 16-10,-2 5-9,-3 10-5,-3 9 5,5 5 4,1 5 3,9 2-2,6-2 2,10-2-6,5-6 1,7-7-2,2-4 0,3-4-2,19-5 2,10-4 5,8-3-3,11-8 4,7-4 2,3-4-8,-1 0 1,-5-17-3,-7-1-18,-14 1-41,-8 4-83,-13-2-79</inkml:trace>
  <inkml:trace contextRef="#ctx0" brushRef="#br0" timeOffset="420277.5785">27244 6852 262,'0'0'38,"0"0"-36,91-9 4,-48 2 25,6-1 0,4-1-4,0 0-14,-1 0-6,-8 2-7,-7 2-17,-8-1-103,-10 3-159</inkml:trace>
  <inkml:trace contextRef="#ctx0" brushRef="#br0" timeOffset="421073.2336">28533 6396 107,'0'0'193,"0"0"-102,0 0-24,0 0-10,0 0-9,0 0-24,0-4-24,0 19-15,0 14 10,0 9 4,0 7 2,3 4 1,1-3-2,1 2 4,-4-4-4,2-4 1,2-2-1,-1-3 0,1-3 1,1-4-2,-3-1-1,0-5-57,1-8-79,-1-4-132</inkml:trace>
  <inkml:trace contextRef="#ctx0" brushRef="#br0" timeOffset="421411.8052">28761 6434 340,'0'0'121,"0"0"-75,0 0-35,0 0-11,0 0-23,0 0 23,0 75 10,0-36 3,0 3-3,0 2-3,2 0-2,-1 1-1,-1-3 4,0-2-6,0-2 4,0-3-6,0-5 3,0-5-3,0-4-24,0-7-73,0-7-36,2-7-95</inkml:trace>
  <inkml:trace contextRef="#ctx0" brushRef="#br0" timeOffset="422075.54">28600 6400 197,'0'0'2,"0"0"48,0 0-29,60-87 20,-42 72 12,2 3-16,6 6-9,2 6-15,3 0 5,2 3-5,-3 16-8,-2 6-3,-3 0-1,-5 4 1,-3 0-4,-8-1 3,-8 2-1,-1 2 0,-6-2-8,-18-1-16,-5-5-19,-1-5-8,0-5 4,5-8 38,2-3 2,7-3 6,4 0 1,1 0 0,5-2 1,5-4 15,1 2 14,0 2 29,0 2-3,0 0-56,7 0-4,14 12 4,9 5 4,3 5-3,6 2 0,-2 7 2,2-4 6,-4 0 5,-3 0-9,-5-5-1,-5 1 11,-1 1-13,-6-4-2,-5 1 0,-2-1 4,-3-2 2,-2-2-6,1-4-12,-3-3-58,1-4-46,-1-5-47</inkml:trace>
  <inkml:trace contextRef="#ctx0" brushRef="#br0" timeOffset="423478.8539">29150 6161 191,'0'0'61,"0"0"-38,0 0 4,0 0 20,0 0-4,0 0-35,25-42-1,-18 42 2,-3 0-5,2 0-4,2 5-7,1 11 7,1 5 1,-4 3-1,-1 0 1,-4-1 5,-1-3-6,0-2 3,0-4 0,0-1-3,-1-3 0,-2-4 1,1-3 5,1-1-5,1-2 3,0 0 4,0 0 7,0 0 50,0-9-4,0-8-54,1-2-6,8-2 17,1 0-18,1 1 2,1 5 0,-2 3 5,1 3-7,0 1 0,2 5-2,0 2-1,2 1-2,-1 0-1,2 3-1,-3 8 1,2 0 5,-4 1 0,-1 2 0,-1-2 0,-2 0-5,1 2-19,-2-3-31,0 2-49,1-5 9,-1 2-98</inkml:trace>
  <inkml:trace contextRef="#ctx0" brushRef="#br0" timeOffset="424086.9978">29956 6044 44,'0'0'182,"0"0"-64,0 0-41,0 0-38,0 0-39,0 0-4,-19 30 4,0-6 5,-1 6 33,-5 2-18,-2-1-10,0 2-3,-1-2-5,1-3-2,6-4-31,3-4-33,6-2-68,2-6-26</inkml:trace>
  <inkml:trace contextRef="#ctx0" brushRef="#br0" timeOffset="424403.4431">29731 6097 198,'0'0'78,"0"0"-78,0 0-14,0 0 14,0 0 0,0 0 12,64 76-9,-46-56 5,0 3-4,0-2 7,0 0-7,-2 0-2,1-2 0,-4 1-2,3-2-7,0-3-50,-2-3-63,-3-4-4</inkml:trace>
  <inkml:trace contextRef="#ctx0" brushRef="#br0" timeOffset="425004.8876">30083 6124 313,'0'0'81,"0"0"-71,0 0-6,0 0 9,0 0 0,0 0-10,39-24 0,-24 24-3,-3 13-1,0 8 1,-1 3 1,-4 0 2,-3-3 1,-1-1-1,-3-2 1,0-3 1,0-3-4,0-3 0,0-3 0,0-3 2,0-1-2,0-2 1,0 0 4,0 0 2,2 0 5,-1-5 19,4-10 15,2-5-35,-1-2-10,1 2 0,-1 2 8,2 3-2,-2 2 12,1 2-9,1 1-11,2 2-11,-1 6 8,-1 2 1,2 0-3,3 0 1,-1 11 3,2 3-1,-5 2 0,-2 1 2,-1-1 2,0-1 0,-2 1-2,1-3 0,-2 2-11,0-1-24,2-2-13,-2 0-50,0-1-94</inkml:trace>
  <inkml:trace contextRef="#ctx0" brushRef="#br0" timeOffset="425606.398">30514 6720 567,'0'0'62,"0"0"-62,0 0-25,0 0-9,0 0 19,0 0-20,-13 8-89,5-6-10</inkml:trace>
  <inkml:trace contextRef="#ctx0" brushRef="#br0" timeOffset="575028.854">4510 10135 97,'0'0'65,"0"0"-11,0 0-14,0 0 43,0 0 20,0 0-20,0 0-52,0-15 19,0 13-14,0 1-18,0 1-5,0 0-2,0 0-9,0 0-2,0 0-8,0 7-7,0 19-2,0 10 17,0 8 5,0 1-3,0 0 0,0 3-2,0-3 0,0 2 0,0 0 2,0-5-2,0-3 1,0-3-1,0-6-1,0-4-6,0-5-1,0-5 1,0 0-13,0-8-10,0-1-57,0-4 15,0-3-97,0 0-7</inkml:trace>
  <inkml:trace contextRef="#ctx0" brushRef="#br0" timeOffset="575476.8304">4468 10127 53,'0'0'45,"0"0"-37,0 0 4,0 0 59,0 0-5,0 0-34,0 0 0,25-49-24,-14 49-8,7 0-1,5 15 1,3 12 13,1 9 6,4 10 7,-1 7-1,-3 2 11,-2 2-15,-3 0-1,-5-1-5,2-5-9,-5-7 3,-1-10-6,-2-5-1,-2-5-2,-1-3 1,-3-8 3,-2 0-3,0-8-1,-3 0-3,0-2-39,0-3-49,0 0-5,-9 0-63</inkml:trace>
  <inkml:trace contextRef="#ctx0" brushRef="#br0" timeOffset="575724.2404">4507 10558 317,'0'0'1,"0"0"1,0 0-2,0 0 17,0 0 18,109-18-7,-75 10 1,3 2-8,-4 2-19,-3 4-2,-3 0 0,-2 0-18,-4 3-89,-6 9-75</inkml:trace>
  <inkml:trace contextRef="#ctx0" brushRef="#br0" timeOffset="577397.5188">6784 10002 48,'0'0'64,"0"0"8,0 0 4,0 0-15,0 0-23,-81-30-23,66 30-12,1 12 3,-2 9-5,1 7 4,0 4-4,6 3 0,2 6 0,2 1-1,0 3 3,2 3-3,1 1 3,2-4 2,0-3 16,5-6-12,12-6-6,4-3 4,5-3 11,2-4-5,2-4-5,1-5-1,-4-7 4,-2-4 18,-1 0-11,1-13 14,0-16 11,0-5-30,0-7-2,-4-2-7,-4 2-4,-6 2 8,-3-2-7,-8 3 6,0 1-3,-5 1 0,-14 0-3,-2 2 1,-3 3-2,-3 4 0,-1 4-3,6 2 3,-2 3-8,4 3-5,4 6-6,-1 4-28,1 5-6,1 10-41,-4 16-66,4 11 16,0 2 8</inkml:trace>
  <inkml:trace contextRef="#ctx0" brushRef="#br0" timeOffset="577767.3434">6588 10359 26,'0'0'80,"0"0"-24,0 0-10,0 0-35,0 0 17,0 0 10,88 2-9,-58 14-1,-2 2-10,5 0-2,-5 2 11,-2-1-6,-2 1-19,-5 1 4,-1-1-5,-2-2 2,-5 0-2,4-5 2,-5 0-2,-1-5-1,0 0-12,-3-3-38,0-4-31,3-1-60</inkml:trace>
  <inkml:trace contextRef="#ctx0" brushRef="#br0" timeOffset="578637.9641">7138 10284 111,'0'0'81,"0"0"-24,0 0-30,0 0-4,0 0 2,0 0-25,0 3-4,2 17 4,1 5 3,6 5-2,0-1 3,1-2 2,1-3-3,2-1-1,-1-7 1,-1-1-2,0-6 8,0-3-5,-2-3 5,3-3 4,1 0 11,2-10 19,3-13-20,0-4-17,-1 0-1,-3 0-2,-5 1 2,-4 5-1,-2 0 13,-3 3 1,0 1-4,0 6 7,0 3-15,0 3 10,0 4 18,0 1-19,0 0-15,0 0-5,0 15-14,0 6 19,0 6 2,0-1-2,4-1 0,4-1-1,1-3 0,1-3 0,2-1 1,0 0-1,3-5 1,1 0-3,5-5-24,4-7-74,-2 0-164</inkml:trace>
  <inkml:trace contextRef="#ctx0" brushRef="#br0" timeOffset="580257.8092">7789 10297 107,'0'0'81,"0"0"-43,0 0 25,0 0 14,0 0-23,0 0-16,-51-37-14,42 37-10,0 0 2,-2 0-16,-3 10-1,2 10 1,2 4 0,1 2-4,4 1 3,2-2 1,3-1-3,0-2-4,0-6 3,0-1-3,3-4 3,5-5-2,-1-1 5,1-5-1,3 0 2,2 0 0,4-7 8,0-11-1,4-4-7,-4-4 0,-3 3-1,-2 1-6,-5 3 7,-5 6 3,-2 3 1,0 4-2,0 3 4,0 3-2,0 0-2,0 0-2,0 0-1,0 9-13,0 7 10,0 1 2,0 1 1,3-5-5,3-1 3,3-1 2,1-5-1,-1-2-3,2-2 3,2-2 4,-1 0-2,0 0 2,4-12 2,-2-3 2,1 1-4,-5 2 1,0 0 1,-2 3 6,-2 2-8,2 1 3,-2 3 1,2 3-6,1 0-6,2 0 0,5 6 5,-2 6 1,2 3 1,-5 1 0,-1 4 3,-4-1 7,-3 1-7,0-5 7,-2-6-8,-1-4-3,0-4 1,2-1 0,-2 0 4,1 0 3,-1 0 2,2-11 24,1-10-11,0-1-23,0 0 0,6 2 0,-3 0 0,1 2-1,1 5 1,3 0-4,-3 6 3,1 1-3,1 6 0,2 0-2,-1 0 0,5 2 4,-1 9 1,0 3 1,-3 1 0,0 0 0,0-3 0,-3 2 2,6-4-1,-3 1 1,1-4-1,-1 1 2,-1-5-2,0-2 2,0-1-2,-2 0 2,4 0 0,-2 0 3,3-12-2,0-2 0,-2-3-1,0 0 0,-5 1-2,-1-4 2,-1 0 0,-1-3-3,-1-6 0,-3-1 0,0-5 0,0-1-4,0-2 4,-3 2-2,-4 3-1,-1 2 3,-1 2 3,-1 2-2,1 3-1,0 4 1,3 5-1,3 6 6,-1 6 16,2 1-14,2 2-8,0 2-3,0 24-11,6 12 11,6 8 3,2 2 0,-3 0 2,0-3 2,-2-2 4,6-7-4,-3-3 13,-1-6-10,0-4-3,1-4-4,1-4 1,-2 0 0,2-3-1,-2-5 0,-1-2 0,2-5-5,-3 0-17,6-5 3,-2-9-14,-2-6-76,2-1-88</inkml:trace>
  <inkml:trace contextRef="#ctx0" brushRef="#br0" timeOffset="580574.2584">8234 10142 254,'0'0'25,"0"0"-24,0 0-1,0 0 40,0 0 25,0 0-29,77-16-3,-41 7 1,6-2-20,1 1-7,2-1-4,-4 2-3,-6 0 0,-10 3-6,-4 5-50,-5 1-35,-8 0-21,-3 0-91</inkml:trace>
  <inkml:trace contextRef="#ctx0" brushRef="#br0" timeOffset="582495.1078">8800 10173 88,'0'0'91,"0"0"-48,0 0-9,0 0 10,0 0-11,0 0-20,0 0-7,0 11 4,-3 7-9,2 7 2,-1 0-1,0 1 0,2 0-1,0-2-1,0-5 0,0-2-1,5-2-5,3-5 5,0-2 1,1-2 1,2-3 0,0-3 2,2 0 1,2 0 21,3-13 18,2-7-29,-1-3-9,-4 1-3,3 1 0,-9 0 0,-1 1 1,-5 3 1,-3 4-2,0 2 3,0 4 3,0 4 0,0 0 10,0 3-10,0 0 0,-1 0-8,-1 13-14,-2 7 12,3 5 2,-1-1 0,2-1 1,0 0-1,0-4-5,6-4-1,3-3 6,3-1 2,0-5 0,0-2-1,0-4 3,1 0-3,1 0 4,2-9 4,2-7-2,1-5-3,2 0-2,-3 1-1,-2 4 0,-5 3 1,-5 6-2,-1 2 2,-3 4-2,0 1-2,1 0-2,4 0-7,4 0 8,4 0 3,-2 6 0,0 3 0,-2 2-1,0-1 0,-4 2-1,-3 0 2,-2 0 3,-1 0-1,-1-4 2,0-1 0,0-1 1,0-3-4,0 0 0,0-3 2,0 0-1,0 0 4,0 0 1,2 0-2,-2-1 16,0-10-19,3-1-2,1-1 0,2-1-2,6 1 1,-1 2-2,-1 1 2,2 0 1,-3 5-2,-1 2 0,0 1 2,0 2-2,-1 0-3,1 0-2,-2 0 6,3 6-3,-3 1 4,-3 1 2,-2-1-2,-1 1 2,0-2-1,0-1-1,0-3 0,0-2 4,0 0-4,0 0 6,2 0-4,-2 0 4,0 0 0,1 0 4,-1-7 11,3-5-21,0 2-2,6-3 2,0 3-1,3-3 1,3 0-4,0 1 0,4 3 3,-4 3-1,0 6-1,2 0-1,-1 0-1,0 5 3,2 5 1,-3-2 1,0-2 1,0 0-1,-3-3 0,0-1 2,1-1-2,-1-1-2,1 0-6,-2 0-60,3 0-49,-6 0-79</inkml:trace>
  <inkml:trace contextRef="#ctx0" brushRef="#br0" timeOffset="586836.9898">11280 10023 75,'0'0'69,"0"0"-8,0 0-34,0 0 3,0 0 14,0 0-13,0 0 6,-37-54 6,31 51-2,0 3-6,-3-1-23,0 1-12,0 0-2,-3 0 2,2 6 0,1 4 0,-3 6-5,6 3 1,-2 4 4,4 3-3,1 3 1,3-2-1,0-1 2,0-3-2,1-4-7,13-4 1,2-3 4,2-6 1,3-1 4,0-5 0,-3 0-1,0 0 0,-5-7 1,0-4 1,-2-1-1,-3-2 0,-1-2 0,-4-1 3,-2-1 1,-1 0-2,0-2 1,0 2-2,0 3-1,0 3 1,0 6 4,0 3-3,0 3 22,0 0-9,0 0-15,0 12-19,0 12 19,0 6 6,0 5 7,3 1 12,0 5-4,0 1 14,0 2-18,-3-1 14,0 2-13,0-1-1,0 0-6,0 1-4,-9-3-1,-2-6-4,2-7-1,-1-13 2,4-5 2,1-8 0,0-2 2,-1-1 2,-3 0-2,-1-9-3,2-10-4,2-4-2,3-4 1,3-1 1,0-3-1,0-4-1,12 3-4,9-3 4,6 0-2,1 2 3,4 2-1,-1 0-4,2 7-1,-3 5-8,-7 4-10,-4 6 1,-3 4-26,-4 2-44,-3 3-25,1 0-35,-4 0-32</inkml:trace>
  <inkml:trace contextRef="#ctx0" brushRef="#br0" timeOffset="588109.161">11731 10026 34,'0'0'92,"0"0"-5,0 0 13,0 0-34,0 0-28,-97-24-10,79 24-8,1 8-11,3 10-7,1 3-2,3 5-3,3 1 0,2 0 2,4-4 0,1-4 0,0-2-6,0-6 2,4-1 4,5-3-1,3-5-1,0-2 3,3 0 0,0 0 3,3-11 1,-3-4 2,-1-3-2,-3 1 0,-3 1-2,-1 1 1,-7 3 2,0 2 3,0 5-8,0 0 23,0 5 10,0-1-14,0 1-19,0 0-4,0 10-13,0 7 17,3 2 2,4-1-2,1-2-4,5-3 3,1-2-3,2-4 1,2-1 0,1-3 3,-2-3 0,4 0 0,-2 0 0,-1 0 0,1-12 6,-2-1-3,2-4-2,-5-2-1,-1-1 5,-5-3 0,-1 2 9,-2-4 0,-1-2-4,0-5 0,1-3-3,-1-3-7,-1 1 6,-1 1-3,-2 3-2,0 2 3,0 3-4,0 4 4,-6 1-3,-2 7 1,4 7 3,0 3-1,2 6 1,1 0-5,-1 15-9,1 16 4,1 11 4,0 6 0,0-2 0,0 1 1,0-5 1,8-3-1,3-4 1,1-5-1,6-6 0,-3-7-2,1-1 1,2-4 1,3-2 0,1-2-1,2-3 2,-3-4-2,1-1 2,-1 0 0,-1 0 2,2-6-3,-3-3 5,-4-1-5,-1-4 1,-5-1 0,-3-4-1,-5 0-3,-1-2-6,0 0 4,0 0 4,-3 6 1,-4 5 0,1 3 0,0 6 10,1 1 2,-1 0-12,3 11-9,0 14 5,3 4 2,0 2 2,0-2-5,11-4 5,1-2 0,1-5 4,2-3-4,0-5 0,1-3 0,1-6 0,2-1 2,1 0-2,2-8-13,-1-11-48,-5-4-85,-2 1-202</inkml:trace>
  <inkml:trace contextRef="#ctx0" brushRef="#br0" timeOffset="588494.2433">11853 9897 37,'0'0'1,"0"0"33,0 0 39,82 9 24,-48-9 0,5 0-42,3 0-16,1 0-9,-4-6-23,-2 2 1,-5-3-8,-5 3 0,-7 0-45,-5 1-31,-10 1-120</inkml:trace>
  <inkml:trace contextRef="#ctx0" brushRef="#br0" timeOffset="590985.262">13448 9894 136,'0'0'87,"0"0"-6,0 0-27,0 0-21,0 0-14,0 0-3,-75-12-14,63 12 2,1 6-4,0 8-4,-1 4 2,0 6 0,3 3-1,3 4 3,0 1 2,5-2 7,1-3-9,0-3-2,1-4 0,13-5 2,3-5 0,2 0 1,3-6 0,0-4 9,-1 0-1,0 0 16,-3-7-11,-2-7-2,-1-3 4,-1 1-11,-4-2-2,-3-2 0,-2 2-3,-5-2-5,0-1-19,0 0-7,-3 2-2,-7-1-9,1 5 13,0 3 21,3 3 8,-3 3 2,7 3 0,1 2 17,1 1 7,0 0-26,0 0-8,0 0-3,15 1 10,1 7 1,2-1 3,3 2-2,-2 0 1,2-1 2,3-1 2,-4 3 0,-3-2-2,-2 1 2,-3 3-6,-3 2 5,-3 0 0,-1 0 6,-5 3 4,0 0-2,0-2 11,0-2-4,0 1-8,0-3-6,0-3 1,0 0-1,-3-3-2,1-3 4,2-2-6,0 0-1,0 0 3,0 0 3,0 0-1,0 0 23,0-8-19,0-6-10,5-3-1,5-2 1,1-4-4,1-1-6,2-2 3,0 2-8,4 5 0,-3 4-8,-2 6 2,-4 6 11,-1 3 5,0 0-1,0 2-5,1 11 8,0 3 2,1 2 0,1-1 1,-2-2 2,1-1-2,-1-2 2,0-2-1,0-2 7,0-1-5,0-2-1,3-2 1,0-2-2,0-1-1,1 0-9,1 0-48,-4 0-92,-3 0-123</inkml:trace>
  <inkml:trace contextRef="#ctx0" brushRef="#br0" timeOffset="592003.585">15070 9959 105,'0'0'49,"0"0"36,0 0-26,0 0 7,0 0-11,0 0-25,-81-60 3,66 60-24,0 0-7,-3 10-2,5 7 0,0 4-1,2 3 0,2 2-1,-1 0-2,7-2 1,1 1 3,2-6-6,0-1 4,0-4-5,12-5 3,2-2-4,-1-5 7,5-2 1,1 0 4,-1 0-4,3-14 5,-4-2-5,0-4-5,-4-1 1,-3 0-4,-4-2 8,-3 4 0,-3 4 2,0 4-2,0 7 7,0 4 44,0 0-3,0 0-48,1 13-15,2 7 14,3 3-1,3-1 1,2-2 0,1-4 1,2-1-3,0-4 0,5-5 3,0-5-1,1-1-32,1 0-34,0-4-97</inkml:trace>
  <inkml:trace contextRef="#ctx0" brushRef="#br0" timeOffset="593440.9303">17082 9793 160,'0'0'19,"0"0"-7,0 0 46,0 0 24,0 0-18,0 0-6,-58-64-2,46 59-25,0 0 8,-1 4-22,-2-1-13,1 2-3,0 0-1,1 0-5,0 0 5,4 11-3,0 2 3,3 4-4,2 6 1,3 1-2,1 1 0,0 1 3,4 0-2,5-1 3,3-1 1,4-1 0,1-2 0,2 0-1,-1-1 1,0-4 0,-1-1 0,-4-1 0,-4-4-1,-2 2 2,-6-3-1,-1-1 1,0-1 2,0 1 1,-13-2 7,-2 0 8,-4-1-3,-3-4 1,-3-1-13,-2 0 1,2 0-3,1 0-2,1-3-6,4-2-10,5 1-19,8 2-44,6 1-65,0-2-157</inkml:trace>
  <inkml:trace contextRef="#ctx0" brushRef="#br0" timeOffset="593873.1653">17370 9828 248,'0'0'169,"0"0"-144,0 0-20,0 0-5,0 0 46,-3 98-18,3-70-2,0-2-11,0-2-8,0-2-7,0-4 1,0 1 1,0-6-2,3-2-20,2-4-38,1-5-97,1-2-62</inkml:trace>
  <inkml:trace contextRef="#ctx0" brushRef="#br0" timeOffset="594080.2283">17351 9608 342,'0'0'5,"0"0"-5,0 0-54,0 0-83,0 0 66,0 0-3</inkml:trace>
  <inkml:trace contextRef="#ctx0" brushRef="#br0" timeOffset="595045.2139">17588 9897 49,'0'0'68,"0"0"4,0 0-18,0 0 31,0 0-37,0 0 0,-1-33-9,1 30-20,0 2 5,3 1-18,6 0-6,5 0-1,0 6-4,2 13 2,-2 5 2,-4 3 2,-4 0 2,-3-1-2,-1-4 3,-2-4 3,0-3-7,0-2 3,0-5-2,-2-1 2,-1-3 1,0-2 1,3-2 12,0 0-1,0 0 17,-2-6-3,2-14-29,0-4-1,0-4 0,4-1 0,6 3-6,2 4 2,0 5-1,-2 3 4,2 9-1,-1 3 0,-1 2-1,5 0-3,0 6 1,0 8 4,-3-1 1,1 0 0,-4 3 0,-1-1 0,-1 3 0,0-1 0,-2 4 0,-2 1 0,-1-1-1,1-1-19,-2-5 3,2-5-66,0-1-30,2-1-10</inkml:trace>
  <inkml:trace contextRef="#ctx0" brushRef="#br0" timeOffset="596618.1402">18145 9913 175,'0'0'70,"0"0"-34,0 0 14,0 0-9,0 0-7,0 0 13,-69-34-2,57 34-23,-1 0-7,-3 3-15,-1 17-1,-1 4-4,3 4 4,3 1 1,3-5-3,6-3 3,3-6-6,0-3 0,0-3-1,0-3 1,3-1 2,9-5 1,-2 0-3,4 0 0,2-6 4,-2-9-2,1-3-8,-2-3 8,-1-1 1,-5 3 3,-2 4 5,-2 4-3,-1 5 8,-1 6 28,-1 0-10,2 5-28,2 19-15,-1 10 15,0 5 15,-2 5-3,-1 0 12,0 0 18,0-1-13,-3-4-12,-8 2-9,-5-4 6,-1-2-11,0-4-2,1-9 2,4-2 1,0-5-4,1-7 0,5-3 4,-1-4 0,1-1 7,2 0-5,-1-7-6,1-11-2,2-5-1,1-2 1,1-2-3,0 1 5,0-1 0,3 0-1,6 0 1,7-2 0,2-1-4,9 1 3,4 1-2,4 2 2,3 5-1,1 3-1,0 3 2,0 0-2,1 3 3,-4 2-1,-2-1 1,-3 2 0,-4 0-1,1 0 2,-2-3-1,-2 0 0,1-3 1,-1-2 1,-3 1-2,-5-5 2,-1 0-1,-6-5 1,-3-3 3,-3-3 2,-1-4-4,-2-1 1,0-4-3,0 0 3,0 4-4,-9 1 1,-1 1 0,-3 5-1,3 3 1,-2 8 0,0 8-1,4 7 4,2 4-4,0 0-6,-4 15-5,-2 19 9,-1 17-1,2 12 2,7 5-2,4-2 3,0-4 0,0-11-1,6-9 1,4-7 0,8-9 0,1-5 0,3-6-1,3-6 1,0-5 2,3-4-2,1 0 5,1 0-1,-2-12 0,-3-6-3,-4-1 4,-3-4-3,-6-2 1,-3-1-1,-3-1-2,-5-1-5,-1 0 0,0 5 3,0 5 0,-3 5 2,-7 5 0,3 6 0,-1 2 0,-2 0-4,2 18-5,1 10 3,4 5 3,3 1-1,0-3 3,0-4 1,10-4-2,5-1 2,-1-4 0,2-4-1,-1-4 1,1-7 0,1-1-16,4 0-37,-6-2-71,-4 0-139</inkml:trace>
  <inkml:trace contextRef="#ctx0" brushRef="#br0" timeOffset="599209.4165">20092 9745 119,'0'0'82,"0"0"10,0 0-26,0 0 3,0 0-8,-75-81-18,63 73-29,0 4 6,0 2-19,-3 2 0,2 0-1,-5 15 1,1 11-2,3 2-2,2 6 1,1-1 2,4 0-5,4-3 2,3-3 3,0-4-7,0-5 3,14-4 0,2-3 3,0-4 0,1-3 2,-1-4-5,-1 0 8,3 0 1,-2-15-3,-1-2 1,-1-4 3,-3 0-6,-2 0 3,-3 0 0,-3 1-1,-1 4 2,-2 5-2,0 4 1,0 2 2,0 5 18,0 0-5,0 0-14,0 0-4,0 0-7,0 8-7,0 11 10,3 5 4,-3 2 3,0 1-3,0 1 1,0 1 0,0 1 6,0 2 8,0 0 0,0-1-5,0-1-2,0 3 5,-2-1-6,1 0 1,-1-5-3,1-3-5,-1-6 0,2-3 2,0-6-4,0-2 2,0-1 0,0-3 0,0 1 0,0-4 0,0 0 0,0 0 0,0 1 0,0 2 0,0 1 0,0 1 2,0 0-1,0-2 0,0 1-1,0-1 0,0 5 0,0-1 0,0-2 0,0-1 0,0-2 0,0-2 0,0 0 1,0 0 0,0 0 2,2 0 0,1 0-1,0-6 2,4-8-3,2-6 0,2-4-1,3-2 1,0-4-2,1-1 1,-3 1-3,2-2 3,-1 1-4,-1 0 1,-1 2-2,0-2 0,0 0 2,0-5-2,0-2 1,2 1 1,-2 3 1,-1 7-1,-1 8 0,-6 7 3,0 4 0,-2 3 0,-1 5 2,0 0-2,0 0 0,0 0 0,0 0-2,0 0 1,0 0 0,0 0-1,0 0-5,0 5-5,2 10 9,2 3 3,1 3 1,-2-1-1,0-1 0,0-2 0,1-3 0,-1-2 0,0-2 0,0-2 0,-1-1 0,1-1 0,1 0 0,1 3-1,2-1 1,2 0 0,-1-3 0,2 1-4,2-1-9,-3-3 0,0-2-1,1 0 12,1 0 1,-1-7 1,1-3 1,-1-2-1,-2 2 1,0-3 0,0 1-1,-2-1 2,-1-1-1,1-3-1,-1-1 1,1-1 0,0-1-1,0 1 0,-1-1-1,-1 5 1,-4 2 0,0 3 0,0 6 7,0 1 2,0 2-3,0 1 13,0 0-19,0 0-4,0 4-4,0 11 7,0 3 0,0 0 0,0 2-2,0 0 2,6-4 1,0 0-1,3-2 0,0-3 1,4-1 0,1-2-1,2-2 1,-1-3 0,5-2 0,-1-1 0,-1 0-10,1 0-14,-4 0-37,2 0-17,-2-1-60,-2-8-105</inkml:trace>
  <inkml:trace contextRef="#ctx0" brushRef="#br0" timeOffset="599773.2816">20815 9331 244,'0'0'57,"0"0"-50,0 0 19,0 0 24,0 0-49,0 0-1,0 83 32,0-36 27,0 2-23,0-1-4,0-1-10,2-3-1,-1-5-8,1-3-9,-1-5 0,-1-2-1,2-2 2,-2-4-3,0-4-2,0-4 2,0-4-2,0-3 2,0-6-2,0 1-1,0-3-35,0 0-46,4 0 6,-1 0-14,3 0-42,-3-4-67</inkml:trace>
  <inkml:trace contextRef="#ctx0" brushRef="#br0" timeOffset="601045.4592">20837 9718 106,'0'0'100,"0"0"-46,0 0-13,0 0 16,0 0-30,0 0-9,19-56 3,-5 50-9,0 3-6,4 3 5,3 0-9,1 3 1,3 14-1,-3 2-1,-2 4 0,-5 1 4,-8 0-5,-4-1 2,-3-1 1,0 1-2,-4-1 9,-14-1-5,0-1 6,-3-2-7,3-3 4,-1-4-4,4-5-3,5-3 3,2-3 0,2 0 10,0 0-11,3-9-3,0-1 0,2 3 0,1 3 4,0-1-4,0 2 4,0 0-4,4 0-5,10 3-1,1 0 0,2 0 3,4 0-1,0 0 4,6-1 2,0-2-2,1-2 1,1 0 6,-3 0-1,-1-3-2,-3 0 2,-1 0-1,-5-2 2,2 0-1,-4-1 1,-1-1 3,-3-3-4,-2 0-3,-1-1 3,-4 0 2,-1 3-1,-2 3 8,0 0-3,0 3 3,0 3-9,0 1-4,0 3 2,0 0-1,0 0-3,0 0-7,0 10-11,0 8 14,0 3 4,0-2 0,0 1 0,1-3-1,5-4 1,2-1-4,-1 2 2,0-2 2,1-3-1,0-1 1,0-5-4,1-3 4,3 0 0,0 0 0,2 0-2,-4-3 2,0-8 0,-1-3 1,-2 0 2,0-6-3,2-1 2,-3-4 1,1-3-1,-1-5 0,5-2-2,-4-3 1,-1 3 3,0-1 15,-4 2 0,-2 4-2,0 3 7,0 2-11,0 5-9,0 7 1,0 3 1,0 6 0,0 2 19,0 2-11,0 0-14,0 0-4,0 14-12,0 19 0,0 9 15,0 6 1,0-1 0,1-2-2,5-1 2,-3-5-1,3-7 1,0-6 0,3-4-2,3-6 1,0-2-1,3-2 2,-2-6-3,2-2-26,-3-2-7,2-2-12,2 0-15,-3 0-149,-1-12-152</inkml:trace>
  <inkml:trace contextRef="#ctx0" brushRef="#br0" timeOffset="601430.909">21315 9620 173,'0'0'164,"0"0"-164,0 0 0,0 0 2,0 0 42,0 0 16,66 8-16,-38-8-11,3 0-17,-1-7-10,2-1-6,-3 0 0,-2 1 0,-3 1-11,-6-1-28,-3 3-52,-8 0-52,-4 1-9</inkml:trace>
  <inkml:trace contextRef="#ctx0" brushRef="#br0" timeOffset="601678.2139">21288 9469 334,'0'0'90,"0"0"-42,0 0-46,0 0-2,0 0-1,0 0-6,-6 0-56,9 0-77,6 0 11</inkml:trace>
  <inkml:trace contextRef="#ctx0" brushRef="#br0" timeOffset="602950.174">22304 9739 38,'0'0'66,"0"0"-66,0 0-4,0 0 4,0 0 23,0 0 4,0 3-4,0-3 3,0 0 27,10 0 0,1 0-25,-2-2-12,1-2-9,1-5 6,-2-2-7,0 0 1,0-3-2,0 2-4,-3 0-1,0 1 2,-1 4-2,-2 0 0,-3 4 0,0 3 1,0-1-1,0 1 3,0 0-3,0 0-2,0 0-6,0 9-4,0 8 12,0 2 0,0 3-1,0-3 1,0 2 0,0-3 0,3 0-1,3-1 1,2-2 0,2-2 9,-1-2 3,0-3-9,0-4 0,2-1 3,-1-3 1,2 0 10,3 0-2,3-5-4,0-8-9,1-4 1,1-2-1,-3-3-2,1-1 0,-3-1-2,0 3-4,-6 4 3,-3 6 3,-4 7 1,-1 4 5,-1 0 21,2 0-16,2 0-11,3 7-13,4 10 13,1 2 11,1 2 17,-2-1 5,-1-2-11,1-2-11,-2-2-5,-2-5-3,-2-1-1,-1-4-2,-4-1 2,0 0 2,0 0-4,0 2-31,-16-2-20,-7-3-123,1 0-132</inkml:trace>
  <inkml:trace contextRef="#ctx0" brushRef="#br0" timeOffset="603174.3744">22458 9495 428,'0'0'14,"0"0"-14,0 0-7,0 0 7,0 0 4,0 0-4,7-4-96,1 4-149</inkml:trace>
  <inkml:trace contextRef="#ctx0" brushRef="#br0" timeOffset="612375.8946">24369 9402 99,'0'0'77,"0"0"-20,0 0 3,0 0 2,0 0 15,0 0-46,0 0 19,-1-70-16,1 59-14,1-2-5,5 3-4,4-3-3,2 0-1,5-2-6,1 1-1,4 0 2,2 0 0,-2 2 0,1 3-1,-1 5-1,-1 2-1,-3 2-1,0 2-2,-2 16-1,0 10 1,-2 7 4,-4 7 1,-5 3 0,-5-1 1,0-1-2,0-1 0,0 1 0,-13-1 0,-4 0 0,-7 0 2,-6-1 1,-4-1 1,-3-2-2,1-6-1,3-8-2,8-6-5,7-6 6,7-6 1,4-2 0,1-2 5,5-1 0,1 1 6,0-2 6,0 0-4,0 0-10,8 0-3,13 0-1,6-2 0,5-5 0,2 1 0,4-2 0,0 4 1,-2 0-1,0 1-1,-5 1-5,-3 0-28,-4 2-13,-9 0-69,-3 0-67</inkml:trace>
  <inkml:trace contextRef="#ctx0" brushRef="#br0" timeOffset="613077.7727">25394 9357 75,'0'0'194,"0"0"-112,0 0 6,0 0-38,0 0 5,0 0-33,-9-11-20,-2 23-2,-6 14 0,-4 9 0,-8 5 1,-1 6 2,1 2-2,-1-5 0,5 0 1,1-5-2,4-4 0,4-6 1,4-5-1,0-4-12,3-2-46,0-4 29,0-4-103,3-5-64</inkml:trace>
  <inkml:trace contextRef="#ctx0" brushRef="#br0" timeOffset="613409.8302">25108 9416 130,'0'0'151,"0"0"-49,0 0-19,0 0-67,0 0-16,0 0-2,37 32 2,-19-3 35,-1 1-15,0 2-8,2-2-12,-2 1 2,2-2 2,0 0-1,-2-2-3,1-3 3,-5-3-2,1 0 0,-5-3-1,-2-3-42,-1-1-19,1-2-85,-2-3-97</inkml:trace>
  <inkml:trace contextRef="#ctx0" brushRef="#br0" timeOffset="614166.6892">25698 9306 218,'0'0'133,"0"0"-50,0 0-2,0 0-42,21-80-10,-10 70-11,3 3-10,2 3-4,3 2-3,3 2-1,5 9-4,-3 18 2,-2 12 0,-1 7-1,-10 1 3,-5 4 3,-6-4 0,0 2-3,-8-1-3,-12-4-2,0-4-26,-4-5 30,0-4-2,3-5-1,3-5 3,5-4 0,3-5-1,7-3 0,3-3 2,0-2-8,0 1-2,0-1 10,14 1 10,9-4 22,8-1-17,5 0-11,3 0 6,1 0-8,-1 0 1,-2-1-3,-6-2-1,-3 1-2,-5 2-13,-2 0-38,-2 0-38,-5 0-94,-2-4-60</inkml:trace>
  <inkml:trace contextRef="#ctx0" brushRef="#br0" timeOffset="616872.3314">27089 9567 88,'0'0'74,"0"0"-26,0 0 35,0 0-8,0 0-22,0 0-11,0-4-9,0 4-11,0 0-22,0 0-6,0 6-12,0 14 18,0 4 0,0 2 0,0 2-1,0-1 0,0-3-2,0-3 3,3-2-1,6-2-1,0-2 1,4-4 1,1-2 0,2-3 1,0-3 0,5-3 4,1 0-3,3 0 3,1-11-2,0-3 2,-1-2-5,-4 0 2,-5-1-2,-5-1-4,-2 0 1,-6 1 0,0 2 3,-2 3 0,-1 3 1,0 3 1,0 2 1,0 2-1,0 2-2,0 0-1,0 5-13,0 15-8,0 3 22,0 3 0,0-4 0,0-2-1,0-4 1,2-2-6,5-2 5,3-4-1,1-2 2,1-3 1,4-3 0,3 0 4,4 0 1,3-5-3,-1-7 2,0-1-5,-2-4 0,1-1 0,-5-2-2,-3 2 2,-1 3 2,-4 5-2,-5 2 0,1 4 0,-4 2-1,1 2-3,1 0-5,1 0 2,2 13 2,-1 0 5,-1 2 3,0 0 0,-3 0-2,0-1 4,0-1-2,-1-1 0,-2-1-1,0-2 3,0-2-2,0-1 3,0-1 0,0-4 10,0 1-7,0-2 10,0 0 3,0 0 6,0 0 20,0-11-11,0-8-36,8-4-1,3-1-3,2 0-6,4 3 3,-4 5 2,3 0 2,2 4-1,-3 3-6,0 5-1,-3 4 4,-1 0 1,-1 1-2,0 11 4,2 3 2,2 2-2,-4-2 3,1 0 0,-1-3-1,-1-1 1,-3-3-1,3 0 1,-3-2-1,0-2 2,3-1-1,1 1 4,-1-3-4,2-1 0,-4 0 2,2 0-2,-1 0 1,1 0 3,-1-6 1,0-3-1,-2-2-2,-2 0 10,2-4 3,2-2-9,-1-1-1,-1-3-5,2 0 1,-4 0-1,2 0 1,-5 3 2,1 5 2,-1 6 2,-1 4 8,0 3 2,0 0-14,0 0-3,0 0-5,0 0-2,0 16-10,0 10 14,0 2 3,0 2 0,5-7 2,3 0-4,-1-5 2,3-4-1,-2-4 0,-1-2 0,4-4 1,-1-4 0,4 0 0,7 0 3,2 0 1,1-12-3,-1-1 0,-2-4-1,-2-1 1,-4-3 0,-3-2 3,0-1-3,-5-3 0,-1 2 4,-1-4-3,-5 0 1,1-1-1,-1-2 4,0-2 7,0 1-4,0 4-3,0 2 8,0 5 3,0 5 4,0 5-18,0 5 1,0 5 1,0 2 3,0 0-8,0 0-4,0 9-9,0 24-11,0 12 20,0 8 4,0-2 3,0-4-3,0-7-1,4-4-1,2-7 2,4-3-1,0-7-2,2-3 3,1-5-1,2-3-3,-1-2-15,0-5-7,2-1-16,0 0-4,-3 0-65,4-1-74</inkml:trace>
  <inkml:trace contextRef="#ctx0" brushRef="#br0" timeOffset="617204.3865">28223 9486 167,'0'0'44,"0"0"-4,0 0 22,0 0 9,92 0-22,-62 0-10,2 0-16,-1 0-13,3 0-9,3 0 0,4 0 3,1 0-4,2-3-22,-7-1-45,-2-1-43,-11 0-67</inkml:trace>
  <inkml:trace contextRef="#ctx0" brushRef="#br0" timeOffset="617458.3316">28123 9346 473,'0'0'83,"0"0"-43,0 0-39,0 0-1,0 0 4,0 0-4,-12-6-9,12 6-92,3 0-127,6 2 39</inkml:trace>
  <inkml:trace contextRef="#ctx0" brushRef="#br0" timeOffset="620327.7328">29031 9556 9,'0'0'152,"0"0"-120,0 0-13,0 0 23,0 0 24,0 0-35,-12-32 20,6 26-34,0 2 6,0 0 11,-4 3-24,1-1-5,-5 2-5,-3 0-9,-2 0 8,-1 11-7,2-1 4,3 5 2,2 3-3,1 5-2,3 1 1,0 2 4,4-4-2,4 1 4,1-4-7,0-4-3,0-1-13,8-4 12,5 0 9,0-6 0,3-1 2,1-2 1,2-1 1,2 0 2,-1-2-4,-1-9 6,-2-2-3,-4-1 2,-4-3 1,-1 1 3,-4-1 3,-1 2-1,-2 0-8,-1 3 1,0 3-3,0 2 5,0 3 12,0 4-15,0 0-3,0 0-3,0 0-8,3 4-9,0 10 17,3 2 3,2-1 0,0 0 1,2-3-1,2 0 0,-2-3 0,2-1 1,2-4 0,3-3 0,2-1 6,3 0 2,0 0-4,-1-1 0,-2-8-4,-1 0 1,-3-2 1,-2-2 2,-4-2 1,1-2 9,-3-4 12,-3-1-13,-1-2-11,-3-1-1,0 0-2,0 1 0,0 1 3,-1 4 2,-7 4-3,0 4 5,0 4-1,2 5 4,-2 2-8,0 0-1,0 0-2,2 0-4,5 2 5,-1 5-4,2 4-5,0-3 6,0 2-4,0-2 6,0 2-5,5-3 5,7-1 1,5-1 0,4-2 2,2-2 2,5-1 0,3 0-3,1 2 1,-2-1-4,-7 2 2,-2 5 0,-4 1-2,-4 3 0,-2 1 1,-2 5 1,-5 0 0,2 2 1,-5-1-1,2-1 0,-1-2 0,1-2 2,0-3-2,-2-3 0,2-1 0,0-4-2,5 0 1,-1-1-2,2-2 3,2 0 7,4 0-2,-3 0 1,2-9-2,-2-2-1,0-2 0,0-2 0,0-3-2,1-1-1,1 0 1,-6 2 1,0 4-2,-3 2 2,-5 6 2,0 1 3,0 3 8,0 1 1,0 0-16,0 0-6,0 5-14,0 11 6,0 5 14,0 2 1,0 1-1,3-3 0,1-2-1,6-1-1,0-5 2,-1-3-2,3-2 2,3-5 0,0-3 2,2 0 1,4 0 2,2-13-2,1-3 1,-1-4-2,1-1-1,-7 0 0,-1 3 2,-8 6-1,-4 4 11,-2 6 14,-2 2 3,0 0-28,0 0-2,0 19-14,-5 13 10,-4 6 4,-3 1 0,2 1 2,-1 1 1,-5-1 10,-2 5 1,-6 4-6,-3-1-1,-1-6-2,3-6-3,6-10 3,3-8-5,4-5 1,2-5-1,5-4 1,2-4 7,3 0 3,0 0 18,0-19 9,0-8-38,18-8-15,10-2-8,7-1-3,4 0-10,1 6 8,-1 4-12,-5 4-12,2 3-53,-3 1-66,-3 2-150</inkml:trace>
  <inkml:trace contextRef="#ctx0" brushRef="#br0" timeOffset="623805.5862">31011 9516 18,'0'0'10,"0"0"-9,0 0 14,0 0 8,0 0-16,0 0-2,0 0 11,54 21 6,-51-4 2,0 1-10,-2 3 22,-1 4 3,0 1-11,0 1-3,0-1 13,0-4-31,0-2 9,0-5-10,0-1-1,0-4-4,-1-4 18,-1-1-3,2-4-11,0-1 0,0 0 9,0 0 14,0 0 35,0 0 0,0-3-16,0-11-28,2-2-19,5-5 0,4-2-1,4-3 2,0-2-5,2 4 4,4 2 0,-3 7-2,2 4 1,-7 2 1,0 6-4,-4 0 4,-1 3-2,4 0-5,-3 0 2,1 15 2,0 3 0,-3 2 2,-3-1 2,-2-3-1,-1 0 2,-1-4-2,0-2 0,0 0 1,0-2-1,0 2 0,-3-4 1,-1-1 6,-1 0-1,3-3-5,1-1 1,1-1 3,0 0-2,0 0 9,0-6 9,0-12-21,0-3-6,12-3 3,7 4 3,-1 3-1,2 4 1,-7 7-2,-3 4 0,-2 2 1,0 0-8,1 8 0,-1 10 6,0 2 3,-2 1 1,-1 0-1,-1 0 1,3-1-1,1-4 0,-1-3-13,1 1-22,0-5-69,0-1-82,0-7-9</inkml:trace>
  <inkml:trace contextRef="#ctx0" brushRef="#br0" timeOffset="625394.2853">31762 9605 72,'0'0'72,"0"0"25,0 0-17,0 0-12,0 0-12,0 0-32,-6-30 14,-3 30 2,-5 0-40,-1 0-2,-4 7 2,2 11-4,0 2 4,5 1-1,0 0 1,4-1-2,4-2-2,-1-2-4,4-2 4,1 0 1,0-4-2,0-1 0,0-3-1,1-3-1,5 0 3,2-3-2,3 0 3,0 0 3,-2 0 3,1 0-2,-2 0-1,-2 0 1,0-2 2,-1 0-1,0-1-1,0 1-1,-1 1-6,-1 1-4,3 0 4,0 0 0,3 0 3,-1 0-2,-2 0 2,0 0 2,-2 0 1,2 0 0,-2 0 0,2 1 0,4-1 1,-2 0-1,1 0 1,2 0-1,0-1 0,2-7 5,-1-2 7,1-4 23,1-1 4,-1-2-20,2-5-9,-2-4 11,2-2-7,-4-5-4,0-2-8,-2-1 0,-1-2 0,-2-1 0,-2-2 0,-1-1 13,-1 2-2,1 1-2,-2 4-9,1 6-1,-2 6 1,0 5 5,0 5-5,0 4 6,0 3-7,0 3 2,0 2-3,0 1-2,0 0-2,0 0 3,0 8-3,0 19-24,0 16 21,-8 11 7,2 6 0,1-1 1,0-4-2,5-3 2,0-9-2,0-4-3,0-4 4,0-5-1,10-4 0,-2-7-4,4-3 4,1-5-5,1-3 5,2-4 1,-3-2 3,7-2 0,-4 0 1,1-3-2,-2-8-2,-2-3 5,-1-3-5,-3-5-3,0-1 1,-6-3-7,-3-1 4,0 3 4,0 0 1,0 4 0,-2 5 1,1 5 0,-1 5-1,1 4-1,1 1 0,-3 0-14,0 0-32,3 10 36,-1 1 9,1-4 0,0 1-3,0-3 3,0-1-3,3-1 0,8-3 3,3 0 4,4 0 3,1 0 1,2 0-5,-5 0-1,-4 0 0,-3 0 0,1 0 0,0 0-2,-3 0 0,1 3 0,0 5 1,-3 3-3,1 2 4,-3 2 0,2 0 1,-2 3-1,2-2 0,-2 3 0,2-2 0,-1-2 3,1-1-2,-1-5-1,2-2 0,0-2-1,0-5 1,3 0 3,4 0 4,-1-1 11,4-12-11,-3-2-2,-1 0 1,-2-3 6,-2 0 1,-1 0-1,-4 2 0,2 5-9,-4 4-1,-1 2 8,0 5 7,0 0-17,0 0-9,0 8-16,0 8 22,0 2 3,0-1 1,2-1-1,2-2 0,0-1 0,1-4 0,-1-1-14,1-5-33,4-3-8,1 0-31,1 0-106</inkml:trace>
  <inkml:trace contextRef="#ctx0" brushRef="#br0" timeOffset="625579.2161">32515 9360 325,'0'0'110,"0"0"-93,0 0-17,0 0-35,0 0-33,0 0-13,-69-8-20</inkml:trace>
  <inkml:trace contextRef="#ctx0" brushRef="#br0" timeOffset="625911.2756">31729 9422 117,'0'0'3,"0"0"24,116 0 40,-61 0-31,3 0-26,-1 0 3,-11 0-4,-7 0-5,-6 0-4,-9-2-19,-6 1-111</inkml:trace>
  <inkml:trace contextRef="#ctx0" brushRef="#br0" timeOffset="627245.4998">32673 9500 91,'0'0'116,"0"0"-90,0 0 9,0 0 40,0 0-30,0 0-12,-1-21-2,1 18-10,4 0-19,2-1 1,0 4-1,3 0 6,0 0-2,2 0-6,3 11-1,-3 4-3,-1 4 3,-1 0 1,-4 2 4,-1 2-4,-4-4 0,0 1 2,0-2-1,0-3 0,0 0 3,0-3-4,0-1 5,-1-4-5,-2-3 1,0 1 4,3-3-1,0-2 0,0 0 5,0 0 3,0 0 0,0 0 23,0 0 2,0-7-11,0-4-26,3-6-1,4-1-2,6-3 2,1-3 1,4-2-1,-2 2 1,0 2 0,-2 3 0,-5 4-1,0 6 1,-5 3 2,-2 2-2,-2 2 1,0 1-1,0 1-2,0 0-3,0 15-11,-6 10 16,-4 2-2,2-1 4,2 0-3,2-4 1,0-3 0,3 1-2,1-2 0,0-3 1,0-1-1,0-5 0,11-2-10,2-3-24,8-4-29,1 0-77,0 0-216</inkml:trace>
  <inkml:trace contextRef="#ctx0" brushRef="#br0" timeOffset="627445.8347">33149 9732 232,'0'0'218,"0"0"-214,0 0-4,0 0-32,0 0 6,0 0-19,-13 23-37,2-23-105</inkml:trace>
  <inkml:trace contextRef="#ctx0" brushRef="#br0" timeOffset="629249.9062">8777 11842 365,'0'0'81,"0"0"-32,0 0-38,0 0-11,0 0 0,0 0 0,0-2-6,0 2-5,0 8 11,0 7-17,0 1-81,0 1-77</inkml:trace>
  <inkml:trace contextRef="#ctx0" brushRef="#br0" timeOffset="629450.4439">8777 11842 113,'59'29'5,"-59"-19"0,0 5-3,0 0 14,0 2-8,0 2-8,0 1-6,0-1-95</inkml:trace>
  <inkml:trace contextRef="#ctx0" brushRef="#br0" timeOffset="630190.142">12322 11505 167,'0'0'225,"0"0"-126,0 0-55,0 0-31,0 0-8,0 0-3,1-3-2,-1 10 5,0 5-3,0-2-2,0 3-9,0-1-78,0-5-121</inkml:trace>
  <inkml:trace contextRef="#ctx0" brushRef="#br0" timeOffset="630368.5312">12465 11506 92,'0'0'0,"0"0"-10,0 0 8,0 0 2,0 0-1,0 0-66</inkml:trace>
  <inkml:trace contextRef="#ctx0" brushRef="#br0" timeOffset="634016.2396">14497 11542 289,'0'0'128,"0"0"-99,0 0-23,0 0-5,0 0 4,0 0-3,0 0-2,6 8 0,-6 13 0,0 3 0,-9 3-76,-3 1-90,0-2-52</inkml:trace>
  <inkml:trace contextRef="#ctx0" brushRef="#br0" timeOffset="634201.1699">14662 11565 235,'0'0'57,"0"0"-57,0 0 0,0 0 0,0 0 0,0 0 0,2 71-32,-2-55-90,0 0-16</inkml:trace>
  <inkml:trace contextRef="#ctx0" brushRef="#br0" timeOffset="635936.7542">15926 11527 381,'0'0'101,"0"0"-52,0 0-10,0 0-22,0 0 0,0 0-5,0 0-12,5-3-10,-5 12 6,0 8 3,-3 2-34,-5 2-36,2 2-75,-4-3-53</inkml:trace>
  <inkml:trace contextRef="#ctx0" brushRef="#br0" timeOffset="636152.3185">16150 11510 122,'0'0'62,"0"0"-62,0 0-3,0 0 3,0 0 6,0 0-5,0 56-1,0-36-37,-3-3-97</inkml:trace>
  <inkml:trace contextRef="#ctx0" brushRef="#br0" timeOffset="637910.8658">17886 11205 178,'0'0'145,"0"0"-41,0 0-15,0 0-23,0 0-27,0 0 7,0-51-23,6 37-16,8 1-5,4-2-1,4 0 0,6 1-1,4 2 1,0 2-2,1 5 2,2 4-2,-2 1-1,-2 3 0,-3 16-1,-4 10-1,-4 5 3,-6 8 1,-8 8 0,-6 1 3,0 0-1,-6-1-1,-13-6 3,-8-4-4,-2-5 0,-3-3-15,-4-2 9,0-5-3,2-2-2,6-7 10,7-5 1,9-5 0,7-5 1,4-1 3,1 0-3,0 0 1,1 0-1,21-8-1,6-5-4,13 3 1,4-2 3,1 1 0,1 1 0,-3 2-1,-6 2 1,-4 0 0,-4 4 0,-5-2-1,-4 3 0,-1 1-31,-7 0-24,-1 0-58,-6 0-78</inkml:trace>
  <inkml:trace contextRef="#ctx0" brushRef="#br0" timeOffset="638959.8257">18858 11399 216,'0'0'184,"0"0"-109,0 0-29,0 0-18,0 0-19,0 0-9,30 0 0,-5 0 5,0 0 4,4 0-8,0 0 1,1-2-2,2-2-2,-1 1-60,-4 0-77,-6 0-129</inkml:trace>
  <inkml:trace contextRef="#ctx0" brushRef="#br0" timeOffset="640773.985">20112 11181 128,'0'0'63,"0"0"4,0 0-1,0 0 14,0 0 2,0 0-23,-91-73-27,71 72-5,0 1-15,-5 0-12,-1 15 0,1 9-1,2 8 1,3 1-2,4 3 2,3-1-3,7-4 2,6-2-1,0-5-2,0-6-2,13-3 4,3-6 0,0-3 2,4-4 0,0-2 0,3 0 1,1-8-1,1-8 2,-3-4 1,-3-2-2,-2 1-1,-5-2 1,0 2 0,-3 3 0,-3 3 2,-1 4-2,-2 5 0,-3 5 5,0-1 7,0 2 10,0 0-3,0 0-12,0 0-8,0 8-11,0 13 0,0 9 11,0 6-1,0 5-1,1-1 0,1 1 2,-1-1 4,-1-2-4,0-3 5,0-4 0,0 1 0,0 1-3,-3 9 1,-1 2 0,-1-5-3,2-4 22,2-14-12,1-3-10,0-2 1,0-2-1,0-5 1,0-6-1,0-3 2,0 0 0,0-6 1,10-18 8,9-11-11,2-8 2,2-7-2,-1-3-11,2 1 0,0 2-2,-3 3 4,1 5-5,-3 6 4,-5 2 5,-3 2 4,-1 3 1,-1 0 1,-3 3-1,0 0 0,-1 5 0,-3 6 1,-1 3 4,-1 3 11,0 2-2,0 5-7,0 0 0,0 1 6,0 1-10,0 0-1,0 0 0,0 0-2,0 0 0,0 0 0,0 0 0,0 0-2,0 0 0,0 3-7,0 18 0,0 9 5,0 4 4,4 1 0,0-2 0,5-3-1,3-4 1,-2-4-1,4-5 0,1-5 1,-2-4 0,4-6 0,-1-2 0,6 0 2,2-4 3,1-10-4,-2-1 1,-5 2 0,-4-1 0,-3-1 2,-2-2 2,2-5-3,2-3 2,-2-3-4,0 0-1,-2 6 0,-4 5 0,-2 6 3,-3 7 1,0 4 28,0 0-7,0 0-25,0 0-2,0 0-7,0 12-10,3 4 16,2 6 3,3-1-3,1-3 3,2 0 0,0-3 0,3-3-1,1-3-3,1-3 3,5-5-20,3-1-17,0 0-22,3 0-90,-2-3-151</inkml:trace>
  <inkml:trace contextRef="#ctx0" brushRef="#br0" timeOffset="642419.0688">20914 10872 154,'0'0'71,"0"0"-13,0 0 42,0 0 6,0 0-30,0 0-45,0-34-31,0 44-2,3 20-12,1 14 14,1 4 1,0 4 19,0-5-6,-4-1-1,2-4-9,-1-3 5,-1-3 3,1-4-1,-1-5-10,-1-2 3,2-7-1,-2-1-2,2-6 0,-2-5-1,0-2 1,0-2-1,0-2 2,0 0 0,0 0 1,0 0 1,0 0 2,0 0-3,0 0 2,0 0-2,1 0 1,-1 0-2,0 0 1,0 0-1,0 0-2,0-5 0,0-6 0,0 1 0,0-4 0,0-4 0,3 0-2,3-1 1,0 1 0,1 1 0,1 2 1,0 3 0,2 1-1,-1 4-1,0 0-1,2 3 1,-2 3 0,2 1-3,-1 0 3,4 0-3,-1 12 2,-1 3 0,-1 2 3,0-2 0,-3 1 1,-3-2-1,-2 1 0,-3-2-1,0 2 0,-5-1 1,-10 0 0,-1-4-2,2-1-1,1-3 2,4-3-1,1-3 1,0 0 1,2 0 0,1 0 0,0 0-1,4-4 0,-1 1-1,2 0 0,0 1 2,0 1-3,0 1-3,0 0-4,9 0 3,9 0 4,2-2 2,2 0 1,3-1 1,1 2-1,-2-3 0,3-1 0,-2 0 0,0-1 1,1 1-1,-3-2 1,-1 1-1,-3 1 0,-6-2 1,-1 0-1,-3 0 2,-3-3-1,0 2 2,-4-2 9,2 1 1,-4 0-8,0 2 1,0 1 3,0 3-3,0 3 9,0 0-3,0 0-12,0 0-6,1 1-8,1 11 13,1 2 1,1-2 0,1-2 1,0 1-1,2 1-2,2-1 2,0 0 0,0-1-4,1-3-1,1-4 0,-2 0 5,4-3-1,1 0 0,0 0 1,0-8 0,-2-2 0,0-5 1,0-4 1,-1-2 0,0-5 0,0-3-1,0-3 2,-2-2 10,2-5-8,-1 0 0,-4-4 5,-1 1-5,-4 5 8,-1-1 11,0 8 7,0 4-8,0 10-18,0 7 2,0 7 8,-1 2-2,1 0-13,0 3-9,0 28-7,0 12 7,0 14 9,0 2-2,0-3 0,0-5 2,0-6-2,0-6 1,9-6-1,2-7 2,3-4 0,4-5 0,0-5 0,3-6-1,4-4-32,2-2-21,2 0-3,-3-16-41,-5-2-119</inkml:trace>
  <inkml:trace contextRef="#ctx0" brushRef="#br0" timeOffset="642725.8817">21467 11065 450,'0'0'55,"0"0"-55,0 0 0,0 0 23,0 0 21,93-3-19,-54-6-14,2-3-9,-1 1-1,2 1-1,0-1 0,-3 3-10,-8 0-40,-6 3-78,-12 1-56,-9 3-55</inkml:trace>
  <inkml:trace contextRef="#ctx0" brushRef="#br0" timeOffset="642948.5578">21449 10921 396,'0'0'64,"0"0"-42,0 0-22,0 0 3,0 0-3,0 0-6,-13 0-66,13 4-140,0 1 20</inkml:trace>
  <inkml:trace contextRef="#ctx0" brushRef="#br0" timeOffset="648910.1947">22904 11059 86,'0'0'88,"0"0"-54,0 0 38,0 0 13,0 0-16,0 0-7,0 0-24,-33-50-5,26 47-26,-1 0-5,-1 3-2,0 0-1,-3 0 1,0 2-1,-2 13 1,0 3 0,-2 3 0,2 0-1,-1 2 0,5-2 1,4-2-3,3-1 1,3-1-4,0-2-1,0-2 0,6 0-4,4-4-1,5-2-5,2-2 8,2-5-2,5 0-7,-3 0 17,0-2 2,-2-7 0,-5-1-1,-5-1 0,-1 1 4,-3-1 1,-4-1 15,-1-2 3,0 1-5,0 1-7,0 1-3,0 4 8,0 1 8,0 4 0,0 0-11,0 2 0,0 0-12,0 0-1,0 11-14,0 12 10,-1 9 4,1 2 0,0 7 0,0 3 2,-2 3-2,-2 8 9,-3 0 3,-1 0 0,-1-4 17,-2-4-18,0-7-8,-1-4-2,-2-7 5,4-8-1,-2-6-1,2-9 2,0-1 3,1-5-2,-1 0 1,1-18-3,0-10-5,3-8 0,6-6-3,0 0-1,8 1-1,11 2-2,8 3 3,3 1 0,7 3 1,2 1 2,4 6-8,5 1-15,-2 2-9,0 4-29,-5 5-27,-4 1-29,-10 4-69</inkml:trace>
  <inkml:trace contextRef="#ctx0" brushRef="#br0" timeOffset="650746.293">23384 11133 48,'0'0'131,"0"0"-44,0 0-15,0 0-3,0 0-23,0 0-6,-19-39 11,10 34-16,2 1 1,-1 1-2,-3 3-19,-2 0-15,0 0 0,-5 15-1,3 7-3,-3 8 2,4 0 0,3 2-2,5-2 4,3-4-5,3-3 5,0-4-5,0-6 5,3-1-3,6-2 1,1-7 1,2-2-2,4-1 3,1 0 0,5-8 3,0-8 1,-2-4-2,1-2 0,-3-4 1,1-1-1,-4 0 1,-3 0 1,-4-2-3,-5 1 2,-2-1-2,1 2 2,-1 2-2,2 0 0,-2 4 0,-1 5 0,0 4 2,0 6 5,0 2 1,0 4-6,0 0-3,0 0-4,0 19-5,3 14-3,3 12 11,0 2 1,3-2 0,5-3-1,-2-7 1,4-7-3,-2-3 3,2-6-1,-3-7 1,4-3-1,1-3 1,1-5 1,2-1 0,0 0 3,1-7-2,2-10 1,-1-1-1,-4-3-1,3-3 1,-5 0-1,0-3 2,-3 0-3,-2-3 3,-5 0 1,-1-3-2,-1-2-1,-4 0 0,-1-1-1,0-3 4,0 1-3,0-1 0,0 3 3,0 3-2,-3 1 1,-1 7 7,-2 5-5,1 7-1,2 4 12,0 6-9,2-1-3,-2 3-2,2 1 0,-1 0-2,2 0-4,0 0 0,0 0-2,0 0 0,0 0 3,-1 0 1,1 0 2,-2 0 0,2 0 0,0 0 0,0 0 0,0 0 1,0 0 1,0 0-1,0 0 0,0 0-1,0 1-1,0 12-3,0 11 2,-1 16 1,-1 13 0,2 9 0,-1 6 1,1-4 0,0-5 1,0-3 0,0-10 3,6-7-4,5-7 3,1-6 3,5-7-6,-2-4 3,2-2-3,0-6 0,2-4 2,1-3 1,2 0 0,0 0 0,2-3 2,0-9 0,2-3-4,-2-2 0,-2 1-1,-4-3 0,0 1-3,-6-1-3,-1-2-1,-5 1 3,-3 2-5,-3 1 6,0 4 0,0 3 3,0 1 1,-6 2 0,-1 4-1,0 3-5,1 0 2,0 0-4,0 14 0,0 6 0,0 4 6,6 0-2,0 0-1,0-1 3,0-4-1,7-1-2,5-4 2,2-2 2,5-3 0,3-4 2,4-5 0,3 0-2,1-4-26,-4-9-53,-5-2-124</inkml:trace>
  <inkml:trace contextRef="#ctx0" brushRef="#br0" timeOffset="651116.0078">23772 10987 120,'0'0'122,"0"0"-119,0 0 28,0 0 29,91 12-1,-53-12 0,3 0-38,2 0-7,-2 0-7,-5-3-4,-6-5-3,-7 4-19,-5 0-76,-7-1-70</inkml:trace>
  <inkml:trace contextRef="#ctx0" brushRef="#br0" timeOffset="651871.1719">23411 11020 26,'0'0'46,"0"0"4,0 0-9,0 0-3,0 0-7,0 0-6,8 0-13,-8 0-7,4 0-2,-3 0 1,4 0 4,-2-1 17,1-3-2,1 1-5,0 0-1,-1 0-10,3 0-4,-2 1-3,-1-2 1,-1 3 0,-1 1-1,-2 0 3,0 0 4,0 0 13,0 0 6,0 0 3,0 0-19,-12 0-2,-6 10-8,-3 3-6,3 1-14,-3 4-25,-1 0-92,-1 0-48</inkml:trace>
  <inkml:trace contextRef="#ctx0" brushRef="#br0" timeOffset="653205.4455">24921 11157 124,'0'0'14,"0"0"-9,0 0 32,0 0 8,0 0-3,0 0 6,61-15-3,-46 4-10,-1-1-16,2-1-16,-3-4 1,-2 1-3,-1-1 4,-5 2-5,-1 4 1,-1 4 3,-3 3-1,0 2 3,0 2 8,0 0 1,0 0-15,0 0-11,0 12-3,0 6 14,0 1 1,0 0-1,0 2 0,0-3-1,0 0 1,0-2 1,5 0 0,3-5 0,3 0 1,0-5 7,2-2 0,0-2-1,2-2 3,0 0 3,3 0-4,-1-9-6,5-8 0,-1-1-2,0-1 2,-2-2-3,-4 1-1,-3 2 0,-5 3-1,-2 3 1,-2 4 0,-2 4 1,-1 2 18,0 2 31,0 0-29,0 0-21,2 0-8,1 13-5,3 3 13,0 1 0,-2-1 1,2 1 6,-1-1 7,0-2-8,0-2 0,-2 0-3,0-3-1,-2 2-1,1-1 3,-2 1 0,0 1 1,0-1 0,-9 0-5,-4-2-23,-1-1-46,-2-8-82,1 0-199</inkml:trace>
  <inkml:trace contextRef="#ctx0" brushRef="#br0" timeOffset="653427.7706">25137 10788 541,'0'0'65,"0"0"-65,0 0 0,0 0-30,0 0-28,0 0-50,0 0-57,0 3-80</inkml:trace>
  <inkml:trace contextRef="#ctx0" brushRef="#br0" timeOffset="689770.755">26270 11008 81,'0'0'72,"0"0"-40,0 0 20,0 0 31,0 0-22,0 0-10,0 0-8,0 0-17,0 0-12,0-7-9,0 7-5,0 0-9,0 0 4,0 5-8,0 11 13,0 6 1,0 2-1,3 3 0,3 0 0,2 0 1,0-2-1,3-6 0,0-1 1,1-3-1,0-4 0,2-4 2,-2-2 0,-3-3 0,1-2 1,-1 0 3,0 0 2,4-10 7,-1-5-7,3-1-5,-1-2-1,-4 0-1,0 0 3,-3 0-2,-4 2 2,-2 1 3,-1 3-4,0 2 10,0 2-4,0 5-2,0 2 6,0 1 0,0 0-12,0 0-1,0 19-25,2 8 23,1 5 2,1-1 3,2 0-2,-2-2-1,1-3 0,1-3 1,-2-2 0,1-3-1,-2-1-10,1-2-31,-1-3-51,0-2-45,2-4-91</inkml:trace>
  <inkml:trace contextRef="#ctx0" brushRef="#br0" timeOffset="690187.095">27138 10957 191,'0'0'146,"0"0"-140,0 0-2,0 0 12,-42 81 11,21-46 20,2-1-22,-5 1 1,0 0-16,-1-4-8,0-1 5,-2 0-7,0-1 0,0-2-1,1-1-20,4-7-43,9-4-90,2-9-52</inkml:trace>
  <inkml:trace contextRef="#ctx0" brushRef="#br0" timeOffset="690503.5385">26810 11055 314,'0'0'95,"0"0"-63,0 0-19,0 0-13,0 0-32,0 0 32,32 83 13,-19-49 4,0 2-9,3-3-5,0-1-1,1-1 0,1-2-2,-3-2 3,1-1-3,-4-1 0,0-1-3,0-1-23,-3-2-79,2-8-59,2-5 1</inkml:trace>
  <inkml:trace contextRef="#ctx0" brushRef="#br0" timeOffset="691119.664">27375 10994 148,'0'0'151,"0"0"-85,0 0-15,0 0-1,0 0-42,0 0-8,0 23-9,0 5 9,0 6 0,0-3 2,0-2 4,0-2 0,5-5-2,2-2-4,3-5 2,1-3-1,1-5-1,1-2 1,2-3 6,5-2 5,3 0 1,0-7-4,-1-6-2,-2-3-3,-4-4-3,-1-1 3,-3-2-4,-3 2 2,-2 3-1,-5 5 1,-2 1 4,0 4 0,0 4 9,0 2 4,0 2 6,0 0-7,0 0-18,0 9-9,1 15-2,1 7 11,1 3 3,0-1 4,3-3-7,3-1 1,1-5 0,1-5-1,0-2 0,2-4 0,-1-2 1,1-2 2,2-6-3,4-3-9,3 0-37,0-3-139,-5-7-179</inkml:trace>
  <inkml:trace contextRef="#ctx0" brushRef="#br0" timeOffset="692455.2804">27675 11040 22,'0'0'38,"0"0"18,0 0 3,0 0-3,0 0 1,0 0-21,0-16 3,0 16-7,0 0-18,0 0-6,0 0-4,0 0-2,0 0-2,0 0-1,0 0-4,1 8-6,2 8 11,-1 7 1,-1 9 8,3 5 11,-3 5 12,2 2 5,-1 0-10,-1-2 0,-1-3-17,0-4 2,0-5 0,0-4-9,0-5-3,0-3 3,0-2 0,-6-1-1,0-4 2,0-3-1,0-1-3,3-4-15,3-3-50,0 0-17,0 0-3,-1-11-229</inkml:trace>
  <inkml:trace contextRef="#ctx0" brushRef="#br0" timeOffset="693226.173">27759 11270 105,'0'0'32,"0"0"-18,0 0 32,0 0 37,0 0-25,0 0-27,0-8-15,0 8 8,0 0 4,0 0-15,0 0-13,0 0-3,0 3-10,0 9 13,0 2 2,0-1-1,0 1-1,-2 0-5,-1-2-55,3 1-27,0-1-22,0-3-51</inkml:trace>
  <inkml:trace contextRef="#ctx0" brushRef="#br0" timeOffset="693742.8177">28849 11211 256,'0'0'142,"0"0"-130,0 0-8,0 0 3,0 0 0,0 0-7,0 3 0,0 7 0,0 3 5,0-1-5,0 0 0,-4 1-29,-2-1-60,1-1-40</inkml:trace>
  <inkml:trace contextRef="#ctx0" brushRef="#br0" timeOffset="693958.5648">28849 11211 99,'111'17'87,"-111"-7"-87,0 4 0,0 1 0,0 0 2,0 0-2,-3-1 0,-3-1 0,0-3-58,-3 0-58</inkml:trace>
  <inkml:trace contextRef="#ctx0" brushRef="#br0" timeOffset="694883.1816">31532 11181 275,'0'0'162,"0"0"-116,0 0-14,0 0 5,0 0-16,0 0-20,0 0-1,0 3-12,0 9 12,-8 2 4,-2 0 0,-1 2-2,-1-1-2,1 0-33,0-2-51,2-1-70,0-1-59</inkml:trace>
  <inkml:trace contextRef="#ctx0" brushRef="#br0" timeOffset="695115.0231">31668 11182 224,'0'0'75,"0"0"-75,0 0-6,0 0-4,0 0 10,0 0 9,6 44-6,-8-29 7,-8 0-3,-4 2-7,-2 1-8,2-3-80,-2-3-109</inkml:trace>
  <inkml:trace contextRef="#ctx0" brushRef="#br0" timeOffset="695400.223">32112 11371 806,'0'0'12,"0"0"-12,0 0-57,0 0 19,0 0 25,0 0 0,-9 16-29,5-16-6,-1 0-52,-2-12-407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24:02.3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16208 1238 111,'0'0'44,"0"0"0,0 0 40,0 0-7,0 0-27,0 0-11,0 0 7,-3 0-1,3-2-23,0-1-1,0-2-12,0-3-8,0-5-1,6 0-3,7-2 0,-1 0 3,5-2 0,-1-1 1,5-1-1,4-5 2,4-2-2,0 2 0,1 0 0,2 0 0,-3 3 0,0 0 0,-2 1-1,-2 2 1,1 2 0,-1 0 0,2 3-1,1 1 1,3 0-1,7 2 0,5-1 0,8-1 1,1 1 1,-4 0-1,-1 4-4,-3 1 4,3 1 3,4 2-3,12 2-2,5 1-2,6 0 4,-1 0 0,-3 0 1,-2 0-2,-2 0 2,-2 0 0,-1-1-1,-2-1 1,-6-2-1,-7 1 0,-3 0 0,-3 1 1,-1 2-2,0 0 2,1 0-2,0 0 1,-3 0 0,-3 0-1,-4 0-1,-4-2 0,-3 1 0,-1-2 2,-7 0 0,-4 2 0,-7 1-1,-3 0 1,-2 0 1,-1 0 0,0 0-2,0-2 2,0 2-1,0 0 0,0 0 6,0 0 2,0 0 8,0 0 5,0-1-10,-1-1-11,-7-3 0,-3 2-10,-1 0-11,-3 1-17,-2 0 4,-2-2 30,-2-1-1,-1 0 3,2 0-2,5 0 4,0 2 5,6 0-1,2 0 3,4 0-4,3 0 5,-2 0-4,2 1 5,0 1 10,0 1-12,0 0-6,0 0-1,0 0-6,5 0-12,13 0 17,6 0 0,0 0 1,-2 5-3,-3 0 3,1 1 1,-5 1-1,-2 0-1,-2 2 1,-2-1-3,-2-1 1,-6 2 0,-1 0-5,0 2 2,0 2 2,-5 2 3,-10 3 2,-5 3 9,-1 0-4,-1 4-7,0-1-40,5-3-86,2-3-58</inkml:trace>
  <inkml:trace contextRef="#ctx0" brushRef="#br0" timeOffset="1854.5115">19161 678 138,'0'0'122,"0"0"-94,0 0 7,0 0 40,0 0-18,0 0-10,-24-57-4,15 49-22,0 3 3,-1 3-18,-1 0-6,-3 2-8,-2 0 8,-2 0 0,-1 7-2,-2 4-9,3 3 10,-1 1-5,1 3-2,4 4 7,2 3-2,2-1-12,5 1 2,5-2 10,0-2-2,0-5-2,4-1 0,9-4 3,-1-4 4,2-1 0,2-4 3,1-2-3,1 0 2,5 0 0,-3-11 0,-1-1 0,-2-1-1,-5-4 0,0 1 8,-4-1-9,-2-1 5,-2 3-3,-2 2-1,-1 0 1,-1 5 8,0 1-9,0 4 2,0 2 0,0 1-3,0 0-7,0 0-9,0 0-5,2 9 10,8 7 10,2 4 0,2-2 2,3 0 0,3-1-1,-1-4-1,1-1-6,3-5-14,3-3 4,-1-4 15,4 0 1,-4 0-1,-3 0-19,-4-7 16,-1-3 3,-7 0 2,0-2 0,-5-4 2,-4 0 5,-1-2-5,0-2 5,0 1-2,0-2 3,-7 1 6,-3 0-8,1 1-4,1 1 1,-1 3-3,3 2 1,0 3-2,2 6 1,-2 0-1,3 2-4,-3 2-19,3 0 7,2 0 10,-1 0-17,2 0-14,0 2 15,0 5-6,0 2 18,0 0 11,8 0 2,8 0 3,3-3 1,2-3-2,6-1-3,-2-2 1,4 0 3,0 0-4,6 0 3,2 0-3,-2-2 1,-7 2-2,-7 0-2,-8 0 1,-3 5-2,-4 8-5,-1 4-3,-2 1 11,-2-2 0,1-1 2,0 1-2,-1-3 1,4 0-1,3 0 3,4-3 2,3-1-3,0-2 4,3-2-3,-3-2-1,1-3 0,2 0 0,2 0 4,-1-3-4,-4-6-1,-3-2 2,-2 0 2,-2-4-2,-2-2 0,-3-1 1,-2-2-2,-1 1-2,0 0 3,0 5 1,-6 2 5,-4 4 32,-2 3-30,1 5 4,-1 0-12,-1 0-2,0 13 1,-1 6-2,5 7-14,5 3 8,4 0-6,0 2 12,0-2 5,10 0-3,7-3 2,-1-5-4,5-5-21,3-6-66,-1-7-28,-3-3-27</inkml:trace>
  <inkml:trace contextRef="#ctx0" brushRef="#br0" timeOffset="3329.323">20906 633 148,'0'0'126,"0"0"-69,0 0 39,0 0-61,0 0 3,0 0-26,-49-27-5,38 25 9,-3 1-9,-3 1-7,-2 0 0,1 0-6,-5 10 5,0 8-9,0 5 7,2 4-5,4 1 3,3 0 3,4-3-6,5-1 5,4-3-4,1-3 6,0-4-4,3-3 3,8-6 2,1-2 0,5-3 1,2 0 2,4-3 1,0-12 2,3-1 0,-7-4-2,1-1 3,-5 0-3,-2-1 5,-6 1 1,0 0 29,-4 1-27,-2 3-1,1 5-4,-2 6-5,0 3 5,0 2 4,0 1-8,0 0-3,0 0-20,0 7 6,4 11 11,2 2 1,3-1 2,1 1 0,7-3 4,-4-2-4,5-4 0,-1-1 1,2-6 1,6-3 0,6-1 0,4 0 0,1 0 1,-2-7 2,-4-5-4,-3-1 3,-4-4-3,-2-1 0,-4 0 0,-4-3 5,-2-2-2,-4-1-1,-4-1-1,-1-1 1,-2 0 0,0-1 1,0 5-3,0 1 0,0 3 0,0 6 3,0 3-3,0 2 4,0 6 28,0-1-25,0 2-8,0 0-1,0 0 0,0 0-9,0 21-11,0 11 7,0 10 14,0 5 1,0 0 0,0-2 4,0-2-4,-3-2-1,-2 3 0,2-2 3,2 0-3,1-3-3,0-3 3,0-9 3,0-4-3,0-6 0,1-6-2,4 0-6,1-3-27,1-4-21,2-4-56,-3 0-67</inkml:trace>
  <inkml:trace contextRef="#ctx0" brushRef="#br0" timeOffset="4379.5872">21306 533 64,'0'0'52,"0"0"-19,0 0-10,0 0-9,0 0-8,0 0-6,91-1 0,-77 14-4,-1 1 3,-4 2 1,-3-2-2,-3 1 2,-3 0-5,0 2 5,-8-1 14,-9-1 3,-2 2 1,0-2-14,1-3 2,3-2 0,3-4-4,2-2 2,3-4 5,-1 0-2,5 0 31,1 0-19,2 0-3,0-5 20,0 2-23,0 0-8,0 0-5,5 2-7,6-1-1,3 2 4,1 0 3,3 0 1,0 0 0,3-3 0,1 0 2,-1-3-1,3-1 1,1-3-2,-1 3 2,-2-2 0,-5 1-2,-1-1 1,-4 0 0,-2-1 3,-2-1-4,-3 0 5,-2-2 1,-3-2 9,0-2 24,0-1-12,0 0 10,0-1 7,0-1-21,0 2-11,0 1 9,0 3-10,0 4-11,0 5 2,0 2-1,0 1-1,0 2 0,0 0-4,0 0-9,0 18-17,0 11 15,0 7 8,3 3 5,-3 0 2,0 0 4,0 0-4,0-2 1,0-3 0,0 0 4,0 1-4,0-2 0,0 1 2,0-5-1,0 0-2,0-2 0,0-1 2,0-3-2,0-4-1,1-4-6,2-3-18,0-5-16,-1-2 15,-1-5-6,-1 0 17,2 0 3,2 0-54,2-6-43,2-9-68</inkml:trace>
  <inkml:trace contextRef="#ctx0" brushRef="#br0" timeOffset="5342.5386">21649 881 80,'0'0'81,"0"0"-12,-21-87 19,17 58-15,2-1-16,2 1-22,0 0-25,0-1-5,9 7-4,2 3 29,-4 6-10,1 6-15,-2 3 0,1 5-5,2 0-5,5 0-1,2 2-7,0 11 9,1 3 0,-5 2 3,-4 1 1,-5 0 0,-3 1 1,0-2 0,0-1 0,-8-2 4,-3-4 1,1 0 0,-4-2 3,4-4-8,-1-4-1,0-1 5,1 0-5,3 0-7,1 0 2,0-5-6,5 1 11,-1 3 0,2-1-2,0 2-3,0 0-10,0 0-1,9 0 10,6 0 6,3-1 1,-2-1 0,4 1 1,1-2 1,1-2-1,3-2 0,7-2-2,0-3 1,1-2 2,-1 0-3,-9 0 4,-2-2-2,-4-5 22,-1-1 2,-2-7-10,-1-2 5,-4-1 1,0-2-22,-1 3 4,-4 0-4,-4 2 1,0 3 6,0 2-5,-7 3 2,-1 6-4,2 4 3,1 7-3,2 2 0,-1 2-8,3 0 1,-4 6-10,-1 19-10,0 11 18,0 9 2,3 5 2,3-2 3,0 0 2,0-6 0,0-6 0,1-6 0,10-6 3,-2-3-3,4-4-3,6-2-2,4-3-8,12-4 3,12-7 9,4-1-1,3 0-10,-5-7-12,-9-8 20,-7-2 4,-6-1 1,-8 0 1,-7 0 1,-3 1 5,-4 2-8,-1 0 0,-4 4 6,0 4 1,0 3 6,0 2 31,0 2-23,0 0-21,0 0-14,-4 13-1,1 9 10,1-1 5,2 0-9,0-3 7,2 0 2,10-3-1,-2-1 1,2-4-36,3-2-52,-3-5-69,1-3-75</inkml:trace>
  <inkml:trace contextRef="#ctx0" brushRef="#br0" timeOffset="5564.8006">22447 417 266,'0'0'70,"0"0"-62,0 0 8,0 0 59,0 0-29,0 0-46,0 0-22,-3-15-116,3 24-22,0 4-1</inkml:trace>
  <inkml:trace contextRef="#ctx0" brushRef="#br0" timeOffset="6237.4546">22777 637 137,'0'0'75,"0"0"-65,0 0 3,0 0 76,0 0-3,0 0-55,-51-40 16,42 40-10,-9 0-33,-1 10-1,0 8-6,-1 3 3,5 3-10,4 1 9,5-3-9,4-1 0,2-1 1,0-4 7,16 1 2,5-4 1,5-4 0,3-6 2,3-3-3,1 0 0,0 0-37,-2-5-59,0-4-46,-6 2-3</inkml:trace>
  <inkml:trace contextRef="#ctx0" brushRef="#br0" timeOffset="7894.4162">23210 658 242,'0'0'147,"0"0"-78,0 0-26,0 0 3,0 0-24,0 0-6,-88-32-12,68 32-4,-2 0-2,-1 13 2,1 5 0,3 3-1,7-3-3,4 0-3,7 0-6,1-5 3,0 0 9,0-3-1,4-4 2,8-1 4,5-4-4,2-1-11,4 0-5,-3-3-4,1-8-11,-4 0 24,-7-3 6,0 4 1,-5 0 2,-2 5 3,0 0 6,-3 2 3,0 3 15,1 0-6,-1 0-23,2 0-9,3 0-6,2 0-1,3 5 16,1 2 2,2-1-2,1-1-5,2-4-1,2-1 5,4 0-4,2 0-8,-1-5 2,-1-3 11,-1-6-3,-8 0 6,-1-2 3,-6-4 27,0-2 10,-1-7-32,-1-1 4,2-4-1,0-4-13,-2 2 1,-1 1-3,-3 3 2,0 4 1,0 4-1,0 3 0,0 6 2,-3 4-1,0 7 21,0 1 3,3 3-9,-1 0-17,1 0-3,0 4-15,-4 20 4,2 8 14,1 5 0,1 3-1,0-1 1,0 0 0,0 0 1,0-3-1,0-3 5,7-6-5,-1-3 0,1 0 0,4-4 0,2 1 0,2-3 0,2-5 0,-1 0-3,3-6 0,1-4-12,-1-3 0,2 0-3,-3 0 7,0-10 11,-6-4 0,-2-1 4,-5 0-3,-4-3 6,-1-1-3,0-3-4,0 1-5,0 0 5,-1 5-15,-4 4-9,-2 2 1,0 6 5,1 2-10,1 2 3,2 0 22,1 0-7,2 0 5,0 0-5,0 0-2,0 0-2,0 0 3,3 2 9,7 1 2,0 2 1,0-2 1,1-2 3,-1 1-1,2-2 2,2 0-3,2 0 4,1-8 4,0-5-2,-1-3 5,-3-3 11,-6-1 27,-1-4 1,1-5-20,-2 0-15,1-5-8,-1 0-6,-1-1 0,1 2-4,-4 4 0,-1 5 0,0 8 0,0 7 2,0 2 0,0 5 1,0 2-3,-3 0-1,-4 1-15,-3 22 11,-3 11 1,1 7 4,5 5-2,0-3 2,3 0 0,4-1 0,0-2 0,0-4 0,0-3 1,8-4-1,1-2 0,1-5 0,6-1-2,3-3 2,4-2 1,7-4 0,6-6-1,4-5 2,0-1 1,1 0-3,-5-6-9,-6-9-1,-7-6 1,-2-5 7,-6-4-5,0-2-11,-4 1-53,-7 2 4,-4 6 45,0 4 17,0 8 4,-15 9-4,-6 2-12,0 0 17,0 19 1,2 5 3,7 5-5,6 3 2,6-2 6,0-2 7,0-2-11,13-6-2,5-4 1,2-2 2,4-5-1,-1-5 8,3-4-11,-4 0-57,1-3-135</inkml:trace>
  <inkml:trace contextRef="#ctx0" brushRef="#br0" timeOffset="9672.0321">24900 603 161,'0'0'91,"0"0"-24,0 0-22,0 0-18,0 0 3,0 0-2,-67 31-4,56-13-19,1 0 13,3 2-16,5-1-2,2-2-2,0-1 2,9 0 3,3-6-1,4-2 0,1-4 1,1-3 4,1-1 4,4 0-3,-3-1 1,-2-8 1,-1-1-2,-7-1-4,-4 1 26,0-4 16,-5-1-14,1-1-19,-2-2-7,0-2-1,0 0-5,-2 2 0,-6 0 0,-1 4-2,0 4-3,-2 2 2,2 4-7,2 1 4,-1 2-3,5-1 2,1 1 5,2 1 2,0 0-10,0 0-6,0 0-6,0 0 11,0 0-4,2-2-4,7 2 19,2-2-3,2 2 6,1 0-6,2 0 6,1 0-5,2 0 2,0 7-3,2 1 3,0 2 0,-4 1 0,-1 0 0,-6 3-2,-2 0 2,-5 2-9,0 0 1,-3 1 1,0-4 7,0 1 5,0-3-5,0-6 4,0 0-4,0-2-1,0-3 1,0 0 0,0 0 0,0 0 0,0 0 5,0 0 2,4-13 4,2-4-11,5 0-6,-1 1 6,-3 2 0,1 2 1,0 1-1,2 1-6,0 1 6,-1-1 0,5 0 0,-2 2 0,-2 1 0,3 4 1,-3 2-1,-3 1-4,3 0-4,1 3 3,-1 9-4,2 3 7,-3-1 1,-1 0 1,2 0 2,-1-2-2,-1 2-1,2-2 1,-3 0 2,4 0 0,1-3 1,1 0-3,2-3-22,3-1-155,1-5-48</inkml:trace>
  <inkml:trace contextRef="#ctx0" brushRef="#br0" timeOffset="11565.6313">26634 706 43,'0'0'8,"0"0"3,0 0 21,0 0 22,0 0-34,0 0-2,-6 15 9,6-15-12,0 0-11,0 0 3,6 0 25,4 0 8,3-1-4,0-8 2,-1-4-19,2-1-6,-5-1-1,2 0-5,-2-3-4,-5-2 4,1-1-6,-2 0 2,-2 0 3,1 3 21,-2 0 8,0 3 10,0 3-18,0 3-7,0 2-8,0 4 2,0 3-4,0 0-10,0 0-3,1 0-5,4 0-6,2 13 7,4 5 6,1 2-1,2 3 2,0 0-1,1 1 1,-2 0 1,-1-3 1,-3-1-2,-3-2 0,-3-2 0,-1-2-4,-2-3 2,0-1-4,0 1 1,-6-1 5,-11 1 7,-4-1-4,2-2 6,4-3-9,0-2-11,8-1 9,0-2 2,3 0 1,2 0 4,1 0-5,1 0-1,0 0 1,0 0 8,0 0-8,0 0-4,3-3 2,6-1-3,5-1 1,5 1 3,3-4 1,2-1 1,0 0-1,1-1 1,1-3 1,-4 0-1,-2-2 1,-4-1-2,-3-1 2,-2-3-1,-5 2 3,-2-1 0,-1 1-3,-3-1 8,0 3 12,0 4-11,0 3 3,0 6-2,0 1-1,0 2-10,0 0-4,0 2-13,0 16-1,0 6 18,0 5 2,0-4-2,0-1 0,0-4-4,8-2 4,5-3 0,4-1-2,5-1 2,8-4 0,1 0-5,2-4-1,0-4-15,-2-1-19,2 0-23,-3 0-69,-5-6-159</inkml:trace>
  <inkml:trace contextRef="#ctx0" brushRef="#br0" timeOffset="11857.6409">27033 464 211,'0'0'315,"0"0"-301,0 0-13,0 0 4,0 0-4,0 0-1,-7-45-58,7 45-116,3 0-50</inkml:trace>
  <inkml:trace contextRef="#ctx0" brushRef="#br0" timeOffset="13210.1972">27176 561 78,'0'0'92,"0"0"-44,0 0 7,0 0-8,0 0-25,0 0 1,13-43 9,-7 38 4,0 3-15,-2 0-1,5 2-16,3 0-4,7 0-4,2 0 2,3 6-1,0 8 0,-3 2-4,-6 4 0,-3 0 3,-3-1 4,-5-1 4,-1-1-3,-1-4-1,-2-2 0,0-1 0,0-2 2,0-2 9,0-3-8,0-2 1,0-1-1,0 0 6,0 0-1,3 0 11,3-10-7,4-8-10,4-8 0,2-4 2,2 0-2,1 3 0,-4 4 2,1 7-4,-5 5 0,-3 6-1,-3 4 0,-3 1-10,1 0-10,3 12 2,3 8 13,0 2 0,-2 4 6,2 0 5,0 0-5,3-1 0,3-1-2,1-1-48,2-5-47,0-5-80</inkml:trace>
  <inkml:trace contextRef="#ctx0" brushRef="#br0" timeOffset="14420.2488">27978 607 176,'0'0'119,"0"0"-19,0 0-19,0 0 22,0 0-55,0 0-24,-12-36-13,9 33-8,-3 1-3,0 1-2,-4 0 2,1 1-5,1 0 4,-2 0-5,2 0 0,2 4-15,0 2 0,0 0-7,2-1-2,3-1-9,1-1 0,0 0 8,0 0 1,0 0 13,0-1 10,0-2 6,0 1-1,0-1 2,0 0 0,0 0 0,0 0 0,1 0 3,5 0 2,-2 0 0,1 0 5,2 4-10,-1 7-6,5 6 1,-2 4-2,-2 7 5,-2 4 1,-4 1 2,-1 3 7,0 0-4,-1 2 5,-11 1-8,-3 2 12,-2-2-2,1-3-10,1-3 22,0-4-23,2-5 2,2-6 3,1-6-2,4-4 2,3-5 0,3-3-1,0 0 14,0-2 51,0-15-10,0-5-53,11-8-6,8-2 2,3-2-2,1-5 0,0-1 0,0 1 1,-1 2 4,-2 3-4,0 6-1,0 1 2,1 1-3,1 4 4,-3 2-3,1 2 0,-2 1 0,-2-1 1,4 0 0,-3-1 0,0-2 3,1-5-2,1 0 3,-1-2-1,0-3-3,-6 5-1,-6 1 0,-3 1 0,-3 2 3,0 1-2,0 0-1,-5 1 0,-4 2 0,-2 3 0,0 5 0,0 2-5,0 3 5,-1 5-3,-4 0-15,-3 3 2,-1 21-2,-1 11-16,3 9 12,5 3 14,3 0-1,6 2 9,4-4 0,0-5 0,4-5 0,10-5 0,-1-6 0,5-7 1,0-5 1,4-6-1,5-3 6,4-3-4,5 0-1,-1 0 11,-2-4-13,-10-9-2,-6 1 2,-5-1 5,-6-2 1,-3 0 10,-3-1 15,0 5-1,0 0 11,0 5-34,0 2-5,0 2-2,-2 2-7,2 0-20,0 9-61,0 11 25,0 7 57,6 0 6,7 0 2,4-3-2,4-3-25,7-5-15,3-3-21,2-6-26,-1-5-119</inkml:trace>
  <inkml:trace contextRef="#ctx0" brushRef="#br0" timeOffset="15855.2043">29310 598 173,'0'0'72,"0"0"13,0 0-34,0 0 50,0 0-6,0 0-83,-44-60 3,33 58-11,-1 2-4,-4 0 0,-3 14-5,-1 8-1,1 4 3,3 0-9,5-4 5,3 1-5,7-4-10,1-4 6,0 1-7,0-6 9,10-2 4,3-4 7,1-3 3,4-1 0,0 0 4,1 0-2,-1-11 2,-4-3-2,-1-1 14,0-2 0,1 2-7,-4 5-1,-2 2 5,-5 5-4,-2 1 2,-1 2-11,0 0-8,2 5-28,-2 15 12,0 8 24,0 10 0,0 3 1,0 4 4,-5 2-3,2 2 1,2-2-3,1-5 0,0-7 0,0-7 2,0-5-1,0-4 0,0-4-1,1-2 2,1-6-1,1-4 1,-2-3 1,1 1-2,-2-1 9,1 0 6,1 0 9,2-1 37,5-12-26,3-10-17,6-3-19,-2-4 3,8-3-3,0-2-2,-3 0 1,0-2 1,-7 1 1,-1 0 4,-4 0-2,-2 3-2,2 1-1,-3 5 0,2 2-1,-1 3 1,3 6-7,-5 4 5,-1 6 2,-4 4 0,0 2 0,0 0-5,0 0 1,0 0 0,0 0-5,0 5-18,2 11-18,2 5 43,1 3 2,2-1 0,1 0 4,-2-6-4,3 1 0,-1-4 0,0-3 3,3-5-3,-4-3 3,5 0-1,1-3 2,4 0 0,1 0 1,-2-9 1,-1-2-4,0-4 5,-5 0-3,2-3-1,-3 0 2,-3 0 1,-1 1-2,-4 5-3,-1 3 3,0 3-4,0 3 14,0 3-4,0 0 1,0 0-11,0 0-4,0 0-4,3 0-8,4 12-7,4 4 20,3 0-1,0-1-17,3 0 0,-1-1-62,-1-4-62,2-4-107</inkml:trace>
  <inkml:trace contextRef="#ctx0" brushRef="#br0" timeOffset="17575.7029">29995 435 163,'0'0'155,"0"0"-84,0 0 16,0 0-2,0 0-57,0 0-28,0-4-1,0 4-13,0 15-15,0 9 13,0 9 14,0 0 2,-1 2 1,-1 0-1,2-2 3,0 0-5,0-2 4,0 1 3,0-1-2,0 0-3,-2-1 0,1-2 1,1-4 1,0-4 0,-2-3-2,2-7 0,0-2-4,0-6-18,0 0-2,0-2 2,0 0 22,0 0 7,0 0 16,0-3 27,0-12-22,0-5-14,0-2 0,0-3-8,0 2-5,5 0 0,1 2-1,0 6 0,-1 5-1,0 4 0,1 1-3,2 4 4,4 1-13,4 0 3,3 0 9,-2 0-4,-1 10-6,-2 1 3,-5 0 1,0 3-4,-6 2 1,-3 0 0,0 3-2,0-4 3,-12 2-5,1-3 12,-1-2-3,1-2 9,2 1-4,-2-4 3,2-3-3,3-2 2,2 0-2,-1-2 14,4 0-11,1 0 8,0 0-1,0 0-10,0 0 3,0 0-8,0 0 5,4 0-12,5-2-10,4 2 11,1 0 4,-1 0 4,2 0 1,3 0 2,2 0-2,1 0-1,-5 2 1,0-2-15,-5 0-10,2 0 27,2 0 0,5 0 5,0-8-5,-2-8 2,2-5 0,-5-3 2,-4-1 1,-3 4 12,-3 0 14,-4 5 24,-1 2-28,2 5-21,-2 5-2,0 2-1,0 2-6,0 0 0,0 0-29,0 3-50,0 14 59,0 2 21,0 2 2,0 0 0,0-1 0,6-2-3,1-4 1,2 1 2,5-5 2,2 1-1,2-4 2,4-2 3,2-2-6,3 0 0,-2-3 4,1 0-4,-1 0 0,0-3 3,1-12 1,-4-5 5,-3-2 14,1-1 1,-5 0 5,-2-1 3,-4 0-14,-4-5-3,-2 3 20,-3-3-18,0-2-1,0-3-3,0-1 20,0 2-6,0 2 16,0 4-19,-2 1-14,-1 2-6,0 5-3,2 1 0,-1 5-1,1 6 1,1 4 4,0 2-2,-2 1-2,2 0-1,-1 0-1,-6 3-14,0 22-15,-2 12 23,2 14 7,2-2 0,5 1 1,0-2-1,0-3 0,2-1 0,5-4-2,-1-2-8,0-5-11,3-5-15,2-3-10,2-11-30,6-4-27,4-9-70,5-1-71</inkml:trace>
  <inkml:trace contextRef="#ctx0" brushRef="#br0" timeOffset="17992.9223">30514 678 176,'0'0'142,"0"0"-46,0 0-12,0 0-24,0 0-58,0 0-2,0 0 0,41 0 2,-1 0 16,9 0-1,5-5 0,-2 2-7,-6-1-9,-7-1-1,-4 1 0,-7 1 0,-3 0 0,-3-1-36,-3 2-74,-6-1-131</inkml:trace>
  <inkml:trace contextRef="#ctx0" brushRef="#br0" timeOffset="18309.8139">30462 511 392,'0'0'159,"0"0"-81,0 0-38,0 0-20,0 0-20,0 0 0,0-17-34,0 17-76,0 0-178</inkml:trace>
  <inkml:trace contextRef="#ctx0" brushRef="#br0" timeOffset="37261.9186">25287 2786 22,'0'0'51,"0"0"13,0 0 15,0 0 22,0 0-41,0 0-15,0 0 1,0 0-5,-14-22-12,14 22-9,0 0-6,0-1-13,0 1-1,0 0-7,-2 0-11,2 8-1,-4 13 18,3 10 0,-1 2 2,1 3-1,1 2 0,0 1 0,0 2-1,0 5 0,0 7 1,0 6 1,0 6-1,0 6 1,0 2-1,-6-6-3,-3-4 3,3 0 3,-2-6-3,4 0 1,2-5-2,2-3 1,0-4 0,0-5 0,0-2 0,0-3 0,3-4 1,0 2-1,3 0-1,-1 2 1,-2-2 0,-2-1 0,-1-5 0,0-4 1,0-5 1,0-7-1,0-3-1,0-3 0,0-3-12,0-2-61,0 0-14,0-15-66</inkml:trace>
  <inkml:trace contextRef="#ctx0" brushRef="#br0" timeOffset="38469.7432">25212 2743 38,'0'0'100,"0"0"-37,0 0-10,0 0 11,0 0-19,0 0 22,0-32-37,0 29-14,6-1-13,3-1-3,4 0-4,2 3 4,9-1-5,3 3 5,4 0 0,6 0-1,7 0 1,11 0-2,14 1 2,16 3 3,10-2-3,12 0 0,3-2 0,0 0 0,-4 0 2,-5 0-1,-8 0 0,-10 0 1,-5 0 0,-9 0-2,-5-2 0,0 0 0,5 1 0,6-2 0,5 0 0,-1 0 2,-8 0-4,-8-1 3,-8-1-1,-7-1 0,-5 2 0,-2-3 1,-3 2 0,-1-1 0,-4-1-1,-3 1 0,-5 4 0,-6 0 1,-2 1-1,-3-1 0,1 2 0,-3-1 0,1-1 0,-1 0 0,-1 2 0,-3 0 0,0 0 0,-2 0-3,-2 0 1,-1 0 2,-1 0 0,-2 0-2,0 0 2,0 0 4,0 0 16,0 0 22,0 0-15,0 0-16,0 0-11,0 0-5,0 11-11,0 7 16,0 6 0,0 5-3,-3 1 3,-5 3 0,-1 3 3,-2 5-1,-1 2 0,1 1 2,-1 1-3,5 3-1,-1 7 1,2 6 0,1 6 1,1 0 1,1 0-1,3-7 0,0-3 1,0-1-2,0-4 2,0-2 1,3-5-4,2-5 0,1-2 2,-3-6-2,-2-5 1,1-4-2,-2-4 2,0-2-2,0-1 1,0-1 0,0 2 2,-8-2-2,1-2 2,1 1 1,0-3 0,1 0-3,2-1-2,-1-1-2,0-2-91,1-3-110,0-4-91</inkml:trace>
  <inkml:trace contextRef="#ctx0" brushRef="#br0" timeOffset="39374.8903">25180 4490 378,'0'0'61,"0"0"-61,0 0 0,0 0 4,0 0-4,0 0-11,29-3 7,-10 0 4,5 3 4,3-1-4,6 0 0,4-4 1,12-3-1,11 0 1,9-5 0,7 1 0,3-1 0,-1-2 1,2-1-2,0 0 0,1 0 0,0-1 0,-8 2-2,-2 0-7,-7 3-19,-5 0 5,-2 1-1,-5 2-24,0 2 10,-4 0 21,-1 3 4,-2-2 7,1 1 6,-1 1 2,4 1-2,3 0 3,1-1-2,2-1 0,-4 0 0,-3 1 1,-4 0-1,-5 1-1,-3-1 0,-3 1 1,0 2-1,-1-1 0,0-1-1,-4 2 2,-3 0-3,-2 1 4,-8 0-3,-4 0 2,-6 0-2,-5 0-4,0 0-65,-6 0-49</inkml:trace>
  <inkml:trace contextRef="#ctx0" brushRef="#br0" timeOffset="59210.353">8108 4670 28,'0'0'92,"0"0"-53,0 0 25,0 0 14,0 0-14,0 0-39,0 0-15,0 0 14,0-28 21,0 20-18,0-3-18,0 2-3,0-2-5,5-1 1,7 0-2,-2-2 0,2 4 0,-3 2 0,2 3-3,-2 2 3,1 3-12,2 0 8,4 0 2,-1 0-6,3 8 5,-1 9-6,-3 4 9,-5 3 1,-6 6-1,-3 4-2,0 2 2,-3 0 2,-10 1-2,-5-1-16,-1-1 3,-1-2 11,1-3-6,2-5-10,1-6 10,5-6 2,4-3 3,0-6 3,4-1 1,1-2-1,1 1 0,1-2 0,0 0 2,0 0-2,0 0-5,3 0 5,14-9 2,9-6 0,2-2-1,1 1 9,1 0-3,-2 1-7,-6 4 4,-3 3 0,-5 2-4,-5 5 0,0 1-2,-3 0-20,0 0-67,0 6-50,-3 7 1</inkml:trace>
  <inkml:trace contextRef="#ctx0" brushRef="#br0" timeOffset="59604.5281">8526 4639 34,'0'0'92,"0"0"5,0 0 0,0 0-23,0 0-42,0 0-32,0-2-12,0 17-10,-3 11 22,-7 8 15,-1 2-13,-1-2-1,0-1-1,3 1 0,0-6-9,2 0-33,0-3-43,2-3 3,-1-5-86</inkml:trace>
  <inkml:trace contextRef="#ctx0" brushRef="#br0" timeOffset="59926.3196">8402 4701 151,'0'0'100,"0"0"-88,0 0-12,0 0-2,0 0 2,0 0 6,24 38 21,-12-23-16,7-1-8,1 0 0,1 0 6,-2 0-6,-4 1 0,0 0-2,-6 1 2,0 1-3,-3 1-37,1-2-65,-2-2-51</inkml:trace>
  <inkml:trace contextRef="#ctx0" brushRef="#br0" timeOffset="60411.6033">8637 4742 194,'0'0'6,"0"0"4,0 0 41,0 0 38,0 0-48,0-87-18,8 74-5,0 6-8,1 4-4,1 2-4,2 1-2,0 0-4,1 6-3,-5 16 7,0 10 0,-5 6 6,-3 4 3,0 1-3,0-5 1,0-6-4,0-7-1,0-7-2,0-3 0,0-6-3,0-1-3,5-4 5,3-1 1,2-3-1,2 0 1,0 0 2,3-9 4,0-1-5,-1-3 2,0 3-3,-2 2-3,0 2-54,-4 5-95,-2 1-98</inkml:trace>
  <inkml:trace contextRef="#ctx0" brushRef="#br0" timeOffset="61726.159">16262 4453 7,'0'0'25,"0"0"18,0 0 6,0 0 11,0 0 6,0 0 2,-15 0-11,11 0-6,2-3-14,2 3-5,0-2-13,0 1-5,0-1 7,0 1-4,0-3 7,0-1-18,0-1 4,0 0-8,2-2-1,6 1-1,1 2-2,0 4 2,1 1-7,0 0 0,-1 0-1,1 12 4,-1 9 0,-3 5-4,-2 2-9,-2 2 3,-2 0 2,0 2 5,-5-4 6,-7 2-3,-1-2-15,3-4 2,2-5 2,1-4 11,4-1 1,0-6 0,3-3 3,0-3-14,0-1-22,1-1 21,15 0 15,4-1 7,5-13 6,1 3-5,-2-2-2,-6 6-6,-2 0-1,-4 6-25,1 1-84,-4 0-40</inkml:trace>
  <inkml:trace contextRef="#ctx0" brushRef="#br0" timeOffset="62013.7549">16708 4391 225,'0'0'73,"0"0"-58,0 0 29,0 0 14,0 0-30,0 0-28,-53 54 0,39-17 0,-1 0 0,2 1 3,0-2-2,3-6-1,0-3 0,1-3-25,-1-1-60,0-5-79</inkml:trace>
  <inkml:trace contextRef="#ctx0" brushRef="#br0" timeOffset="62279.4471">16494 4513 107,'0'0'61,"0"0"-36,0 0-15,0 0 26,0 0-36,0 0-3,8 15 3,2 11 1,2 4 9,-3 0-7,2-3 4,2-1-7,2-5 6,3-3-5,-2-4-1,2-1-60,-3-3-34,0-1-2</inkml:trace>
  <inkml:trace contextRef="#ctx0" brushRef="#br0" timeOffset="62768.1138">16711 4572 72,'0'0'182,"0"0"-98,0 0-41,0 0 9,0 0-3,0 0-37,43-46-12,-29 46-3,2 0-2,-1 0-8,-2 17 13,-2 3-5,-5 1 4,-6 1 1,0 3 0,0-3 2,-3-1 2,-8 0-3,1-3 4,0-2-2,3-5-2,3-3-1,4-4-1,0 1-1,0-2-4,0-2 2,6-1 0,10 0 4,5 0 7,6-7 0,1-7-2,2 1-2,-3 1 0,-2 1-3,-2 2 0,-7 5-30,-1 1-110,-7 0-99</inkml:trace>
  <inkml:trace contextRef="#ctx0" brushRef="#br0" timeOffset="64094.3239">24062 4685 38,'0'0'125,"0"0"-95,0 0-9,0 0 27,0 0 11,0 0-23,7-29-19,-3 25 7,2 1 2,1-1-10,2 3-11,4-1-5,2 2-2,3 0 2,-3 0 0,-1 0-1,-3 10-1,-2 1-2,-2 3 0,-4 4-4,-3 3-8,0 3-21,-3 4 28,-13-3-6,2 0-24,0-3 5,2-3 27,0-2 1,3-5 2,-2-3 1,4-1 3,0-4 3,4-1 4,3-2-7,0-1 0,0 0-2,0 0 2,3 0 2,13 0 7,8-4 16,0-5-3,4 0-14,-1 3-4,0 0 0,-2 3-4,2 1-63,-2 1-151</inkml:trace>
  <inkml:trace contextRef="#ctx0" brushRef="#br0" timeOffset="64479.7657">24578 4627 53,'0'0'92,"0"0"-37,0 0 14,0 0 57,0 0-32,0 0-55,1-11-39,-1 11 0,0 2-12,-6 17 1,-8 7 11,-3 6 1,-4 0 6,3-1-4,-1 0-3,1-5-4,6 0-25,0-3-38,3-3-23,3-6-39,2-3-20</inkml:trace>
  <inkml:trace contextRef="#ctx0" brushRef="#br0" timeOffset="64759.5421">24379 4716 123,'0'0'150,"0"0"-68,0 0-65,0 0-17,0 0-13,0 0-8,3 21 17,9-4 3,3 2 1,-1 0 0,2 0 0,1 1 1,0-4 2,0-1 0,1-1-3,-3-2-26,-1-2-62,-3-1-45</inkml:trace>
  <inkml:trace contextRef="#ctx0" brushRef="#br0" timeOffset="65294.6438">24596 4808 99,'0'0'120,"0"0"-88,0 0 48,0 0 18,0 0-47,0 0-19,7-83-6,1 74-5,-1 3-6,2 2-13,1 2-2,3 2-7,3 0 3,0 0-2,4 8 0,-3 5 5,-4 4-2,-4 2 0,-4 1-2,-3 1-2,-2 2 0,0-2 7,0-2-14,-6 0 3,-3-3 1,0-3 9,3 0 2,0-5-2,3-1 1,2-4 0,1-2-3,0-1-2,0 0 2,0 0-4,0 0-8,16 0 15,11 0 0,7-11 33,5-2-2,-2 1-25,-4 3-5,-1 0-1,-4 2 0,-1 2-14,-2 0-49,-7 2-164</inkml:trace>
  <inkml:trace contextRef="#ctx0" brushRef="#br0" timeOffset="66959.7068">31980 4644 63,'0'0'0,"0"0"0,0 0 10,0 0 77,0 0-17,0 0-24,0 0 6,0 0 1,0 0 1,0 0-30,0 0-24,0 0-10,7 0 10,5 0 9,5-2-5,-1-2-4,-6 3 4,0-1-1,-5 2 0,-2 0-3,-2 0-6,2 0-2,1 2 0,-3 8 5,-1 6 2,0 2 1,0 5-7,-14 0 7,-3 0 0,0 0 0,1 0-9,2-2 1,4 2 0,6-4-18,0-1 7,4-4 15,0-5-2,0-3-8,0-2 5,0-1 1,0-1 8,12-2 3,6 0 29,3 0 9,-3 0-16,-2 0-8,2 0 5,-3-3-15,-3-2-3,2 3-4,-7 0-6,1 1-54,-1 1-65,-3-2-107</inkml:trace>
  <inkml:trace contextRef="#ctx0" brushRef="#br0" timeOffset="67674.8918">32448 4715 20,'0'0'206,"0"0"-93,0 0-38,0 0-4,0 0-31,0 0-33,0-5-7,0 5-14,-9 14-1,-5 12 15,-6 5 10,0 0-5,-1 4 1,2-3-6,4-4-5,-3 1 0,3-5-55,0-3-30,5-3 39,-1-3-78,1-3 12,4-4 59</inkml:trace>
  <inkml:trace contextRef="#ctx0" brushRef="#br0" timeOffset="68001.9442">32251 4828 70,'0'0'158,"0"0"-80,0 0-7,0 0-5,0 0-40,0 0-26,0-2-17,2 14-12,6 11 20,6 4 9,3 0 1,2-1 0,0-4 0,-2 1 1,0-2 0,0 0-2,2 0-17,-3-2-43,1-4-3,-1-2-30,1-7-57</inkml:trace>
  <inkml:trace contextRef="#ctx0" brushRef="#br0" timeOffset="68505.3024">32564 4852 25,'0'0'119,"0"0"-24,0 0 4,0 0-7,0 0-9,0 0-30,-9-44-37,9 40-8,0-1-8,2 2 0,5 0 0,2 3-4,3 0-3,3 0-3,-2 6 3,1 10 1,-1 5-2,-4 4 1,-3 3-6,-6 1 12,0-2 0,0 0-5,-3-3-8,-6-2 8,3-4 2,-2-5 3,3-1 1,2-2 0,3-2 0,0-1-7,0-2 2,16-3-4,14-2 9,7 0 8,5 0-4,1-10 1,-2 5-4,-7 0 0,-6 2 0,-7 1-1,-7 1-21,-3-1-101,-6-1-90</inkml:trace>
  <inkml:trace contextRef="#ctx0" brushRef="#br0" timeOffset="70262.0413">8808 8440 37,'0'0'79,"0"0"9,0 0 12,0 0 3,0 0-17,0 0-47,-6-33-8,6 24-21,3-2-10,8 2 0,-1 3-3,2 3 1,-3 1-1,4 2-2,-2 0 4,-1 2-7,0 13-3,-5 8 5,-5 9-10,0 5-8,0 7 0,-18-1-7,2-5-10,-4-5 33,5-6 7,1-5 1,3-6 2,5-6-1,2-5 3,4-4-4,0-1-9,0 0 7,5 0 2,9 0 10,4-1-1,0-8 6,0 0 8,-2 1-15,-1 3 0,-1 0-6,-1 0-1,-3 2-1,1 3-65,-1 0-225</inkml:trace>
  <inkml:trace contextRef="#ctx0" brushRef="#br0" timeOffset="70654.2525">9169 8351 128,'0'0'100,"0"0"-45,0 0 6,0 0-23,0 0-25,0 0-13,-36 53 3,27-27 0,3 4-1,-1 0 3,1-3-5,0 0 0,0-1-2,0-1-9,3-1-70,-3-3-92</inkml:trace>
  <inkml:trace contextRef="#ctx0" brushRef="#br0" timeOffset="70935.6568">9018 8469 1,'0'0'11,"0"0"30,0 0 1,0 0 18,69 87-26,-51-69-7,-3 0-12,3-3-13,0-1 2,-2-2 2,2-2-5,-3 1-1,-3 0-63,-2-6-92</inkml:trace>
  <inkml:trace contextRef="#ctx0" brushRef="#br0" timeOffset="71446.0349">9300 8488 212,'0'0'120,"0"0"-42,0 0-43,0 0 21,0 0-19,0 0-28,9-86-7,5 79-2,-1 2-1,0 5-6,1 0 1,2 0-1,-4 14 6,-1 7 1,-8 8 0,0 5 9,-3 7-6,0 4-1,-8 0-2,-2-4-22,2-8 2,1-11-1,4-8 5,3-7 14,0-3-5,0-4-5,9 0 8,6 0 3,6-12 1,0-5 5,0 0 0,-4 2-2,-3 5 1,-1 1 1,-4 3-4,0 3-1,-1 0-7,-1 2-94,-6 1-140</inkml:trace>
  <inkml:trace contextRef="#ctx0" brushRef="#br0" timeOffset="73912.9364">20057 7907 39,'0'0'204,"0"0"-92,0 0-14,0 0-22,0 0-11,0 0-10,0-2-25,0 2-14,0-1-5,0 1-5,0-2-6,2-2-3,11-2-2,1 0 5,3 0 0,-3 2-1,-2 2 0,-2 2-1,2 0-1,2 0 2,-1 6-5,-1 5-4,-3 2-14,-3 4-3,-5 2 7,-1 5-3,0 2 2,-9 1 17,-7 2 3,1-4 1,-1-1 0,5-6 2,4-4-2,2-5 1,3-3-1,2-3-5,0-1-7,0-2 5,5 0 3,10 0 4,9 0 4,1-13 5,4-2-4,-5-1-3,1 0 2,-4 3-4,-4 4-3,-3 5 3,-3 2-38,-3 2-39,-1 0-33,-3 0-5,-4 0-65</inkml:trace>
  <inkml:trace contextRef="#ctx0" brushRef="#br0" timeOffset="74569.7546">20564 7895 67,'0'0'67,"0"0"12,0 0-38,0 0 37,0 0-15,0 0 11,-3-12-29,0 12-20,-2 0-25,-3 6-1,-1 10 1,-4 6 0,-1 2 1,1 3 0,-2 2-1,1 1-1,1 1-18,4-1-19,3-1-11,3-2-47,-1-6-44,1-4-57</inkml:trace>
  <inkml:trace contextRef="#ctx0" brushRef="#br0" timeOffset="74899.5484">20375 7945 154,'0'0'113,"0"0"-38,0 0-14,0 0 2,0 0-55,0 0-8,-4 16-9,20 7 9,2 3 3,3-4-3,1-1 1,3-3 2,2 0-2,-3-1 1,3-2-2,-3 0 0,-3-3-2,-5-1-39,-1-2-45,-4-1-11,-4 0-45</inkml:trace>
  <inkml:trace contextRef="#ctx0" brushRef="#br0" timeOffset="75369.6654">20691 8003 220,'0'0'169,"0"0"-97,0 0-22,0 0 12,0 0-11,0 0-45,2-80-2,18 67-4,0 5 0,-1 7-3,-2 1 0,-1 0-4,-1 18 4,-1 6 3,-7 7 0,-4 2-1,-3 1 0,0-1 1,0-2 1,0-5-1,0-5-2,0-5 1,0-6 0,0-4 1,0-3-4,0-1-4,3-2 4,10 0 0,10-2 4,11-14 6,9-7-4,2-2-1,3-3-1,-6 4 0,-5 6 1,-8 3 2,-6 6-3,-3 5-27,-7 0-102,-4 4-132</inkml:trace>
  <inkml:trace contextRef="#ctx0" brushRef="#br0" timeOffset="78044.7677">32709 8360 69,'0'0'104,"0"0"-21,0 0-5,0 0-12,0 0-7,0 0-2,0 0-3,-3-10-15,3 4-24,0 0-11,0 0 4,0-2-3,0 4-5,0-2 5,0-1-5,4 3 0,7-3-2,2 2 1,1 3 1,-2-1-1,-2 3-2,-1 0 1,1 0 1,-2 10-5,-4 3-1,-2 6-8,-2 3-13,0 4 21,-5 0-4,-7 0-5,-2-2-3,0-1 17,-4-1-4,5-1 1,-2-1-13,3-2-13,4-1-8,0-5 9,3-2-1,4-6 10,1 0 0,0-4 4,0 0 15,0 0 2,6 0 2,10 0 24,4-7-9,2 0-9,2-4-6,1 1 1,-1 1-2,-5 2-2,1 2-3,-8 2-22,-1 1-40,-5 2-83</inkml:trace>
  <inkml:trace contextRef="#ctx0" brushRef="#br0" timeOffset="78459.3959">33112 8310 149,'0'0'132,"0"0"-77,0 0-41,0 0-5,0 0-9,0 0-1,-47 29 0,28-5 1,0 3 6,-1 2-4,-2-1 2,3-2-4,1 1 3,1-3-3,5 1-15,2-3-46,1-4-21,3-4-62</inkml:trace>
  <inkml:trace contextRef="#ctx0" brushRef="#br0" timeOffset="78766.7193">32943 8314 80,'0'0'142,"0"0"-49,0 0-40,0 0-13,0 0-40,0 0 0,0-7-25,5 28 20,1 5 5,1 1 1,5-1 1,-3 0 5,-3-4-7,3 1 1,-3-2 0,0-2-1,1-1-9,-2 0-64,-1-2-41,3-5-38</inkml:trace>
  <inkml:trace contextRef="#ctx0" brushRef="#br0" timeOffset="79327.5299">33237 8324 11,'0'0'138,"0"0"-14,0 0 26,0 0-32,0 0-45,0 0-48,-10-42-11,19 36-14,10 3-2,1 3-1,0 0-8,1 5 10,-3 14-4,-2 4-3,-6 4-2,-7 3 6,-3 1-2,0 1-23,-13 1-4,-9 0 1,-2-1-9,2-5 28,-2-3-2,3-1 12,4-5 3,3-3 0,9-5 0,5-2-5,0-3-18,11-3 17,14-2 6,8 0 16,8 0 31,0 0-21,1-9-2,-2 0-13,-6 0-3,-7 2-7,-9 4-1,-9 0-10,-5 3-44,-4 0-86,0-2-178</inkml:trace>
  <inkml:trace contextRef="#ctx0" brushRef="#br0" timeOffset="87399.539">10603 9564 87,'0'0'45,"0"0"-42,0 0 4,0 0 27,0 0-25,0 0-9,0 0 4,-5-31 0,5 28-4,-1 1 4,1 1 9,-2 1 6,2 0 6,0 0-9,0 0-5,0 0-6,-1 0-5,1 0-6,0 0 3,0 0 2,0 0 1,0 0 0,0 0-1,0 0-6,0 3 5,0 13 2,0 4 19,3-1-3,1 1-8,1-4-6,4 0-1,-5-6 4,2-1-4,0-5 1,-1 1-2,2-3 0,-1-2 6,0 0-1,6 0 9,3-17 31,3-7-1,6-4-22,1-7-6,3-3 5,4-3-7,2-5-5,3-4-1,2 2-5,-3 4 1,-5 8-3,-6 6 1,-6 11 2,-6 3-1,-7 9 1,-3 3 2,-3 2-5,0 2 7,0 0 9,0 0 3,0 0-20,0 0-5,0 0 2,-5 3-16,-3 6-70,0 2-53,-1-1-36</inkml:trace>
  <inkml:trace contextRef="#ctx0" brushRef="#br0" timeOffset="119281.9734">25971 9917 28,'0'0'107,"0"0"-17,0 0-32,0 0 18,0 0-7,0 0 15,0 0-41,0 0-16,0 0 19,-12-59-17,11 59-29,-4 0-1,-3 6-2,-1 15 3,-2 7 0,5 7-2,6 1 2,0 2 0,0-3 0,6-5 0,9-4 0,4-5-5,7-6-3,-1-5 6,-1-6 1,0-4 1,-5 0 1,-2 0 2,-1-8-3,-4-8 3,0-3 1,-6-2-4,-2-5 4,-4-1-1,0 0-1,0 0-2,-3 1 0,-4 4 2,-2 4-2,0 2-1,0 8 1,-1 2-1,2 1-5,1 5-2,1 0-5,3 0 10,1 0-1,2 8-10,0 3-18,0 2 18,6-6-5,8-1 13,2-3 6,1-3 0,-1 0 3,-1 0-2,3 0 1,-2-11 1,2-4 0,0 1-2,-2-4 2,1 0-3,-4 0 2,-4-2-2,-2 2 0,-7 0 6,0 1-6,0-1 3,-4 1-3,-8 2-1,-3 2-1,2 2 0,-1 3 0,1 1 0,4 3-3,1 1 4,4 1 1,1 2 0,3-1 3,0 1-6,0 0 0,0 0 3,0-2-3,4 1 3,12 1-3,7 0 3,3 0 0,0 0 0,-1 18-4,-3 6 0,-1 8 2,-6 4 1,-2 3 1,-6 2 3,-2-1-3,-2-2 8,-3-2-7,2-6 6,-1-5-3,4-2-3,0-5-1,4-1 3,2-4 3,2-2-6,5-5 5,6-5-5,4-1-4,5 0-29,6-16-47,1-5-26,2-6-65</inkml:trace>
  <inkml:trace contextRef="#ctx0" brushRef="#br0" timeOffset="119739.9077">26950 9524 212,'0'0'118,"0"0"-13,0 0-82,0 0 41,0 0-6,0 0-39,113-61 0,-55 48-12,7 3 2,0 4-9,0 1 3,-7 5-3,-3 0 0,-4 0 1,-5 0 0,-4 0-1,-6 0-2,-5 0-24,-4 0-19,-5 1-49,-8 7-99,-6-1-32</inkml:trace>
  <inkml:trace contextRef="#ctx0" brushRef="#br0" timeOffset="120084.7095">27427 9450 191,'0'0'113,"0"0"-49,0 0 0,0 0-64,0 0 8,0 0 12,-38 113 13,33-71-1,4 0-22,1-1 8,-2 0-13,2-2 3,0-3-6,0-3-1,0-4 3,0-4-4,2-3 1,2 0-2,-2-3 1,-2-2-35,0-1-35,0-1-7,0-6-75,4-4-87</inkml:trace>
  <inkml:trace contextRef="#ctx0" brushRef="#br0" timeOffset="120513.9592">28052 9755 88,'0'0'149,"0"0"-39,0 0-60,0 0 16,0 0-14,0 0-35,-4 0-17,24 0 0,11 0 6,6 0-6,-1 5 3,0 1-3,-8 0 0,-3 3-71,-11 0-120</inkml:trace>
  <inkml:trace contextRef="#ctx0" brushRef="#br0" timeOffset="120714.7177">28087 9910 132,'0'0'27,"0"0"-27,0 0-2,0 0 2,0 0 63,0 0 4,79 13-1,-52-13-12,4 0-42,5 0-10,0 0 3,0 0-5,-2-2-61,-4-4-120</inkml:trace>
  <inkml:trace contextRef="#ctx0" brushRef="#br0" timeOffset="121554.3554">29304 9443 184,'0'0'122,"0"0"-40,0 0-61,0 0 20,0 0 3,0 0 15,-16-67-20,14 67-18,2 0-12,-1 0-9,-1 0-5,1 5-9,-1 17 1,-2 13 13,-2 10 0,0 8 0,0 3 3,0 4-1,3-1 2,1-2 4,1-3-8,1-8 8,-2-2-2,-2-5-2,0-4-1,-1-3-2,1-6 0,-2-3-1,1-2 0,1-5 1,-2-3 0,3-6 3,-2-4-4,-2-3 5,-8 0 65,-5-7-19,-6-11-33,-4-3-6,-1-3-8,1 0-3,4 1-1,4 3-8,5 6-16,4 1-7,4 6-4,3 2-6,5 2-37,1 0-62,0-3-56</inkml:trace>
  <inkml:trace contextRef="#ctx0" brushRef="#br0" timeOffset="121991.0953">29288 9329 357,'0'0'13,"0"0"57,0 0-41,0 0 23,0 0 6,0 0-29,-3-47-29,25 42-5,14 0 5,15 2 0,10 3 0,9 0 0,6 0 3,5 0-2,5 0 7,3 2 0,0 1-2,-3 0-4,-7 2 2,-11 2-3,-13 2 1,-12 3-2,-9 5 0,-8 1-4,-6 3-77,-10 1-107,-10-1-73</inkml:trace>
  <inkml:trace contextRef="#ctx0" brushRef="#br0" timeOffset="122709.4091">29892 9676 9,'0'0'145,"0"0"-26,0 0-3,0 0-9,0 0-29,-24-92-24,2 77-26,-3 2-26,-8 2 2,-5 6-4,1 4 2,-2 1-2,2 0-5,6 10-1,7 5-3,4 2-1,6 0 4,8-1-1,4 1-7,2-1 2,0 2 5,6 4 7,9-1 2,2 1 0,5 2-2,6-2 0,5-2 0,1 0 1,4-4 1,-3 1-1,-5-2 0,-4 0 2,-7 0-3,-3 0-1,-7 0 1,-3 0-3,-3 0 1,-3 0-4,0-1-6,-3 1 8,-14-3 4,-2-1 8,-1-3 7,-3 2-14,2-6 20,-4-1-8,0 0 10,-4-3-3,1 0-8,0 0-10,-4 0-1,1 0-1,-5 0-17,-1 0-54,-2 0-76,-4 0-88</inkml:trace>
  <inkml:trace contextRef="#ctx0" brushRef="#br0" timeOffset="195077.2741">24712 12304 31,'0'0'47,"0"0"-16,0 0-8,0 0 4,0 0-2,0 0-14,0 0 14,0 0-8,0 0 0,-27-35-9,27 32 6,-3 1 16,3 2-5,0 0-14,0 0-10,0 0-1,0 0-1,0 0-4,0 0 1,0 0 2,0 0-3,0 0-2,0 4 6,9 6 0,0 2-4,0 0 5,1 1 0,-1-3 1,1 1-1,-2-3 4,1 0-4,-3 1 1,2 0 0,-2-1-2,3-1 1,-3-1 0,-2 0-1,2-3 3,-3-2-2,0 1 0,1-2 0,-1 0 1,3 0 13,5-5 18,4-10-8,3-4-13,3-4-6,2-5 8,4-2-3,5-7-2,2-3 10,2-4-7,0 1-1,-3 4 1,-5 6-9,-6 10 0,-5 6-1,-3 5-1,-4 3 1,-4 3-1,-3 3 0,-2 1 0,-1 1 0,0 1 0,0 0 0,0 0-2,0 0-22,0 0-29,0 0-6,0 8 4,-4 4 28,-4-1-53,-3-1-54</inkml:trace>
  <inkml:trace contextRef="#ctx0" brushRef="#br0" timeOffset="249774.4894">27162 2514 30,'0'0'83,"0"0"-29,0 0 22,0 0-2,0 0 9,0 0-31,0 0-29,-21-22 4,18 19 7,2 1-7,1-1-18,-2 0 7,-1-2-1,0 0-7,1-2-2,2 0-1,0 0 7,0-3-8,0 0-4,0-1 3,0 1-3,0-2 3,0-2-3,0 2 1,5-3 2,1-3-3,2 0-2,0-1 2,1-1-1,2-1 0,1 1-4,1-2 5,2 1-1,0 1 0,1-1 1,-2 3-5,4 1 3,-2 1 1,3 1 0,7-2-3,1 2-5,4 0 0,2 0 6,3 1-4,1 1-3,2 1 10,-2-2-1,0 4 1,-2-1 0,-4 4-3,0 0-3,-1 2 3,-2 0 2,1 2-1,-5 2-5,-2 1-5,-3 0-10,-2 0 9,-1 0 8,-2 0 5,2-4 1,-2 0-1,0 0-5,-3-1 5,0-1 6,-3 1-5,-3 3 0,-2 0-1,0 1 1,-2-2 3,-1 1 1,2-1-4,-2 0 5,0-2-3,0 0 0,0 0-2,0-1-1,0-1-10,-8-1 10,-1-1 0,-2 0-2,2 0 2,-2 0 2,-1 0 7,3 1-7,2-1 0,-2 2 2,4-1-1,1 2-3,-1 0 0,2 2 0,2 0 4,-1 3-4,1 1 2,1 0 3,0 0-5,0 0 0,0-2-11,0 2-7,0 0-13,0 0 14,9 0 16,1 0 1,4 7 3,-1-1-2,2 4-1,-1 1-6,0-1 6,0 4-5,-2-2 4,0 1 0,0-1 0,-1 3 2,-3-1-2,-3 1-2,-2 1-1,-3 4-2,0 1 6,0-2 1,-7 3 4,-3-6 0,0 4 0,-1-1 2,2 1-7,0-1-12,2-1-24,1 2-16,0 1-50,-1 0-22</inkml:trace>
  <inkml:trace contextRef="#ctx0" brushRef="#br0" timeOffset="268009.5326">29003 1562 107,'0'0'59,"0"0"-1,0 0 14,0 0-5,0 0 7,0 0-13,0 0-18,0 0-9,1-23-10,-1 21-10,0 1-13,0 1-1,0 0-3,0-2 1,0 1 2,-1-2 6,-8-3 1,2-2-5,-6 2-2,-1-1 0,-3 0-4,-2 3 0,-1 0-19,0 2 3,0 2-1,1 0-7,-2 0 23,3 0-6,3 0 5,2 0 6,7 0 0,3 0 1,3 0 3,0 0 2,0 0-1,0 0 2,0 0 7,0 0-2,0 0-8,0 0-4,0 0-1,0 0-1,0 0-6,0 0-5,0 3-3,0 14 12,0 5 2,0 5 1,3 5 1,0 3-1,-3 4 1,0 0-1,0 3 0,0 1 2,0 0 0,0 4 0,0 4-1,-2 1 0,-2 2 6,-1-2-6,1-9 4,1-1-4,1-3 0,-1 3 1,2 3-1,-3-3 3,2-3-1,0-9-2,-1-4 0,2-4 0,-4-2 0,2-2 1,0-3 0,2-4-1,1-3-1,0-2-2,0-3-5,0 0 2,0-2-4,0 1 10,9-2 0,6 0 8,7 0 6,8 0-8,5-6 2,4-1-4,-1-3-4,1 3-4,0 1-5,-1-2-4,3 4-4,-6 0-13,1 1-21,-4 1-30,-6 2-35,-6 0-65</inkml:trace>
  <inkml:trace contextRef="#ctx0" brushRef="#br0" timeOffset="268779.5735">28388 1527 60,'0'0'85,"0"0"-29,0 0-20,0 0 14,0 0 14,0 0-14,0-31-19,0 31-31,0 5-24,0 21 3,0 9 19,0 7 1,0 0 1,0-2 6,0-4-4,3-5-2,0-3 5,-1-3 0,-1 0-5,1-2 0,1-1-2,1-1-30,2-1-34,-2-2-44,-2-6-23</inkml:trace>
  <inkml:trace contextRef="#ctx0" brushRef="#br0" timeOffset="269085.7667">28209 2028 159,'0'0'153,"0"0"-95,0 0-41,0 0 15,0 0 14,0 0-22,66-65-22,-20 55-2,6 2-2,8 2 2,1 5 2,-1-1-2,-5 2 0,-6 0 0,-12 2-6,-5 11-19,-7 4-77,-8 4-36,-8-1 9</inkml:trace>
  <inkml:trace contextRef="#ctx0" brushRef="#br0" timeOffset="269701.0527">28081 2327 76,'0'0'118,"0"0"-36,0 0-46,0 0-20,0 0 22,0 0 3,-2-43-21,2 43-13,0 0-7,0 0-6,-1 0-18,-2 17 3,-1 5 19,1 7 2,-3 2 10,-2 2-10,2 1 23,0 0-4,0-2-7,2-2-7,1-3-1,1-3-3,-1 2 2,2-4-3,-2 1 2,1-4-1,1-2 1,-1-2-2,1-6 2,-1-3 0,2-3 0,-1-1 3,-2-2 12,0 0 39,-5 0 24,-1-7-52,-5-4-20,-2-2-2,-1-1-2,2 3-4,-3-3 0,3 2-3,-1 2-4,-1-3-14,-1 5-8,3-2-48,3 5-30,3-3-17,3 0 6,6-5-49</inkml:trace>
  <inkml:trace contextRef="#ctx0" brushRef="#br0" timeOffset="270024.6295">28129 2269 230,'0'0'91,"0"0"50,0 0-116,43-80-20,-16 62-4,4 4-2,0 8-3,2 3 4,3 3-5,0 0 4,3 0-1,2 0 1,4 8 0,4-2-37,-2 1-70,-3-1-18,-9 1-30</inkml:trace>
  <inkml:trace contextRef="#ctx0" brushRef="#br0" timeOffset="270468.0183">28415 2404 84,'0'0'210,"0"0"-113,0 0-60,0 0-5,0 0 6,0 0-27,30-66-11,-17 66-10,5 0-3,0 20 3,0 4-6,-9 4 8,-6 2 3,-3 2 1,0-2 8,-6-3-5,-6-1 5,-4-2-4,4-5 16,0-4-14,6-2 2,1-9-4,5-1 6,0-3-5,0 0 13,0 0 29,0 0-23,21-6 0,10-10-9,10-4 1,4-1-11,-2 4 3,-6 2-4,-1 2-23,0 2-69,1 0-86,0 1-53</inkml:trace>
  <inkml:trace contextRef="#ctx0" brushRef="#br0" timeOffset="271119.6446">29786 1611 129,'0'0'10,"0"0"-10,0 0-28,0 0 18,0 0 10,0 0 52,12 106-10,-12-81-5,1 0-3,2 0-6,0-2-21,2 0-6,0 0 6,-1-2-7,1 0 4,2 0-4,-3 3-15,1-2-60,1-4-29</inkml:trace>
  <inkml:trace contextRef="#ctx0" brushRef="#br0" timeOffset="271590.108">30868 1584 128,'0'0'26,"0"0"-17,0 0-5,0 0 14,0 0-15,0 0-3,0 17 0,0 10 15,0 3 48,2 0-36,1-3-9,1-3-12,2-1-3,0-1-2,-2 4 3,1 2 3,-4 6-7,-1 2-4,0 0-61,0-3-56</inkml:trace>
  <inkml:trace contextRef="#ctx0" brushRef="#br0" timeOffset="272153.0766">29425 2516 76,'0'0'0,"0"0"0,0 0 3,0 0 4,0 0 5,101-14 24,-75 14-4,1 0-9,4 0-19,3 0 0,-1 0-4,0 0-2,0 0-70,0 0-33</inkml:trace>
  <inkml:trace contextRef="#ctx0" brushRef="#br0" timeOffset="272489.6669">29977 2246 220,'0'0'120,"0"0"-37,0 0-60,0 0-23,0 0-16,0 0-5,-1 53 21,1-20 4,0-3 0,0-3 0,0-4-2,0 1-2,0 0 1,0 0-1,0 0 2,0 2-2,0-4-56,0-2-51,0-5 16,4-5-59</inkml:trace>
  <inkml:trace contextRef="#ctx0" brushRef="#br0" timeOffset="273008.4267">30928 2215 75,'0'0'41,"0"0"-33,0 0-8,0 0 11,0 0 35,0 0 22,0 73-24,0-47-18,0-2-9,0 0-8,0 2-8,0-2 4,0 0 0,0-2-2,0-1-3,3 0-26,1-4-60,2-2-12,-3-4-31</inkml:trace>
  <inkml:trace contextRef="#ctx0" brushRef="#br0" timeOffset="274079.982">31412 1439 144,'0'0'126,"0"0"-25,0 0-56,0 0-2,0 0 13,0 0-6,-6-10-50,6 10-9,0 0-6,8 0 14,11 0 1,8 0 11,4 0-4,1 0-7,-8 0-3,-2 0 3,-4 0 0,-5 0 1,1 0-3,-2 3 1,-2 0-5,0 1-14,1 1-22,-5-2 25,-1-1 1,-2-2 12,-3 1 2,1 1 2,-1-2 0,0 2-7,0 1-5,0 5 4,0 4 4,0 5 4,0 2 4,0 2-4,0 3 0,0 5 0,0 1 0,-1 6 0,-5 2 3,-2-1-2,-1 4 3,0 0-4,2 3 0,-2 2 1,1 1 0,-2 2 0,1 1-1,0 1 2,-4-1-2,-1-2 1,-1-3 5,0-1-3,1-1 0,0 0 1,1 1 0,2-1-4,2-3 0,1 0 0,3-4-3,0-3 3,4-5 0,1-3-3,-2-4 5,2-5-2,-1-4 0,1-1 1,-2-4-1,1 1 2,-1-2-4,1-1-5,-4-1 5,-3-1 1,-5 0 1,-6-1 7,-2-2-7,-6 0 32,-4 0 18,-2-4-25,-3 0-25,-5 1-3,-3 0-60,-3 2-36,-1 1-47,3-3-65</inkml:trace>
  <inkml:trace contextRef="#ctx0" brushRef="#br0" timeOffset="275695.8495">32312 3250 35,'0'0'35,"0"0"-8,0 0-17,0 0 26,0 0-23,0 0 15,85 54-7,-57-54 35,2 0-13,2 0-14,-1-10 13,-1-7-14,-5 1-12,-2-4-5,-3 1 6,-2-4 3,-3-1 15,-2-4-6,-2 0-8,-3-2 7,-2-2-21,1-1 1,-1-4 0,0-2-7,-2-4 2,1-2-4,-2 3 2,-1 0-1,-2 5 0,0 1 0,0 1 0,-2 1 1,-9 0-1,-1 0 0,-4 0-4,1 1-3,-4 0 7,-2 3 5,0 4-5,-3 4-13,-1 4 10,-2 1 2,-1 5-21,1 0 6,1 3 5,2 1 6,-1-1-2,3 4 7,2-3 0,1 0 2,3 1 0,1 1 1,-3 1-2,-2 2-1,-4 3-7,-1 0 2,-3 0-27,4 0 6,3 0 25,3 0-2,9 0 3,3 0 3,3 0-2,3 0-1,0 0 0,0 0-12,0 0-57,0-1-77</inkml:trace>
  <inkml:trace contextRef="#ctx0" brushRef="#br0" timeOffset="276209.752">32230 2069 147,'0'0'53,"0"0"-49,0 0-1,0 0-3,0 0-4,0 0-10,-7 5 7,-8 9 7,-6 4 21,-4 5-20,2-4 12,-2-1-13,-1 1 0,6-6 6,3 0 1,4-5-2,8-3-3,1-4 4,2 1-2,2-2-1,0 1-3,0 0-6,0 4-13,0 3-1,5 0 20,8 2 5,3 2-2,7 1 0,2 1 11,-1 4-8,3 2-6,-3 1-49,-7 0-138</inkml:trace>
  <inkml:trace contextRef="#ctx0" brushRef="#br0" timeOffset="277039.8851">32399 3193 3,'0'0'15,"0"0"9,0 0-6,0 0 22,0 0-36,0 0-3,-41-63 6,33 54-2,2-2 7,-2 0 13,0 3-18,4 0 7,-2 1 34,5 2-7,-2 1-23,1 2 5,1 0 4,1 2-4,0 0-6,-2 0-2,2 0-5,-1 0-10,-5 0-9,-4 20-3,-4 12 12,-1 8 2,0 7-2,3 0 0,2-2-1,5-6 1,1-5-1,2-5-4,2-5 2,0-4 1,0-5-7,3-5-16,12-2 25,6-2 13,7-6 1,7 0-4,5 0-7,-1 0 3,-5-3-5,-3 2 1,-1 1-4,-2 0 2,-1 0-32,-2 0-2,-3 0-10,-2 5-27,0 3-8,-8-2-40</inkml:trace>
  <inkml:trace contextRef="#ctx0" brushRef="#br0" timeOffset="282272.2377">33037 2299 0,'0'0'1,"0"0"1,0 0 0,0 0-2,0 0-1,0 0-3</inkml:trace>
  <inkml:trace contextRef="#ctx0" brushRef="#br0" timeOffset="294404.3635">33817 2245 38,'0'0'122,"0"0"1,0 0-22,0 0-17,0 0-33,0 0-18,0-14-6,0 14-2,0 0-15,0 0-9,-6 0-2,-10 0-6,-15 12 7,-13 12 9,-9 7-9,-8 1 0,4 0-2,-6 0 2,1-1 0,-1 0 2,-12 2-1,-4 3-1,2 1 0,1 2 1,13 1-1,13-4-1,3 0-50,3-2-7,5-2-28,3-5 36,6-3 4,3-6 40,6-3 1,3-2-10,8-6-57,5-3-46</inkml:trace>
  <inkml:trace contextRef="#ctx0" brushRef="#br0" timeOffset="295139.8033">32721 2296 164,'0'0'86,"0"0"-48,0 0 6,0 0-6,0 0-21,0 0-14,0-1-3,6 1-6,4 0-2,8 8 4,8 8 4,8 2 2,5 3 0,6 1-1,4 1-1,3 1 0,-1-1 1,10-2-1,2-3 1,-1 0-1,5-2 0,-7-1 0,-6 0 0,-7-1 2,-8 1-1,-9-2-1,-3 3-4,-5-3 4,-4-1 0,0 0-1,-5 0-1,0-3-28,1-1-13,1-4 4,0-2 21,-4-2 17,-3 0 1,-6 0-1,-2 0 1,0 0-89</inkml:trace>
  <inkml:trace contextRef="#ctx0" brushRef="#br0" timeOffset="301410.1436">10885 17763 17,'0'0'39,"0"0"-14,0 0 7,0 0 29,0 0-17,0 0 27,0 0-29,-33-39-14,32 37-6,-1 1 4,2 1-7,0 0-8,0 0 5,0 0-2,0 0 2,0 0-14,0 0-2,0 0-13,0 0-6,0 0 13,0 0-2,0 4 6,10 6 4,1 0 1,1 1 0,0-1-3,0 1 1,-3-1 0,1-2 2,-4 2-1,3-7-1,0 2-1,-3-2 0,0-2 0,0-1 0,-2 0 2,5 0-2,-1-1 5,2-16-2,6-8 6,1-7-3,2-9-3,-2-2-1,7-1 0,-4-3-1,3 3-1,-2 3 2,-2 3-2,-1 8 1,-3 3-1,-3 3 0,1 1 0,-2 2 2,-2-1-2,1 5 0,-5 7 0,-5 5 1,0 3 0,0 2-2,0 0 0,0 3-43,0 15-69,-12 4-60</inkml:trace>
  <inkml:trace contextRef="#ctx0" brushRef="#br0" timeOffset="302287.0979">10971 18099 23,'0'0'44,"0"0"7,0 0 1,0 0-19,0 0-23,0 0-3,-15-23 1,14 21 0,1 2 0,0 0 6,0 0 15,0 0-3,0 0-14,0 0-12,0 0-2,0 0-8,0 0-2,0 0 4,9 0 8,-2 5 1,4 0-1,-4-1 0,1 2 0,-1-4 1,5 4 2,-3-3-3,2-3 1,0 0 5,1 0-3,-1 0-3,5-18 3,-1-6 5,0-11 1,3-8-4,0-12-1,0-9 11,0-4 27,1 5-26,-1 7-10,-2 9-2,-2 6-3,1 4 0,-3 1 0,-1 4 2,-3 5-3,-2 1 1,-1 7 4,-4 4 5,-1 6 15,0 3 3,0 4 9,0 2 11,0 0-24,0 0-24,-7 0-3,-1 7 1,0 8-20,1 1-49,3 3-28,2-1 11,2-1-52,0-5-25</inkml:trace>
  <inkml:trace contextRef="#ctx0" brushRef="#br0" timeOffset="304035.0433">15503 16790 51,'0'0'44,"0"0"3,0 0-5,0 0-4,0 0 8,0 0-10,-7-5-22,7 5-11,0 0-3,0 0-15,0 0-20,0 1 33,3 8 2,6 2 4,0-2-1,-1 2-3,1-4 1,-1 0-1,0 3 0,1-5 0,-1 3 0,2-3 0,0-2 0,1-3 3,4 0 0,0 0-1,4-13 5,2-8-3,0-8 0,4-5 0,-1-3-4,-2-2 0,1-2 2,1-1 1,1 0 0,0 4-3,-2 6 2,-5 8-2,-8 11 1,-4 7-1,-5 6 0,-1 0 0,0 0-20,0 7-76,0 10 19,-1 4-21</inkml:trace>
  <inkml:trace contextRef="#ctx0" brushRef="#br0" timeOffset="304641.8926">15564 16920 12,'0'0'67,"0"0"-9,0 0-34,0 0 8,0 0-5,0 0-4,-9-16-23,9 16-11,0 15-1,9 4 12,4 2 10,0-4-5,4-4-5,-1-3 0,0-4 2,0-6-1,-2 0 3,1 0-2,3-14 8,-1-7 2,4-6 1,4-6 1,5-11-5,6-9 1,6-8 20,2-12 7,1 4-19,-4 6 8,-8 12-19,-7 16-2,-10 13-4,-8 8-1,-4 8 3,-4 4-1,0 2-1,0 0-1,0 0 0,0 0-3,3 0-28,0 0-69,0 2-2,0 8-31</inkml:trace>
  <inkml:trace contextRef="#ctx0" brushRef="#br0" timeOffset="307156.1531">19353 16767 20,'0'0'75,"0"0"-13,0 0-20,0 0-21,0 0-11,0 0-5,-42-28 2,36 24 9,0 1 5,-1-1 2,1-3-2,-3 3-4,0 0 1,-4-3-10,-3 4-5,0 0-2,1 1 1,-1-1-2,4 3-3,0 0 2,0 0-8,3 0 9,-3 7 0,2 5 5,1-2-5,0 1 4,3-4-4,3 3 0,-2-2-4,2 5 4,-1 0 0,-2 4 4,0-1-7,3 2 4,-1 3-1,1 0 0,0 1 2,1 1-2,1 2 1,1 3-1,-2 5 0,2 1 1,0 1-1,0-4 1,0 1-1,0 1 1,5-5-1,4 3 0,-2-2 3,3-1-3,-2 0 0,1-1 1,0 0-1,-2 0 2,1 1-2,-1 1 0,2 0 0,-3-2 0,2-1 4,-2-3-3,2-4-1,0-1 1,1-3-2,0-3-4,1-4 2,-2-1-8,1-2 11,2-1 7,2 3-3,-3-3-3,0 2 2,-1-2-1,1 3-2,1-2 2,1 0 0,0-1-2,2-2-2,-1 0 2,2-1 5,0-1-4,1 0 1,1 0-2,1 0 1,1 0-1,-1 0 0,1-5 3,2-4-2,2-1 0,-1-1 8,2 1-6,0-2 1,0 1 0,-2 1-4,-1-5 3,-2 1-1,2-1-1,-2-3 4,-1-5 0,2-2 3,-4-4 0,1-1 2,-5-2-4,-6 3 3,-1-3 6,-5 0 4,0 1 1,0-3-3,0 4-10,-11 2 2,-1 1-3,-5-4 4,2 0 7,-4-1-3,4 0-2,-3-2-11,0 0 5,-1-2-4,-2-2 1,0 3 1,0 0-4,0 4 2,3 1 2,0 3-4,3 1 0,-1 5 0,-2 4 6,0-1 5,-3 5-7,2 1-2,-2 1 6,2 2 8,1 0-4,-5-3-12,0 3-1,-4 3 1,-3 3-4,-1 3 4,-1 0 1,1 0-1,4 8-5,4 4 3,3 4 1,1 7-3,3 4-15,2 3-26,5 0-9,4-1-61,5-4-1,0-5-29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3:17:35.2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7237 1313 9,'0'0'61,"0"0"-45,0 0 34,0 0 17,0 0-12,0 0-21,0 0-3,0-5 6,0 5 4,0 0-9,0 0-18,0 0-14,0 18-8,0 16 8,0 14 13,0 8-7,0 2 22,0-2 5,0-4-13,6-5-7,0-4-12,0-7 4,-2-4-4,2-4-1,-1-4 3,-1-3-3,1-3-2,-2-4-19,1-4-27,2-5-36,-1-5-55,2-2-53</inkml:trace>
  <inkml:trace contextRef="#ctx0" brushRef="#br0" timeOffset="666.0567">7203 1415 26,'0'0'16,"0"0"37,0 0-7,-3-82-15,3 59 27,7 0-22,5 2-26,3 3 8,-1 2 1,0 4-6,3 1-2,2 4-6,3-1-5,1 3 1,1 4 5,0 1-4,-4 0-2,-3 5-2,-5 8-2,-8 5-5,-4 4-2,0 6 11,-16 2 3,-9 2 13,-5-6 0,0-1-16,4-6-3,4-4-2,3-4-11,4-4 1,5-4 7,7-1 8,3-2 4,0 0-4,0 0 0,0 0-5,0 6 5,16 3 0,2 6 1,6 5 14,-2-1 1,0 2-10,-2-1-1,5 1-3,-1 0 0,1-2 2,-2 3 7,-2-3-3,-4 1 2,-3-2-10,-1-2 2,-4-1 1,-1 1-3,-2-4 0,-3-1 0,1 0-12,-1-2-37,-3-6-36,0-3-97</inkml:trace>
  <inkml:trace contextRef="#ctx0" brushRef="#br0" timeOffset="1806.6001">7781 1339 86,'0'0'94,"0"0"-37,0 0 0,0 0 5,0 0-28,0 0-10,-7-6-5,6 6 7,1 0-6,-2 0-18,2 1-2,0 19-14,0 13 14,0 9 21,0 4-6,0 1 2,0-4-1,0-3-10,0-4-3,0-3-2,0-3 0,0-3 3,0-1-4,0-5-2,0-6-19,0-6-51,0-6-41,0-3-63</inkml:trace>
  <inkml:trace contextRef="#ctx0" brushRef="#br0" timeOffset="2076.0159">7803 1354 138,'0'0'65,"0"0"-26,0 0 6,0 0 5,0 0-15,0 0-12,34-86-10,-19 77-12,0 0-1,4 4 0,0 1-2,-1 4-2,0 0-12,-4 0-31,-4 4-30,-6 11-10,-2 5-35</inkml:trace>
  <inkml:trace contextRef="#ctx0" brushRef="#br0" timeOffset="2323.4773">7792 1495 64,'0'0'65,"0"0"0,0 0-14,0 0-27,0 0-16,0 0 4,34 0 20,-13-6-17,3 2-11,-4 1-1,-1 3-3,-6 0-6,-4 0-56,-4 13-45,-5 5-61</inkml:trace>
  <inkml:trace contextRef="#ctx0" brushRef="#br0" timeOffset="2561.6319">7738 1804 68,'0'0'80,"0"0"7,0 0-45,82-5-17,-56-2 1,2-1-15,0 1-10,-2 2-1,4 0-4,-5 4-57,-3 1-52,-8 0-49</inkml:trace>
  <inkml:trace contextRef="#ctx0" brushRef="#br0" timeOffset="3093.7971">8328 1269 147,'0'0'3,"0"0"2,0 0 48,0 0-12,0 0-41,0 0-10,-8 47 10,1-8 49,-4 3 0,2 3-22,-1 1-14,-1-3-1,0-4-10,3-5 2,5-6-4,-2-4 0,4-3-1,1-3-2,0-3-11,0-4-7,0-5-16,0-5-47,0-1-51</inkml:trace>
  <inkml:trace contextRef="#ctx0" brushRef="#br0" timeOffset="3408.5345">8341 1241 110,'0'0'91,"0"0"-32,0 0-27,0 0-26,0 0-6,0 0-6,31-8-4,-14 31 4,7 8 6,-5 10 22,-2 6 18,-4 4-23,-4-2 20,-3 2-2,-3-8-9,4-3-13,-1-3-9,2-6-2,-1-4 0,2-1-2,-2-5 0,1-3-31,-3-3-44,-4-11-76</inkml:trace>
  <inkml:trace contextRef="#ctx0" brushRef="#br0" timeOffset="3640.338">8286 1570 286,'0'0'104,"0"0"-92,0 0-12,0 0-5,0 0 5,0 0-1,77-30 0,-44 24 1,-3 0-8,-3 2-28,-5 2-27,-5 2-22,-5 0-87</inkml:trace>
  <inkml:trace contextRef="#ctx0" brushRef="#br0" timeOffset="4355.882">8935 1352 81,'0'0'95,"0"0"-28,0 0 34,0 0-21,0 0-28,0 0-13,-22-68-35,5 62-2,2 1 3,-1 3-5,-4 2-4,4 0-5,0 0 9,2 0-2,-1 10-6,5 1 5,2 4-1,5 3-7,3 5-4,0 4 6,6 6 2,11 1 6,5 1 2,0-2-1,-2-1 4,2-4-4,-3-4 0,-2-1 1,-1-5-1,-1 0 3,0-3 1,-6 2-3,-3-3 2,-4-1 0,-2-1-3,0 0 10,-2-2 15,-10 1-8,-6-4 2,0-2-11,-4-5-1,6 0-7,-2 0-11,0 0-17,6 0-37,-1-5-8,4 0-17,1-5-74</inkml:trace>
  <inkml:trace contextRef="#ctx0" brushRef="#br0" timeOffset="4894.2186">9371 1333 141,'0'0'79,"0"0"-33,0 0-13,0 0-7,-90-23-7,60 23-6,2 3 9,1 10-22,3 5 2,3 5-9,6 4 7,0 7-2,6 3 2,2 2 17,4-1 21,3-2-22,0-6-10,3-3-3,12-6-1,4-4 3,5-5-5,2-6 7,5-6-3,7 0 4,1-6 0,3-14-2,-4-4-2,-7-3 1,-3-1-3,-10-1 2,-9-1-2,-7 1 7,-2 1-5,-2 0-2,-15 3 0,-5 2-2,-2 5-8,3 3-5,-1 6-72,4 5-55</inkml:trace>
  <inkml:trace contextRef="#ctx0" brushRef="#br0" timeOffset="5361.0012">9721 1197 193,'0'0'157,"0"0"-86,0 0 13,0 0-37,0 0-47,0 0-17,0 49 6,0-1 11,0 2 2,-3 2 17,-4-6-3,2-5-3,4-8-5,-1-4-8,2-5 1,0-3-1,0-3 0,0-3-27,0-5-41,0-3-55,0-7-30,0 0-46</inkml:trace>
  <inkml:trace contextRef="#ctx0" brushRef="#br0" timeOffset="5794.1518">9730 1226 238,'0'0'92,"0"0"-47,0 0-37,0 0-8,0 0 4,0 0-4,0-66-11,14 87-10,3 12 21,4 9 28,-3 4 2,3 0-6,1-4-14,-1-3 1,0-3-10,1-6 2,-2-1-2,-2-5-1,-3-5 0,0-2 7,-6-7-2,-3-2 9,-1-3-3,-2-4 5,-1 0-6,-1-1 5,-1 0 12,0 0 37,2-12 21,1-15-46,0-9-37,3-4-2,-3-2 3,0-2-3,-3 3 0,0 4 0,0 2 0,0 5-4,0 4-24,2 5-6,0 6-26,0 6-53,-2 6-76,0 3-33</inkml:trace>
  <inkml:trace contextRef="#ctx0" brushRef="#br0" timeOffset="6652.5188">11616 1093 204,'0'0'94,"0"0"-24,0 0 20,0 0-49,0 0-21,0 0-17,-51-22 4,32 37-7,-2 13 0,1 10-4,-2 9-2,9 2 3,4 2 3,6-4 3,3-6 0,0-7 0,13-3 1,10-8-2,5-3 1,3-6-3,2-8 6,3-6 0,2 0-1,3-14 2,-1-9-3,0-5 1,-8-4 1,-11 1-3,-10-2 0,-11-1 21,0 1-12,-13-1-9,-9 1-3,-2 2 3,-3 6-3,8 5-6,1 5-35,-3 5-80,2 2-185</inkml:trace>
  <inkml:trace contextRef="#ctx0" brushRef="#br0" timeOffset="7191.2906">12204 1036 388,'0'0'42,"0"0"4,0 0-35,0 0 10,0 0-10,0 0-11,0-3-28,-3 29 12,-3 11 16,0 9 44,0 3-12,-3 2-3,4 1-6,2-6-12,0-4-4,2-6-4,1-2-3,0-6 4,0-2-4,0-5-1,0-3 1,0-5-5,0-2-21,0-7-49,0-4-119</inkml:trace>
  <inkml:trace contextRef="#ctx0" brushRef="#br0" timeOffset="7447.9001">12147 1039 244,'0'0'109,"0"0"-109,0 0-26,0 0 24,0 0 2,109-66-6,-81 60-4,-3 0 5,-3 4-3,-6 2 0,-4 0-16,1 0-26,-5 8-27,-5 7-56</inkml:trace>
  <inkml:trace contextRef="#ctx0" brushRef="#br0" timeOffset="7679.7">12120 1312 174,'0'0'8,"0"0"-3,0 0 11,0 0 35,0 0-17,97 0-11,-63-7-9,1-1-6,-4-2-1,-4 3-4,-5 1-3,-8 5-16,-5 1-76,-8 0-109</inkml:trace>
  <inkml:trace contextRef="#ctx0" brushRef="#br0" timeOffset="8566.5006">14024 1006 119,'0'0'67,"0"0"-8,0 0 33,0 0-14,0 0-23,0 0-32,-61-59-14,40 59-4,-8 0 3,-8 8 9,-11 17-9,-5 10 3,-1 9 1,2 4-7,6 2 2,11-2-1,12 0-6,10-4 6,10-4-6,3-6-2,0-6 0,24-4 2,10-8 4,13-3-2,13-9 2,5-4-4,2 0-7,-4-4-74,-11-12-86,-7 0-147</inkml:trace>
  <inkml:trace contextRef="#ctx0" brushRef="#br0" timeOffset="9214.9916">14454 900 36,'0'0'128,"0"0"-66,0 0 42,0 0-30,0 0-28,0 0-46,0 0-2,0 28-22,-6 11 24,-4 9 32,-4 2-8,-1-1-9,-2 1 1,1-3-13,-3-2 7,3-4-7,-1-7-1,5-3-2,0-6-2,10-9-51,1-5-46,1-8-73</inkml:trace>
  <inkml:trace contextRef="#ctx0" brushRef="#br0" timeOffset="9571.7192">14396 931 61,'0'0'88,"0"0"-51,0 0-9,0 0 44,38-78-12,-34 78-42,3 0-18,3 21 2,3 12 19,-1 6 6,2 7 0,-4 1-5,1-2 3,0-4-1,3-2-9,1-3-14,0-1-1,-2-5 4,-1-3 2,-3-4-5,-4-2 1,-2-3-2,-3-3-7,0-3-57,0-3-44,0-3-26,-3-6-64</inkml:trace>
  <inkml:trace contextRef="#ctx0" brushRef="#br0" timeOffset="9772.2649">14351 1250 179,'0'0'92,"0"0"-25,0 0-31,0 0-9,0 0-22,0 0-2,58-32-5,-27 25 2,0-2 0,-2 1 0,-3 2-36,-6 2-92,-4 1-90</inkml:trace>
  <inkml:trace contextRef="#ctx0" brushRef="#br0" timeOffset="10469.1705">14862 926 277,'0'0'82,"0"0"-11,0 0-9,0 0-12,0 0-27,0 0-20,0-18-3,0 18-3,0 6-11,-1 20-29,-3 13 43,-1 9 7,-1 2 17,0-2-8,0 0-9,0-3-1,5-4 0,1-5-1,0-8-4,0-5-1,4-3 3,8-7-1,2-2-1,6-7 0,10-4 2,7 0 8,9-10-11,1-5-5,-6 1-43,-11 5-38,-12 3 8,-8 3-52,-6 0-56</inkml:trace>
  <inkml:trace contextRef="#ctx0" brushRef="#br0" timeOffset="10914.0104">15285 911 279,'0'0'87,"0"0"-32,0 0 17,0 0-21,0 0-46,0 0-5,0-9-5,0 15-19,0 18-8,0 11 32,0 6 1,0 1 30,0-3-19,-3-3-9,1-3 3,2-2 0,0-3-6,0-6 2,0-4 0,3-2-1,2-6 0,3-2-1,0-2 2,4-4 1,7-2 2,3 0 2,5 0 3,1-7-4,-3-2-6,-4 3-10,-6 0-14,-5 1-50,-4-1-20,-5-1-79</inkml:trace>
  <inkml:trace contextRef="#ctx0" brushRef="#br0" timeOffset="11450.5242">15737 834 279,'0'0'100,"0"0"-14,0 0-12,0 0-41,0 0-13,0 0-13,-3-12-7,3 8-2,12 1-5,8-1 6,6-1 0,-3 3 0,0 0 1,-4 0-24,-3 2-15,-5 0-38,-5 0-49,-6 0-111</inkml:trace>
  <inkml:trace contextRef="#ctx0" brushRef="#br0" timeOffset="11697.9554">15743 837 139,'0'0'35,"0"0"-24,0 0-10,0 0 50,0 83-9,0-50-6,0 1-8,4-1 7,-1-5-23,1 2-6,-2-1-5,-2-1 3,0 4 9,0 0 10,0 1-18,-2-2 2,-6 0-7,-3-3-27,-1-6-81,0-4-100</inkml:trace>
  <inkml:trace contextRef="#ctx0" brushRef="#br0" timeOffset="11898.4935">15649 1387 314,'0'0'83,"0"0"-63,0 0 5,0 0-20,0 0-4,0 0-1,88-26-3,-57 17-1,-1 0-10,-4 3-16,0-1-14,-5 0-30,0 3-26,-2-2-61</inkml:trace>
  <inkml:trace contextRef="#ctx0" brushRef="#br0" timeOffset="12299.5834">16201 798 131,'0'0'73,"0"0"4,0 0 20,0 0-13,0 0-34,0 0-27,1-14-23,-1 21-11,0 20-31,0 13 39,0 13 3,0 2 15,0-3-4,0-5 3,0-8-6,0-4-4,0-6-4,0-3 4,0-3-1,0-4-3,0-4-4,0-4-32,0-4-47,0-3-32,0-4-38</inkml:trace>
  <inkml:trace contextRef="#ctx0" brushRef="#br0" timeOffset="12797.9412">16210 843 124,'0'0'109,"0"0"-63,0 0-32,10-80-13,-1 72-1,-2 2-2,4 6-7,-4 0 3,2 3-16,0 19 10,4 10 12,1 7 13,2 8 0,-1 1-9,3 0 21,-1-5 7,-1-2 6,-1-5-15,0-4 0,-3-4 0,-2 0-10,-1-3-8,-1-4 6,1-1-4,1-5 0,-1-5 11,-1-2-15,-1-4 1,-4-1 0,-2-3 5,-1 0 18,2 0 17,2-4 24,-1-14-25,2-9-19,-1-6-12,0-8-10,-1-3-1,1-2 0,-1-4-1,3-2-3,1-1-2,2 5-23,0 10-1,-3 12 11,-3 15-12,-1 6-1,-2 3-33,0 2-49,0 0-88</inkml:trace>
  <inkml:trace contextRef="#ctx0" brushRef="#br0" timeOffset="13903.7581">17009 756 105,'0'0'113,"0"0"-22,0 0-10,0 0-13,0 0-40,0 0-28,-71-12-3,45 23 3,-4 8-4,1 4 3,-3 2-2,4 4 0,3 1 0,2 0-1,5 2-1,3 2 1,3-1-2,5 4 1,2-3 0,2 1-5,3 1 8,0-4 1,0-2 1,2-5-3,7-5 2,3-2-2,0-6-1,3-2 2,3-5 2,4-4 1,2-1 11,1 0-10,-2-1 11,-3-9-6,-8-1-3,-2-1 1,-5-3 4,-5-2-1,0-2 11,0-4-17,-9 2 1,-3 2-3,5 4-8,0 2-13,2 6 12,5 2 6,0 2 3,0 3 1,0 0-1,0 0-3,10-1-18,10 1 19,4 0 3,3 0-1,-2 0 0,-5 0-1,-3 9 0,-3 3-5,-1 4 6,-5 4 2,-2 1 17,-5 0 10,-1 0-9,0 1-10,0-3-2,0 1-1,0-1-2,0-4 1,0 0-6,-3-4-20,0-3-52,0-3-53,0-5-120</inkml:trace>
  <inkml:trace contextRef="#ctx0" brushRef="#br0" timeOffset="14882.9467">18346 742 72,'0'0'134,"0"0"-107,0 0 14,0 0 35,0 0-37,0 0-36,0-1-3,18-2 0,12-3 0,11-2 17,6 0 13,3-2-6,1 0-17,-2-1 2,-5 4-5,-4-1-4,-7 4 0,-4-1 0,-6 4 0,-4 1-14,-5 0-47,-7 0-43,-5 0-68</inkml:trace>
  <inkml:trace contextRef="#ctx0" brushRef="#br0" timeOffset="15221.5368">18589 713 55,'0'0'119,"0"0"-86,0 0-2,0 0-2,0 0-29,0 0-5,0 21 5,3 0 5,5 13 46,-1 9 5,1 4-10,-3 3-19,-2 0-12,-1-3 11,-1-4 4,-1-2-19,2-4-8,1 0 0,0-4 1,0-4-4,2-4-1,-1-5-43,2-9-34,3-5-32,-2-6-99</inkml:trace>
  <inkml:trace contextRef="#ctx0" brushRef="#br0" timeOffset="16788.147">19501 1008 39,'0'0'93,"0"0"-8,0 0-2,0 0-39,0 0-7,0 0 21,0-46-8,-2 43-39,-4 1-11,-3 1-1,-4 1 0,-2 0-19,-3 0 18,1 6 2,-2 5 2,2 4-2,0 0-3,2 5 0,3 1-3,5 0 0,0 0 4,6-3 2,1-1-11,0-4 10,0-1-6,0-3 3,6-1 2,3-4 2,0-1-1,4-3-10,3 0 5,1 0 5,1 0-9,2-7-7,-7-6-8,2 2 23,-4-3 2,-3-1 0,0 1 3,-4 4 0,-2 2 3,-1 5 13,-1 3 38,0 0-20,0 0-34,0 0-3,0 0-14,0 6-2,0 8 13,0-1 3,3 1 3,6-4-3,2 1 0,-1-4 1,5 0-1,3-3 0,3-4 3,-1 0-3,0 0 0,1-12-1,0-3 0,-3-3-3,1-2 4,-7 1 0,-1-1 0,-3-3 3,-3 2-3,-4 0 1,1 5 2,-2 4 3,0 4 18,0 4 21,0 2-8,0 2-23,0 0-14,0 0-9,8 9-13,3 9 10,4 5 11,0 0 0,-1-4 1,-2-1 0,-1-3 0,2 0 0,-3-3 0,-3-1 0,-1-1 0,-3-1 0,-3 1-5,0 0-14,0 2-21,-9 0 16,-8 0-25,-3 0-18,-2-1-12,1-2-21,1-3-61</inkml:trace>
  <inkml:trace contextRef="#ctx0" brushRef="#br0" timeOffset="17709.8883">20823 800 244,'0'0'51,"0"0"-44,0 0 12,0 0-19,0 0 0,0 0 3,-6 93 12,3-61-2,1-4 10,-1-1-17,3-2-3,-2-3 4,-1 1-6,-1-4-1,0-1-8,-1-1-27,-1-5-56,0-5-14,2-2-37</inkml:trace>
  <inkml:trace contextRef="#ctx0" brushRef="#br0" timeOffset="18057.6262">20881 745 66,'0'0'46,"0"0"-30,0 0 23,0 0 35,0 0-58,0 0-9,70 8 5,-57 19 23,-1 5-7,-3 2 2,2 1-9,-2 1-3,1-3-3,2-3-8,0-1 3,0-5-4,-3-3-2,-2-3-2,-1-1-1,-1-5 2,-1-2-3,-3-4-9,-1 0-50,0-4-40,0-2-64</inkml:trace>
  <inkml:trace contextRef="#ctx0" brushRef="#br0" timeOffset="18491.0383">20626 714 157,'0'0'54,"0"0"-39,0 0 17,0 0 2,0 0-20,0 0-3,62-27 3,-34 25 0,7 2 13,7 0-4,10 0-8,14 0 8,7 0-13,6 0-4,-4 0-3,-10 0 1,-14 0-4,-17 0-2,-13 0-22,-12 0-27,-9 0-32,0 0-64,-6 8 39,-16 2 71</inkml:trace>
  <inkml:trace contextRef="#ctx0" brushRef="#br0" timeOffset="19014.5553">21606 744 283,'0'0'69,"0"0"3,0 0 7,0 0-55,0 0-19,0 0-5,-49 80 0,23-29 3,0 6-3,-4 0 5,-2-1 1,-2-5 3,0 0-1,-1-2-5,2-4-1,4-3 2,2-3-4,5-6-2,5-3 2,1-1-5,2-5-36,-1-5-25,6-2-10,5-8-31,4-6-29</inkml:trace>
  <inkml:trace contextRef="#ctx0" brushRef="#br0" timeOffset="19722.8391">21774 1149 128,'0'0'15,"0"0"-11,0 0 16,0 0 29,-29 93 5,20-61-17,1-2-4,1-3-13,5-4-8,2-4-9,0-2-2,9-5 1,8-2 2,9-5 4,10-5-1,9 0 0,1-2 9,2-11-10,-12-1-2,-8 2 0,-11 3-2,-7-1 5,-7-1 17,-3-4 43,0-3-43,-18-3-23,-6-3-1,-5-3-6,-6-2 1,1-1-22,4-2 0,6 1 21,9-1 1,6-1 5,3 3 3,3 0-1,3 2 3,0 2-5,2 3 2,13 1 8,1 3-3,6 3-7,2 4 1,0 7 1,0 5-2,0 7-6,0 17 3,0 6-5,-5 1 8,-3 1 0,-6-4-2,-7 1 1,-3-2-2,0-5 3,0-4-16,0-1 2,0-6-33,0-4 10,-2-2-34,2-5-86</inkml:trace>
  <inkml:trace contextRef="#ctx0" brushRef="#br0" timeOffset="21017.1082">23256 678 151,'0'0'122,"0"0"-62,0 0 39,0 0-73,0 0 9,0 0-30,0 0-1,-37-63 3,31 61-1,-2 0-6,-4 2-9,-4 0 9,-7 0 0,-5 10 0,-2 8 0,-1 3 0,1 6-6,0 7 6,2 10-4,1 9 4,2 4-1,4 0-1,3-4 1,7-7-4,10-5-7,1-3 7,0-6 4,14-6 1,5-1 5,0-7 1,5-5-5,0-5 0,-2-7 6,-1-1 2,-3 0-1,-6 0-2,-3 0 0,-5-9 3,-2-4 5,-2-5-9,0-4-4,0 0-1,0 1 0,-8 0-1,-3 0-1,0 3 2,5 1 0,0 5 3,6 2-2,0 2-1,0 0 0,3 1-2,14-1 2,8 4-6,3 2 0,2 2-1,0 0 0,-3 8 3,-5 5 2,-2 3-5,-4 0 1,-6 1-1,0 1 6,-6 2-1,2-3-2,-3 3 2,-3 0 3,1-1-1,-1-2 0,2-3-30,-2-3-64,3-5-68</inkml:trace>
  <inkml:trace contextRef="#ctx0" brushRef="#br0" timeOffset="21396.0427">23662 711 366,'0'0'42,"0"0"-41,0 0 14,0 0-4,0 0-11,0 0-6,-5 84 6,-10-36 45,-2-1 2,-3-1-17,2-2-27,2-4 1,1-3 1,2-5-2,4-5 0,1-4-3,2-5 0,-1-4-1,2-4-13,4-5-20,-1-3-33,2-2-28,0 0 18,2-15-32</inkml:trace>
  <inkml:trace contextRef="#ctx0" brushRef="#br0" timeOffset="21700.5941">23669 749 67,'0'0'57,"0"0"19,26-100-2,-18 79-8,0 8-16,-2 4-13,-1 6 22,-1 3-32,2 0-14,3 0-13,3 4-18,4 17 18,1 11 1,-3 8 3,-3 7 1,-2 4 9,-2 1-4,-1-3-7,0-5 0,0-5 4,-3-5-2,0-3-4,0-5 0,-3-3 0,0-3 4,0-4-5,0-4-21,0-3-24,0-2-55,0-6-52,0-1-98</inkml:trace>
  <inkml:trace contextRef="#ctx0" brushRef="#br0" timeOffset="21910.6774">23590 1008 242,'0'0'34,"0"0"-31,0 0-3,84-29 3,-55 23-3,3 0-1,-4-2-81,-7 1-101</inkml:trace>
  <inkml:trace contextRef="#ctx0" brushRef="#br0" timeOffset="22549.1411">24178 664 188,'0'0'51,"0"0"-43,0 0-1,0 0 10,0 0-9,0 0-6,102-38 0,-74 36 3,-1-1 1,-2 1-6,-1 2-6,-3 0 6,0 0-6,-4 0-63,-6 0-72</inkml:trace>
  <inkml:trace contextRef="#ctx0" brushRef="#br0" timeOffset="22834.336">24211 661 163,'0'0'50,"0"0"-50,0 0-9,0 0 9,0 0 28,0 0-6,0 112 39,-2-72-18,1 5-24,-2-1 0,0-5-9,0-3 0,0-4-4,-3-5-4,3-4-2,2-2-2,-1-5-43,1-2-43,1-7-67</inkml:trace>
  <inkml:trace contextRef="#ctx0" brushRef="#br0" timeOffset="23204.1788">24547 723 342,'0'0'26,"0"0"-25,0 0 27,0 0-28,0 0 4,0 0-4,-7 116 69,-2-68-20,-2-1-15,2-5-32,1-5 8,1-2-8,2-6-2,4-4 0,-1-2-22,-1-5-16,2-4-22,1-6-22,0-5-58,0-3-82</inkml:trace>
  <inkml:trace contextRef="#ctx0" brushRef="#br0" timeOffset="23515.3261">24573 714 321,'0'0'21,"0"0"-21,0 0 4,0 0 20,0 0-13,57-78-8,-39 68-3,0 3 0,3-1-1,1 1 2,7 1-1,0 3 0,1 0 0,-5 1-3,-5 2-46,-8 0-64,-9 3-45</inkml:trace>
  <inkml:trace contextRef="#ctx0" brushRef="#br0" timeOffset="23762.7337">24517 890 7,'0'0'46,"0"0"-31,0 0 62,0 0-12,0 0-34,82-18-5,-67 17 0,-1 1-12,-1 0-10,1 0-4,0 0 0,2 3-50,-5 9-70</inkml:trace>
  <inkml:trace contextRef="#ctx0" brushRef="#br0" timeOffset="24001.0384">24466 1158 110,'0'0'69,"0"0"-48,0 0-21,0 0 85,0 0-33,90 5-33,-56-5-5,4 0-13,-2-8 3,-3 0-2,-6 1-2,-3 1 0,-8 0-34,-2 0-114,-7-2-47</inkml:trace>
  <inkml:trace contextRef="#ctx0" brushRef="#br0" timeOffset="24615.4692">23856 646 7,'0'0'99,"0"0"-69,0 0 12,0 0-28,0 0-14,0 0-12,10-3 12,8 0 7,3 0 14,4 0 8,2-2 11,-2 1-25,1 3 5,-2 1-18,4-2-4,4 2-41,-3 0-53,-2 0-53</inkml:trace>
  <inkml:trace contextRef="#ctx0" brushRef="#br0" timeOffset="26431.0398">7458 2266 91,'0'0'39,"0"0"5,0 0-2,0 0-23,0 0-19,0 0 0,0-2-3,0 2 1,0 0 1,1 0-2,4 0-1,2 0-4,5 0 8,3 0 3,8 0-3,3 0 1,6 0 1,5-1 1,6-2-2,5 2 10,7-1-1,9 0-1,15 1 1,14-4-5,13-4-4,9-3 0,2-5-1,4-4 2,5 0-2,2 0 0,5 0 1,-5 2 7,5 4-1,0-1 4,1 3-6,5 1-3,-3-3 2,-4 3 10,-7 0-5,-9 1 12,-11 2 8,-9 0-19,-8 0-3,-7 0-6,-6 0 4,-7 2-4,-15 4-2,-20 1-5,-16 2-3,-12 0-27,-5 0-15,0 0 17,-4 0-19,-12 8-20</inkml:trace>
  <inkml:trace contextRef="#ctx0" brushRef="#br0" timeOffset="27466.4392">11525 2090 1,'0'0'24,"0"0"24,0 0-20,100-5-11,-60 4-11,8 1 1,10-3-7,13-1 4,7 1-4,10-1 4,8 0 13,8 1-7,5-2 3,3 0-5,-6 0-1,-6 0-7,-9-3-1,-8 4 1,-6-2-15,0 0 15,6 1 0,-5 0 10,0-2-5,-11 1-3,-9 1 7,-10-3-5,-8 3 0,-13 1-3,-11 1 0,-8 0 2,-5 3-3,-3 0 5,0 0-5,0 0-14,0 0-71</inkml:trace>
  <inkml:trace contextRef="#ctx0" brushRef="#br0" timeOffset="28353.204">15028 1939 7,'0'0'37,"0"0"8,0 0-12,80-4 1,-47 2-8,3 2-14,4-1-8,8 1-2,3 0-3,7-2 2,9 1-2,11-2 3,8-2-4,5 2-5,0 0-4,-4 0 6,-1 2 4,-1 1 2,-4 0-1,-2-3 24,-3-1-2,5 0 12,2 0-13,2-1 2,2 2-8,-8 1-11,-3 2-3,-6 0-2,-6 0 0,-7 0-6,-15 0-18,-11 0 14,-15 0 0,-7 0-16,-7 0 14,-2 0-35,0 0-62</inkml:trace>
  <inkml:trace contextRef="#ctx0" brushRef="#br0" timeOffset="30029.3943">18319 1936 12,'0'0'14,"0"0"5,0 0 18,0 0 11,103 2-14,-68-2 3,3 0-27,5 0-7,6-2-1,4 1 2,5-1-4,3 2 2,-1 0 0,3-1 3,-1 1-2,2 0 2,1-2 5,-1 1-6,4-2 0,5-2-3,8-1 0,0 0-1,-4 0 0,-1 1 0,3 1-3,2 0 6,2 0 1,2 1 3,-5 0 2,-1 0-3,2-2-4,-1 0 7,-3-1-8,-4 0 2,-2 1-2,-2 2-1,-1-1 2,-1 1 3,0-1 14,2-1 18,5 0-11,8-1 8,4 3-17,2-1-13,-4-1 9,-6 2-13,-3 0 4,-8 0-3,-3 0 1,-3 0 0,-6 2-2,-1-1 0,-3 0 0,-1 1 0,4 1 0,0 0 1,4 0-1,6 0 0,5 0-3,5 0 3,11 0 0,6 1-1,8 3-1,0 0-6,-1 2-3,0-2 5,-5 1 5,-6 0-4,-2-1 3,-2 1-5,3-1 3,0 1-8,-1-3 8,1-1 1,1-1 3,1 1-5,-5 1-4,-1-1 0,-4 1 3,-8-1 4,-4 2 2,-5 0 0,-3 1 2,-3-3-4,-4 2 2,-3-3 0,-3 1-2,-2 1 2,-1-2 0,-1 0-2,1 0 3,-2 0-2,-4 0 1,-1 0-2,-9-2 2,-3-1 2,-8 1-2,-7 0 0,-2 2 1,-4-2 0,-2 1-1,1 1 1,-1-2 5,4 1-5,-3-1-1,-1-2-77,0 1-83</inkml:trace>
  <inkml:trace contextRef="#ctx0" brushRef="#br0" timeOffset="31437.1404">16978 1855 13,'0'0'48,"0"0"0,0 0-18,0 0-2,0 0-7,0 0-12,0-3-8,0 3 1,0 0-2,0 0 0,3 0-3,7 0 3,2 0 0,9 0 1,6 0-1,9 0 2,4 0-1,8 0 2,3 2-2,4-2 1,1 2-4,3 0 3,-3-2-1,-3 3 1,-1-3 0,-2 1 2,-2 2-4,-3 0 2,-3 1-2,-5 1-1,-4 0 2,0 1 0,-2 0-1,3 0 1,2 0 3,1-1-3,2-2-6,6-2-1,-5-1 4,-2 0-6,-7 2-1,-9-2-5,-8 0 3,-7 0 3,-6 1 0,-1 0-2,2 1 6,-2-1 2,3 1-1,2-2 2,1 2 1,-2-2-5,2 0-1,0 0-20,-5 0-2,1 0 24,-2 0-25</inkml:trace>
  <inkml:trace contextRef="#ctx0" brushRef="#br0" timeOffset="32952.8308">13363 1996 10,'0'0'32,"0"0"10,0 0-15,0 0-18,83 0-5,-60 0-3,7 0 4,0 0 0,1 0-5,2 0 1,0 0-1,2 0 5,2 0 2,2-3 17,-1 1-21,2-3 0,-1 2-1,1 1 0,6-1-3,-1 0 2,4-1-2,-2-2 0,-1 1-11,-4 1 6,-5-1 0,-3 2 1,-4 2 5,-2 1-1,1 0-1,-4 0 1,-3 0-1,-2 0 2,2 0 0,4 0 0,3 0 0,7-2-3,3-1-1,0 0-3,-4 2-2,-3 1-1,-8 0 8,-6 0 2,-4 0 0,-3 0 0,-2 0-1,0 0 1,-2 0 2,-2 0-2,-2 0 0,-2 0-1,1 0 0,1 0-8,0 0-11,0 0-29</inkml:trace>
  <inkml:trace contextRef="#ctx0" brushRef="#br0" timeOffset="34124.8712">10433 1968 0,'0'0'18,"0"0"-5,0 0 10,0 0-13,0 0 23,0 0-24,79 13-5,-54-3 2,7-2-5,5 0 1,7-2-2,6-2 0,7-1 0,4 1 0,3-1 1,0 1 1,-6 2-2,-6 2 0,-7 0 0,-2 2 0,-2 0 0,2 2-2,0-2 2,-1 1 2,1-3-2,-4-4 1,-5-1-1,-2 1 0,-4-3 0,-4 0 0,-6 2 0,3-1 0,-4-1 0,-1 1-4,0-2 4,-1 0-1,0 0 0,-5 0-6,-2 0-19,-2 0-2,-5 0-25</inkml:trace>
  <inkml:trace contextRef="#ctx0" brushRef="#br0" timeOffset="50489.6005">5217 3684 28,'0'0'45,"0"0"-29,0 0 27,0 0-21,0 0-22,0 0 5,0 0 10,40 6 11,-19-6 15,0 0-12,6 0-11,3 0-2,4 0-15,5 0-1,7 0 0,2 0-1,4-3 1,-10-2-15,-2 0-1,-9 3 3,-8 0-22,-2 1 4,-4 1-49,-9 0-25</inkml:trace>
  <inkml:trace contextRef="#ctx0" brushRef="#br0" timeOffset="50921.9497">5453 3735 107,'0'0'16,"0"0"-7,0 0 21,0 0-14,0 0 39,0 0-14,-3 102-9,3-75 12,0 3-25,0-1-12,0 0 12,0-1-17,0 1 5,1-1-4,5 1 4,-1-2-6,-2-1 3,1-1-4,-3 0 5,-1-3-1,0-1-2,0-1 4,0-2 3,0-3-6,0-4-3,0-2-56,0-5-122,5-4 12</inkml:trace>
  <inkml:trace contextRef="#ctx0" brushRef="#br0" timeOffset="51924.452">6017 3940 185,'0'0'46,"0"0"16,0 0-2,0 0-37,0 0-23,0 0 0,11-11-5,3 8 5,5 1-1,1 0 3,5-1 0,2 0-1,0-2 1,-2 3-2,-1 1-1,-9 1-16,1 0-37,-7 0-4,-4 0-4,-5 1-81</inkml:trace>
  <inkml:trace contextRef="#ctx0" brushRef="#br0" timeOffset="52140.5038">6081 4061 53,'0'0'0,"0"0"14,0 0 25,0 0-27,98-4-12,-74 0-2,-3-1-22,0 2-17</inkml:trace>
  <inkml:trace contextRef="#ctx0" brushRef="#br0" timeOffset="54732.6436">7637 3299 57,'0'0'43,"0"0"19,0 0 0,0 0-19,0 0-4,0 0-2,0 0-11,-14 22-18,1-16-3,4 1 2,-4 0-6,-1 1-2,-5 3 1,1 3-1,-3 0-4,0 2-2,2-3-1,1-3 6,3 0 2,2-3-1,2-2 2,5-2-1,-1-1 3,-1 1-1,2-2-1,2 0-1,1-1 2,-2 2-2,5-2 0,-3 0 1,3 0-1,0 0 1,0 0-1,0 0-2,0 0-4,0 0 1,0 0 0,0 4 0,0 3 5,0 4 2,6 5 3,-3 2 1,2 3-1,-2 1-2,1 9-2,1 3 0,-2 7-1,2 4 0,0 1 3,1 3 5,0-3-8,3 0 14,1-3-14,-1-2 8,-1 1-4,-1-2-2,2-1 2,-3-2-3,0-3 0,-1-2 1,-1-4-2,0 0 0,1-1 0,1 3 1,0 6 1,0 8-1,0 5 0,-2 4 5,-1 1 0,-1-3-1,-2 0 10,0 1-8,0-3 8,0 0-2,1-4 3,1-2-1,-2-4-9,1-3-3,2-2-3,-1-6 6,-1-2 1,1-1 0,-2 1 3,3 3-7,-3 1-2,0 3 2,0-3 12,0-4-8,0-3 5,0-1-11,0-3 1,0 4 2,-3-2-3,1 2-1,-1-2 2,2-3-1,-1-2 3,1 1-4,1-1 1,-2 2-2,1 2 2,-1 4-1,-1 0 0,0 0 1,0-4 0,-1-8-1,3-3 0,-2-5 4,1 0-3,2-3-1,0-1 0,0 0 0,0 0 1,0 0 0,0 0 2,0 0 1,0 0 0,0 0-1,0 0 2,0 0 0,0 0-2,0 0 1,0 0-4,0 0 0,0 0-4,0 0-1,0 0 0,0 0-9,2 0-3,14 0 16,6-8 1,5-1 7,5-3-7,-1-1-17,6-1-30,-6 1-38,-1 1-18,-2 0 2,-5 1-39,-4 2 32</inkml:trace>
  <inkml:trace contextRef="#ctx0" brushRef="#br0" timeOffset="56836.3534">8632 3380 211,'0'0'49,"0"0"50,0 0-29,0 0-20,0 0-50,0 0-19,-12 40 12,12-5 7,-3 3 17,3-6-9,0 0-8,0 0 3,0-2-6,0 0 6,0-2-3,0 2 0,3-4-40,5-2-16,2-3-20,3-4-42,1-8-68</inkml:trace>
  <inkml:trace contextRef="#ctx0" brushRef="#br0" timeOffset="57645.887">10594 3313 12,'0'0'129,"0"0"-81,0 0 20,0 0-11,0 0-25,0 0-26,-58 53-1,41-23 10,2 1-2,6 3-8,5 1-5,4 1-6,0-3 3,10 0 5,13-6-2,5-7 4,5-7 0,0-5-4,-1-7 9,1-1-2,2-4 8,1-14-8,-4-5-2,-2-1-2,-6 0 2,-9 0 11,-3-1 22,-8 0 5,-4 0-13,0-3 2,-10 0-19,-11-1-13,-3 2 0,-4 2-5,-2 3 5,0 8-39,-1 9-26,1 5-66,-7 2-63</inkml:trace>
  <inkml:trace contextRef="#ctx0" brushRef="#br0" timeOffset="58487.491">8607 4739 142,'0'0'44,"0"0"-29,0 0 2,0 0 15,0 0-32,0 0 1,-20 39-2,11-6 2,2 6 16,2 0 11,2 0-13,3-4-11,0-7-4,15-5-6,8-5 4,4-6 4,4-4 8,3-5 4,-1-3 15,0 0-9,2-6-20,-3-12 15,-5-5-8,-5 1 2,-6-2 19,-11 1 14,-5-3 15,0 1-18,-6-2-16,-15-1-10,-6 5-13,-1 0 1,-3 5-3,1 4-3,3 6-17,-1 4-17,2 4-54,-2 0-95,1 5-41</inkml:trace>
  <inkml:trace contextRef="#ctx0" brushRef="#br0" timeOffset="59474.566">10603 4843 132,'0'0'30,"0"0"-30,0 0-3,0 0-3,0 0 6,0 0 2,79 28 16,-64-28 6,3 0 5,-6-4 11,-1-5 0,0 1-8,-3-2-5,-2-1-1,1-1-7,-1-3 3,-3 0-13,-2 0-3,-1-2-1,0 4-3,-3 0-2,-7 2 0,-5 3 6,-2 5-4,-2 3 12,-5 0 13,-4 6-19,-6 15-7,-4 10 0,2 4 5,5 5-6,6 2 0,7-1-1,9-2-5,3-3 6,6-5 1,0-3 4,3-6-5,18-2 4,7-7-1,11-3 0,12-5 11,7-5 4,3 0-3,2-7-11,4-11-4,-6-5-34,-7-1-92,-8 0-117</inkml:trace>
  <inkml:trace contextRef="#ctx0" brushRef="#br0" timeOffset="60925.0599">11173 4211 113,'0'0'153,"0"0"-113,0 0 4,0 0 10,0 0-43,0 0-11,-3 12-13,-6 12 13,0 4 5,-2 3 11,-2 1-7,1 0-7,3 0 4,-1-1-4,2-3-1,1-6-1,1-4 2,0-8-4,3-3 2,3-4-2,0-3-4,0 0 6,0 0-5,0-5 2,13-14 3,1-12 0,0-4-14,2 0-3,-3 2 8,-4 2 9,-3 6 0,0 4 4,1 3 1,-2 5 18,-2 6-2,0 1-1,-3 4-7,1 2-7,2 0-6,2 0-19,6 14-1,0 8 15,3 6 5,-3 2 15,0-3-5,-4-1-5,4-1-1,-4-4 0,-1-1-4,0-4 0,0-2 0,-2-5-31,1-1-23,-2-6-55,0-2-76</inkml:trace>
  <inkml:trace contextRef="#ctx0" brushRef="#br0" timeOffset="61279.1895">10925 4209 61,'0'0'170,"0"0"-151,0 0-19,0 0 0,0 0 13,97-11 4,-52 10-14,1-1 6,6-1 3,-2 1-8,-1-3 0,-6 2-2,-7 0-1,-3 3-1,-5 0-3,-7 0-20,-6 0-28,-3 0-52,-9 6-32</inkml:trace>
  <inkml:trace contextRef="#ctx0" brushRef="#br0" timeOffset="61856.6382">11720 4100 324,'0'0'84,"0"0"-75,0 0 9,0 0-1,0 0-17,0 0-4,-30 67 4,11-31 6,1 1-1,-1 4-4,-4 5 1,1 3-2,-2 6 4,-4 1-4,-2-1 1,1-7-1,1-3-1,3-4 1,4-5-1,4-6-9,6-6-5,5-8-29,6-5-45,0-10-42</inkml:trace>
  <inkml:trace contextRef="#ctx0" brushRef="#br0" timeOffset="62814.189">11781 4334 97,'0'0'71,"0"0"-71,0 0 0,0 0 0,-27 81 21,23-48 9,4-2-10,0-8-14,0-2-6,7-5 6,12-4-3,6-6 4,3-3-1,4-3 1,-1 0 2,0-13 3,1-5-11,-4-3 5,-1-1-3,-7-1 0,-4 2 2,-7 3 1,-2 4 18,-4 6 7,-3 5 58,0 1 1,0 2-54,0 0-36,0 0-1,0 11 1,0 10-5,-6 8 5,-1-1 0,2-1 0,4-3 2,-1-3-4,2 0 0,0-1 1,0-3 0,0-2-2,0-4 2,0 0 0,0-4-12,0 0-8,3-3-31,-1-2-15,-1-1-39,-1-1-60</inkml:trace>
  <inkml:trace contextRef="#ctx0" brushRef="#br0" timeOffset="63879.4402">10630 4516 149,'0'0'30,"0"0"-29,0 0-1,0 0 8,0 0-7,0 0 9,3-1 9,5-1 12,1-1-1,2-5 4,4 0-9,-3-2-8,-3-2-9,1 1-2,-5-2-3,-1 5 4,-2-2-1,-1 1 1,-1 3 3,0 0-4,0 2 1,0 4 0,0 0 7,0 0-13,0 0-1,0 7-24,0 12 24,0 8 1,-1-1 4,-2 1 4,3-2-9,0-6 2,0 1-2,7-7 2,5-1-2,-3-1-25,0-6-31,2-3-25,-1-2-35,-3 0-38</inkml:trace>
  <inkml:trace contextRef="#ctx0" brushRef="#br0" timeOffset="64180.2718">10666 4286 286,'0'0'83,"0"0"-68,0 0 50,0 0 6,0 0-49,0 0-22,1-14 0,2 11-18,0 2-24,-3-2-24,1 0-24,1-1-63</inkml:trace>
  <inkml:trace contextRef="#ctx0" brushRef="#br0" timeOffset="65797.5299">12359 3251 160,'0'0'58,"0"0"-34,0 0 3,0 0-4,0 0-15,0 0-7,7-4 2,-5 4 11,2-4 8,7-3-3,5-3-13,5-4-1,6 1-5,3 0 1,0-1 0,-4 3 1,-3 1-2,-5 2 0,-5 4-2,-2 1 2,-2 3 0,-2 0 0,-3 0-2,-2 0 1,1 0-6,-3 1-6,0 10-8,1 6 16,-1 4 5,2 5 9,-2 8 9,0 2 0,1 3-15,-1 5 7,0 4-8,0 3 4,0 3 6,0 5-3,-6 2 35,2 1-28,-3-1-7,2-4 26,1-2-7,-1-2-10,2-2-3,0-1-8,3 1 5,0 0-4,0-1-2,0-3-5,-2-2-1,1-2 4,-1 7-1,-1 0-2,-2 2 0,2 1 1,-2 3 0,1-2 0,-1-5 4,2-2-1,2-4 2,-1 1 7,1 2-6,-1-2 0,-2-5-7,4-7 0,-3 0 3,3-1-4,0-3-1,0-1 1,-2-4 0,2-5 0,-1-2 2,-1-1-2,1 5 2,-2 4 2,0 0 4,1 2-4,-1-4 7,0-1-1,0 0-6,-1 0-2,3-1 0,-1-2-2,1-3 1,1-7-1,0-7 2,0 1-2,0-2 2,0 0 4,-2 0-2,2 0 0,-1 0 0,-1 0 10,-1 0 9,-5 0-1,-8 1-10,-3 2-11,-8-3 0,-3 2-1,-4-2-1,-8 0-10,-4 0-15,-8 0-2,-1 0-5,4 0-13,-3 0-29,2 0-86,3 0-123</inkml:trace>
  <inkml:trace contextRef="#ctx0" brushRef="#br0" timeOffset="70235.2967">6431 8222 228,'0'0'87,"0"0"-69,0 0 0,0 0-7,0 0-1,0 0 32,90-36 4,-65 26-17,2 3-24,2 0-5,-1 0 0,6 3-24,-1 3-54,-6 1-47,-9 0-116</inkml:trace>
  <inkml:trace contextRef="#ctx0" brushRef="#br0" timeOffset="70435.8484">6497 8384 99,'0'0'127,"0"0"-127,0 0-9,0 0 9,0 0 7,0 0 55,64-1-48,-34-8-6,1 0-1,1 0-7,-1 1-61,2-1-71</inkml:trace>
  <inkml:trace contextRef="#ctx0" brushRef="#br0" timeOffset="72579.4354">7935 8023 53,'0'0'22,"0"0"-21,0 0 18,0 0 14,0 0 15,87 26-4,-62-26-20,-1 0 9,3 0 8,-2 0-19,2 0-4,4-8-5,-1-5 6,4-5-15,-2 0-3,-7 0 5,1 1-5,-10 2 3,-1 1-2,-8 1 5,-5-1 5,-2 1 13,0-1-7,-10 1 0,-9-1-18,-1 2-1,-7 4-5,-3 4 6,-4 4-5,-5 0 10,-3 12 2,-3 9-1,0 7-6,1 6 7,5 8-6,9 6-1,6 3 1,9 3-3,5-4-1,7-8 0,3-3 2,0-7 2,6-3 3,18-7 0,13-5 12,14-5-1,10-9 5,8-3-11,2 0 2,2-20-11,-1-4-1,-2-3-74,-9-3-109,-11-2-130</inkml:trace>
  <inkml:trace contextRef="#ctx0" brushRef="#br0" timeOffset="73697.7098">8615 7440 243,'0'0'62,"0"0"-62,0 0-5,0 0 5,0 0 7,0 0 3,53-13-8,-37 4 2,2-1-4,-3-2 7,0-4-1,1 0-4,-1-2-2,-3 0 1,-3 4 0,-4 3-1,-4 4 2,-1 3 2,0 2 18,0 2 14,0 0 7,0 0 4,-6 5-45,-3 14-2,-3 7-4,3 4 3,2 0 1,4-1 0,3-7-4,0-2 2,0-3-2,1-4 3,8-3 0,5-4-24,1-3-39,1-3-30,1 0-64</inkml:trace>
  <inkml:trace contextRef="#ctx0" brushRef="#br0" timeOffset="73882.6367">8736 7169 144,'0'0'64,"0"0"-64,0 0-110</inkml:trace>
  <inkml:trace contextRef="#ctx0" brushRef="#br0" timeOffset="74587.3976">9144 7119 302,'0'0'58,"0"0"-48,0 0 4,0 0 8,0 0-21,0 0 11,-33 111 19,25-67 12,1-7-11,3-4-8,2-2-10,-1-8-12,3 1-1,0-3-1,0-1 0,0 0 0,0-4-12,0-2-2,0-7 1,0-4-27,0-3-20,0 0 35,0-4 11,5-17 13,2-6-5,0-7-10,1 0-2,-2-4 17,-2 2 1,-2 0 1,1 2 1,-3 0 2,0 6 13,0 7 19,0 4 13,0 8 9,0 3-2,0 6-23,0 0-15,0 0-18,4 4-16,7 20-11,1 10 27,2 3 9,0 0 5,1-6-10,0-4 0,3-4 1,0-4-4,1-3-1,-1-1 0,-3-2-5,-6-2-14,4-3 2,-7 2-20,0-3-64,0-2-36,-3-2-37</inkml:trace>
  <inkml:trace contextRef="#ctx0" brushRef="#br0" timeOffset="74935.1029">8847 7171 110,'0'0'43,"0"0"-16,0 0 38,0 0 17,0 0-53,0 0-17,82-56 21,-54 49 7,5 1-14,3 0-18,1 1-7,5 2 1,0 1-2,1 2-5,-3 0-25,-6 0-30,-7 0 5,-9 5-12,-9 9-49,-4 1-6</inkml:trace>
  <inkml:trace contextRef="#ctx0" brushRef="#br0" timeOffset="75590.0349">9651 7285 268,'0'0'123,"0"0"-44,0 0-8,0 0-71,0 0 12,0 0-12,-31 69 5,13-29 2,-3 5 1,0-1-6,1-2-1,0-3 3,-1-1-3,3-2 0,-1-3 2,0 0-5,3-6 5,4-1-6,-1-6 0,8-6-22,2-3-57,3-8-39,0-3-51</inkml:trace>
  <inkml:trace contextRef="#ctx0" brushRef="#br0" timeOffset="76313.1134">9812 7548 168,'0'0'105,"0"0"-101,0 0 8,0 0 29,0 0-18,0 0-18,-48 84-3,45-65 0,3 1 2,0-1 8,0-3 11,0-3-15,5-3-8,8 0 0,1-6 8,3-2-6,3-2 9,2 0 1,2-5-9,-3-6 0,-3 0-3,-6 0 0,-5 1 0,-7-1 4,0 0-1,0-2 1,0-2-3,-13-2-1,-1-1 0,-3-2-10,-4 0 9,6-3-14,-4-1-6,2-3 12,5-2-3,5 0 8,4 1-3,3 4 7,0 3 8,0 4 10,0 4 3,6 2 3,8 1-6,5 2-16,4 1-1,7 4 1,0 3 3,0 0-5,-6 3 0,-6 9-2,-5 4-4,-7 2 2,-6 3-2,0 2 3,0 4 3,-12 0 6,-4 0-6,2-6-23,1-3-61,4-4-50,1-7-41</inkml:trace>
  <inkml:trace contextRef="#ctx0" brushRef="#br0" timeOffset="77875.7972">10625 6646 75,'0'0'92,"0"0"-52,0 0 36,0 0 3,0 0-34,0 0-23,8-12-4,-8 12 8,0 0-26,-5 0 9,-5 0-8,-7 0-1,-4 0 2,-3 0 0,-1 0 2,-2 5-4,5-1 1,2 2-1,1 0 0,0-3 0,5 0 2,7 0-2,1-3 0,2 1 4,2-1-3,1 0 0,-1 2 2,1-2 0,1 1-1,0-1-2,0 0-2,0 3-3,-2 5-5,2 7 4,-1 9 6,1 6 0,0 8 4,0 4-2,0 2-2,0 1 7,0 0 2,0-1 2,0 1 3,3 1-5,3 5-3,1 4 5,2 4 19,-2-1-5,5-1-18,-1-2-4,-2-4 12,2-4-9,0-4 1,-2-1-7,3 0 0,-3 1 2,1 0-2,1 2 0,-4 4 0,-4 2 0,-1 4 2,-2 5-2,0 2 1,0 2-2,0-3 2,0-2 2,0-1-2,-3-2 1,0-1-1,-2-6-1,2-5 0,-1-2 3,4-3-3,0-1 0,0-2 0,0 2 0,0 1 1,0 0-1,0-1 0,-3-6 3,3-4-3,0-2 0,0 0 0,0 0 0,0-1 0,0 1 1,0-2 6,0-3-3,0-3-2,0-4-2,0-2 0,0 0 1,0-2 0,0 3 0,-2-1-1,2-1 2,-1 3-2,-1 1 1,2 3-1,-1-3 2,1-4-2,0-5 0,0-5-3,0 1 2,0-2 1,0 0 1,0 0 2,0 0-1,0 0 0,0 0-2,0 0-2,0 0 1,1 0-5,19 0 6,8-12 8,5-2-7,4-1-1,-2 0-1,-1 0-10,-1 3-3,-5 2 3,-1 0 0,-3 3-19,-6 1-11,-2 0-11,-4-1-30,1-3-54,-5 2-21</inkml:trace>
  <inkml:trace contextRef="#ctx0" brushRef="#br0" timeOffset="82127.3657">11622 7127 73,'0'0'255,"0"0"-253,0 0-2,0 0-12,0 0 12,0 0 7,0 0 5,79 16 6,-57-16-4,-2 0-1,-1 0-4,-2-6-3,-1-1-1,-1-1 0,1-3-4,-4-3 1,1 0 5,-5-4-3,-3-2 3,-4 2 0,-1-2-3,0 2 0,0 0-4,-4 3 10,-9 1-8,-1 5 5,-4 5-4,-8 1 5,-2 3 2,-5 0 38,2 5-34,1 20-13,3 7 1,3 7-2,5 3 1,3 1-1,3 3 3,5-3-1,3-1-1,5-5-1,0-6 1,2-4 4,17-6 2,12-4-3,13-7 3,12-6 7,10-4-1,4 0-12,-1-13-1,-8-3-17,-10 1-77,-7 0-47,-14 1-48</inkml:trace>
  <inkml:trace contextRef="#ctx0" brushRef="#br0" timeOffset="82760.2203">11853 6577 285,'0'0'90,"0"0"-56,0 0-3,0 0-31,0 0 3,0 0 2,70-9-5,-40 3 0,0-1 1,0 1-1,-2-1 0,-1 1-22,-2 1-88,-7 1-96</inkml:trace>
  <inkml:trace contextRef="#ctx0" brushRef="#br0" timeOffset="83477.4237">12371 6480 211,'0'0'71,"0"0"-71,0 0 0,0 0 3,0 0 16,0 0-16,13 17 1,-4-17 2,3 0 2,0 0 20,1-5-15,-1-7 10,-1 0-15,1-1-1,-3-1 2,-2 2 2,-2 1-3,-4 6 2,2 2 4,-3 1-2,0 2 6,0 0-8,0 0-10,0 5-22,0 11 22,0 5 5,0 2-1,0-2-1,0-3-3,0-2 0,0 0-1,0-6-15,7-1-47,1-3-39,0-6-51</inkml:trace>
  <inkml:trace contextRef="#ctx0" brushRef="#br0" timeOffset="83683.1527">12456 6301 364,'0'0'81,"0"0"-34,0 0-18,0 0-29,0 0-1,0 0-121,-6-12-209</inkml:trace>
  <inkml:trace contextRef="#ctx0" brushRef="#br0" timeOffset="84331.6971">12665 6283 157,'0'0'173,"0"0"-141,0 0-5,0 0 23,0 0-50,0 0-10,0 50 10,0-23 23,0 2-3,-3-1-13,-2 1 5,-1-2-3,2-3-3,-2-3-6,1-3 3,1-2-1,1 1-2,0-6 0,0-4 4,3-3-4,0-4-8,0 0 6,0 0-9,0-14 11,3-9-5,6-4 8,0-2-3,-2-1 1,1 0 0,-4 0 1,2 1 0,0 5 0,-2 6-2,1 5 3,0 5 7,-4 5-3,-1 2 4,2 1-10,2 0-1,5 10-13,3 11 13,3 5 3,1 2 14,-4 0-15,3-1 1,-4-3-1,-2-3-1,2-2 3,-3-2-4,-1-3 0,1-1 0,-2-3-9,-3-2-55,0-3-48,-3-5-63</inkml:trace>
  <inkml:trace contextRef="#ctx0" brushRef="#br0" timeOffset="84680.658">12542 6280 163,'0'0'145,"0"0"-121,0 0-24,0 0 4,0 0 9,0 0-3,85-6-7,-61 6-1,1 0-1,1 0 0,4 2-1,0-2 0,-2 0-8,0 0-51,-4 0-102</inkml:trace>
  <inkml:trace contextRef="#ctx0" brushRef="#br0" timeOffset="85244.4165">13179 6284 238,'0'0'113,"0"0"-86,0 0 9,0 0-31,0 0-4,0 0 40,-49 120 5,18-74-8,1-1-15,0 1-9,-1-1-11,1 1-3,3 1 2,-3-1 0,5 0-2,6-2 0,5-7-1,4-4-4,4-8-22,3-7-29,3-8-41,0-7-62,0-3-85</inkml:trace>
  <inkml:trace contextRef="#ctx0" brushRef="#br0" timeOffset="85946.3026">13347 6693 182,'0'0'141,"0"0"-82,0 0 11,0 0-44,0 0-15,0 0 6,-81 76 3,66-47 6,8-4-20,2-2-6,5-2-6,0-6 6,5-3 2,7-3-1,5-4 0,3-5-1,1 0 2,4 0 0,0-12 10,-4-2-12,-4 2 0,-4-1 0,-6-3 4,0 3 0,-6-3 2,-1-2-5,0 0 0,-1-2-2,-13-1-1,-4-4 2,-1 1-5,5-1-5,0-2 6,5-2-9,4 1 1,5 2 7,0 6 4,0 2 1,5 3 0,12-1-1,9 1-4,3 0 4,4 4 1,-1 6-1,-7 5-1,1 0-4,-7 17-10,-7 9 16,-2 1 3,-8 3 0,-2 0-1,0-1 3,-9-1-2,-5-1-3,-2-2-46,1-4-99,3-7-107</inkml:trace>
  <inkml:trace contextRef="#ctx0" brushRef="#br0" timeOffset="87103.6867">15539 6441 57,'0'0'97,"0"0"-29,0 0 4,0 0-16,0 0-6,0 0-17,-66-21-7,55 27-15,0 11-8,-2 6-4,1 5 2,2 5 1,-2 0 2,6-2 5,1-1-5,4-7-4,1-2 0,0-3-5,13-4 5,7-4 0,6-3 1,7-6-1,8-1 8,6 0 4,1-15-9,-3-2-3,-6 1 3,-9-1-1,-7 1 2,-9-4 3,-7 2 6,-5-1 13,-2-4-7,-3 2-3,-12-2-16,-6-2 0,-1 1 3,-1-1-3,1 4-2,3 6-13,3 7-26,0 5-19,1 3-48,-3 0-78</inkml:trace>
  <inkml:trace contextRef="#ctx0" brushRef="#br0" timeOffset="88179.011">12442 8398 81,'0'0'107,"0"0"-33,0 0 4,0 0-16,0 0-16,0 0-27,-42-17-1,28 17-18,-1 0-5,-2 17 5,1 4 0,-2 9 1,4 4 0,3 6-1,2 0 7,1 3 2,4-4-8,4-5-1,0-4 0,3-4-5,13-5 5,5-6 1,4-3 0,2-6 2,4-6-3,4 0 1,2-3 12,2-16-5,-3-4-2,-3-3-4,-11 2 3,-7-1-3,-8-1 9,-5-4 14,-2-3-3,0-3-10,-5 0-7,-11-2 4,-2 4 0,-4 2-9,-2 5 0,2 8-4,0 6-7,2 6-13,-3 7-21,4 0-35,1 1-43,3 13-60</inkml:trace>
  <inkml:trace contextRef="#ctx0" brushRef="#br0" timeOffset="91910.3642">15293 8481 74,'0'0'113,"0"0"-93,0 0-8,0 0 1,0 0-13,0 0 6,8 18 38,2-14 29,5 1-31,-1-2-10,6-1-6,0-2 1,4 0-10,3 0-10,-2-7 3,-1-2-7,-3 0 2,-2-1-4,-4-1 0,-3 1 5,-1-3-4,-7 2 4,-2-4 1,-2-2-2,0-1-2,-2 0-3,-13 1-4,-1 2 0,-2 0 3,-3 4-1,0 3-6,1 3 7,-2 3 1,0 2 1,-1 0-1,-4 11 0,1 12-2,-3 7-1,1 6 3,3 8 3,4 3 1,7 3-3,7-2 12,7-1-7,0-6 4,0-6-2,13-7-5,10-7-2,7-6-1,4-6 5,9-9-3,12 0 4,10-6-3,6-14 2,-1-2-5,-4-2-18,-11 2-57,-10 2-61,-12 5-64</inkml:trace>
  <inkml:trace contextRef="#ctx0" brushRef="#br0" timeOffset="95020.3812">15801 7960 319,'0'0'84,"0"0"-84,0 0-6,0 0-10,0 0-6,0 0 16,0 0 6,19 15 5,-10-15 0,0 0 1,3 0 6,1-4-4,4-9 3,1-3-1,-2-1-5,-2 1-1,-5 2-2,-2 3-2,-3 4 5,-1 3-2,-3 2 4,0 2 27,0 0-9,0 0-25,0 0-2,0 2-13,0 13 15,0 2 1,5 3 1,2 0 3,4-1-5,2-4-1,3 1 1,1-6 2,1 1-2,-2-6-32,1-1-55,-4-4-82</inkml:trace>
  <inkml:trace contextRef="#ctx0" brushRef="#br0" timeOffset="95258.7001">15969 7689 384,'0'0'56,"0"0"-55,0 0-1,0 0-8,0 0-105,0 0-181</inkml:trace>
  <inkml:trace contextRef="#ctx0" brushRef="#br0" timeOffset="96028.6088">16332 7737 213,'0'0'157,"0"0"-57,0 0-26,0 0-32,0 0-42,0 0-4,0 5 1,0 16 3,0 6 9,0-1-1,-5 0-1,1 0-3,-1 0 0,1-2-2,1 0-2,0-2 0,-1-1 0,1-3-3,1-5-5,2-6-5,0-4-1,0-3-8,0 0 0,0-10-18,0-13-14,12-7 20,1-3 14,-2-2 6,1 3 14,-6 1 0,-3 2 3,-2 3 12,1 3 12,1 5 2,0 3 15,0 4-11,1 4-12,2 2-10,0 5-11,3 0-1,3 0-6,3 18 7,-2 8 14,-1 4 0,-3 1 6,0 0-8,-2-6-6,3-1-5,-1-2 1,2 0-4,-2-3 2,2 1-25,-1-4-49,-2-3-28,-2-9-126</inkml:trace>
  <inkml:trace contextRef="#ctx0" brushRef="#br0" timeOffset="96360.6829">16218 7644 147,'0'0'52,"0"0"-29,0 0 59,100-12-17,-59 10-45,2 2-6,-3 0-7,-1 0-7,-5 0 0,-1 0-2,-3 8-14,-5-1-43,-4 2-71,-6 1-73</inkml:trace>
  <inkml:trace contextRef="#ctx0" brushRef="#br0" timeOffset="97041.3953">17021 7648 247,'0'0'111,"0"0"-2,0 0-36,0 0-33,0 0-30,0 0-10,-22-10 6,10 23-6,-8 15 0,-5 9 0,-5 11-1,-1 5 1,0 1 0,-1 2 4,1-1-2,3 2-2,5-1 1,5-7 1,4-7-4,6-9 1,2-6-20,4-5-30,2-6-54,0-9-68,0-7-78</inkml:trace>
  <inkml:trace contextRef="#ctx0" brushRef="#br0" timeOffset="97879.0786">17138 8018 280,'0'0'83,"0"0"-26,0 0-10,0 0-26,0 0-16,0 0-5,-36 34-8,31-6 4,4 1 4,1-1 7,0-2 5,0-3 4,6-4-10,7-2-6,4-7 4,3-2-4,4-5-1,6-3 1,1 0 14,1-11-7,-4-5-2,-7-1-3,-6 1 3,-6-1 0,-8 1 1,-1-3 1,0-3-4,-9-4-3,-7-1 0,1-3 0,-3 0 0,3 0 0,4 3 0,3 0-2,3 4 4,5 2-2,0 0 0,3 3 0,15-3-2,3 1-3,3 5 5,1 2-4,-1 7 4,-3 4-1,-1 2-3,-3 0 0,-5 14-3,-2 4 0,-6 4 7,-4 4 3,0 3-2,-4 2-1,-13 0-7,-1 1-34,4-5-47,1-7-75,4-6-87</inkml:trace>
  <inkml:trace contextRef="#ctx0" brushRef="#br0" timeOffset="99611.5567">17350 6107 135,'0'0'125,"0"0"-98,0 0 0,0 0-8,0 0-13,0 0-1,0 0 11,80 0 1,-59-2 2,1 1-2,7-2 0,0 0-7,4-2-9,2 1 4,0 1-3,-4 1-1,-6 2-2,-6 0 1,-7 0 0,0 0 0,-3 0-1,-2 0-1,0 5-2,-4 3-8,0 3 9,-1 2 1,1-1 2,-1 4 5,1 1 3,-2 4 5,4 1 9,-1 4-13,2 1-1,-3 5-4,0 2-3,-2 4 0,-1 4 2,0 3-2,0 2 0,-6 1 0,-2-1 4,0 1-2,4 0 9,-1 2 2,3 4-5,-1 2 1,2-2-8,-1 0 4,2-3-2,0 0-2,0 3 0,0 3 7,0 4-3,0 4 8,0-1 0,-4 0-6,-3-4-8,-1-1 9,2-4-1,0 4 0,2-2-4,-1-1 3,2-5-5,3-1 5,0-2 2,0 2-6,0-1 0,0 2 2,-4-3-3,1-1 3,-2-3 1,1-2 1,1-3-1,-1-2 0,1 0 0,0 0-1,1 1-5,-1-3 1,0-2-1,0-2 0,2 0 0,-1-3 0,0 1 0,2-2 1,0-2 0,0-2-2,0-5 1,0-3 0,0-3-1,0-1 1,0-2 1,0 0 0,0 0-1,0 0 0,0 1 1,0 2-1,0 0 1,0-1-1,0-1 0,0 1 0,0-2 0,0-1 0,0-1 0,0-1 2,0 0-2,0-3 0,0-1 0,0-2 1,0 0-1,0 0 0,2 0 2,-2 0-1,0 0 1,0 0-2,0 0 0,0 0-1,-5 1 1,-11 2-1,-7-2-6,-3 1 1,-3-1 5,0-1-3,-4 0-15,-7 0-5,-1 0-14,-1 0-33,-2-4-72,5 0-48,2-1-45</inkml:trace>
  <inkml:trace contextRef="#ctx0" brushRef="#br0" timeOffset="105785.104">5151 11234 154,'0'0'52,"0"0"-29,0 0 60,0 0-13,0 0-18,0 0-10,0 0-4,0-17-3,0 13-3,-1-1-13,-4 0-10,2 1-4,0-2-5,-1-2 4,-2 1-1,-1-2 1,-1-3 0,-1-2-3,0-1 0,-1-3-1,-4 0 1,1-1-2,1 1 0,-1 1 0,-1 2 0,-2 0-6,-2 1-4,-3 3 10,0-2-15,-6-4 10,-3 1 6,3 1 12,2 2-12,3 7-12,2 4 11,4 2-8,2 0 8,1 0-1,4 0-2,0 3 0,2 7-3,2 8-1,4 7 4,1 5 1,0 6 1,0 3 2,0 0 0,6 0-1,4-2 2,-4-6-2,8-2 1,0-4-12,3-2 10,4-4 0,1-2 2,2-4 0,-3-2-3,6-2 6,-5-1-3,6-1 0,-1 0 0,3 1 0,-2 3 2,-2 1-2,-1 1-1,-4 4 0,3 1 1,-3 1 0,0-1 0,-1-1 1,-6-2-1,-1-1-1,-5-1-2,-5-1-5,-3 2 8,0 2 5,0 2 34,-11 5 0,-8 0-13,-3-2-7,-2 0-5,3-3-8,-3-5 5,-4 1-5,-7-3-4,-5-3 4,-5-1-6,0-6 1,-1-1-1,9 0 0,4-1-16,8-7-11,8 1 12,4 2-8,7 0-38,3 2-36,0-1-69</inkml:trace>
  <inkml:trace contextRef="#ctx0" brushRef="#br0" timeOffset="107450.0924">5414 11619 66,'0'0'88,"0"0"-88,0 0 0,0 0 12,0 0-11,0 0 2,0 0 5,9 3 18,0-3 7,4 0-4,2-6 1,0-3-3,5-1-12,-3-3 0,1 0 3,-1-2-10,-3-2 0,0 2-5,-5 0-1,0 0 4,-5 3-4,-2 0 2,-2 3 0,0 3 2,0 3 7,0 3 18,0 0-6,0 0-20,0 0 14,-3 0-19,0 6-2,-3 7 0,3 4-2,2 1 0,1 2-4,0-2 1,0 1 3,0-2 0,6-4-1,2 1 3,-2-5-1,0 0 3,-1-3 3,2-1-3,-1-4 0,3 1 1,-1-2-1,0 0-6,3 0 5,3-8 1,2-5 6,-1-2-6,0 1 0,-3 0-2,-2 5 1,-1 2 2,-3 1-1,3 3 0,0 0-2,0 1-1,1 1-3,2 1 3,0 0-3,0 0-2,0 0 5,0 7-1,0 1-1,-6-1-3,0 1-3,-3 0 11,0-3 0,0 0 4,-3 0 5,3-4-5,-3 1-2,3-1-2,-3-1 1,0 0 3,0 0 4,0 0 2,4 0 9,-4 0-3,3-4 3,2-11-13,2-5-6,4-1-4,2 0-3,-1 4-10,-2 3 13,-4 7 3,-3 2 1,-1 2 0,-1 3-1,5 0-9,2 0 4,7 0 5,-2 0-1,5 0-2,-3 0 4,0 8 0,-3 1 1,1 0 8,-1 1 8,-1 0-8,-1-1 6,-1 0-8,3-2-2,0-1-2,0-1 2,1-2-5,2-3-13,3 0-45,-3 0-34,-3-6-155</inkml:trace>
  <inkml:trace contextRef="#ctx0" brushRef="#br0" timeOffset="107780.1608">5669 11312 332,'0'0'77,"0"0"-38,0 0 6,0 0 13,0 0-42,0 0-16,-3 0-9,3 0-9,0 0-23,0 0-52,0 3-70,6 3 19</inkml:trace>
  <inkml:trace contextRef="#ctx0" brushRef="#br0" timeOffset="108733.1887">6448 11315 95,'0'0'60,"0"0"-35,0 0 34,0 0-36,0 0 1,0 0-12,-57-4-6,44 5 8,-1 6 4,2 6 2,0 0 11,3 2-29,-1 3-1,1 1-1,6 3 0,1-3-2,2-1-1,0-1 1,0-3 1,0-1-6,5 0 0,7 0 7,1-3 1,1 2 0,-1-3 0,4 0 2,-3-1-1,0-2-2,4-3 1,-2-3-2,2 0 2,2 0 1,-1-8 6,5-4 1,-2-3-4,-4 0-5,-2 0 0,-2 0-1,-3 0 1,-3-3 3,0 0 0,-2-2-2,-3-1 0,0 3 4,-3 0-4,0 5 4,0 1-2,0 2 16,-8 6 8,2 1 5,0 3-6,2 0-5,-2 0-8,2 0-5,-4 11-8,5 10 0,-2 3-3,5 1 3,0-4 4,0-1-4,0-5 0,5-3 3,9-5-3,5-1 1,5-6 1,7 0-2,6-1 0,2-16-51,-1-1-101,-7 2-113</inkml:trace>
  <inkml:trace contextRef="#ctx0" brushRef="#br0" timeOffset="123802.8354">8014 11306 60,'0'0'118,"0"0"-117,0 0-1,0 0-7,0 0 7,0 0 2,0 0 3,48 5 4,-31-4 3,-1-1 2,-1 0-4,7 0 1,2 0 6,1 0-3,5-9-1,0-3 0,-3 1 1,0-1-11,0 2 1,-8-1-2,-1 4 1,-5 1 0,-5 1 6,-4 4 8,-2-3 20,-2 1 19,0-1-14,0-2-23,0 0-14,0-1-2,0-3-1,0 1-2,0-1 3,-6-1-3,-2 1 6,-1 1 0,-4 0-5,1 1 7,-4 3-7,-1 1 7,-2 3-8,-2 1 5,1 0-5,-3 1 3,-4 13-3,-1 5 4,-2 4-4,-2 3 0,4 0-1,5 6 1,4 0-1,6 2 0,7 1 0,6 0 0,0-4-1,0-1 2,10-4 3,8-3-3,3-5-3,6-4 3,1-4 0,6-4 3,7-6-2,9 0 8,10-2-8,4-14-1,2-7-1,-6-4-49,-8 0-123,-15 3-150</inkml:trace>
  <inkml:trace contextRef="#ctx0" brushRef="#br0" timeOffset="124983.8209">8692 10374 81,'0'0'149,"0"0"-148,0 0 10,0 0-11,0 0 12,0 0 10,64-9-6,-43 8-6,2-4 24,4-2-8,3-2-13,1-2-4,1 1-6,-4-1 2,-1 2-3,-4 1-2,-7 3-5,-6 3-19,-2 2-34,-2 0-32,0 0-32</inkml:trace>
  <inkml:trace contextRef="#ctx0" brushRef="#br0" timeOffset="125719.1375">8813 10240 1,'0'0'66,"0"0"-66,0 0 0,0 0 28,0 0 14,0 0-4,16 36 19,-15-16 0,1 1-1,-2 0-10,1 0-14,-1 0-21,0 1-10,0-1 1,2-2 0,-2 1-4,0-1-14,0-2-37,0-4-36,0-2-81</inkml:trace>
  <inkml:trace contextRef="#ctx0" brushRef="#br0" timeOffset="126067.3229">8654 10642 98,'0'0'49,"0"0"-43,0 0 35,0 0 34,112-15-33,-78 8-23,-2-1-12,-4 2-1,-5 1-3,-4 4 0,-3 1-3,-5 0-4,-4 0-28,1 0-37,-4 0-33,2 0-35</inkml:trace>
  <inkml:trace contextRef="#ctx0" brushRef="#br0" timeOffset="126954.0961">9283 10362 452,'0'0'14,"0"0"-11,0 0 7,0 0 4,0 0 24,0 0-31,-2 35-7,11-30 0,0-1-2,3-3 2,3-1 4,1 0 1,2-1 4,1-13-1,-4 1-5,-4-4 1,1 2 1,-6 1-5,-3 3 0,-3-1 0,0 2-2,0 1-11,0 5 13,0 1 2,0 3-2,0 0 0,0 0 6,-2 0 15,1 0-21,-4 12-8,1 7 8,-2 2 2,6-1-2,0-2-2,0 0 1,9-3-3,3-1-1,1-1-45,-1-2-38,-1-5-76</inkml:trace>
  <inkml:trace contextRef="#ctx0" brushRef="#br0" timeOffset="127170.2687">9300 10198 337,'0'0'149,"0"0"-113,0 0-23,0 0-13,0 0-21,0 0-118,-7-15-186</inkml:trace>
  <inkml:trace contextRef="#ctx0" brushRef="#br0" timeOffset="128507.2512">9845 10188 189,'0'0'135,"0"0"-91,0 0-2,0 0 11,0 0-49,0 0 5,-2 69 21,-5-37 17,4-3-24,0-1-4,2-4 2,-1-5-9,-1 1-3,3-5-8,-3 2 0,3-6 1,-3 0 0,3-5-2,0-5 0,0-1-1,0 0 0,0 0-8,0-10 4,0-11-12,-2-6-14,2-2 24,0-2-10,0 1 7,0-1 7,0 3 0,0 3 3,0 6 2,2 6 2,1 4-1,-3 4 14,3 5 3,-3 0 4,5 0-24,2 0-8,8 9-1,3 9 9,4 5 9,-1-2-2,-3 0 2,0-1 2,-6-4-11,6 0 2,-6 0 0,1-3 0,-1-3-1,-2 4-1,-4-1-3,-3-2-9,-1 1-22,-2-3-28,0 1-33,0-8-51,0-2-93</inkml:trace>
  <inkml:trace contextRef="#ctx0" brushRef="#br0" timeOffset="128849.647">9587 10194 292,'0'0'50,"0"0"-48,0 0 5,94-47 23,-50 35-11,3 1-9,-1 4-3,-6 1 2,-4 3-2,-4 3-7,-4 0-1,-3 0-1,-6 0-37,-2 0-52,-4 7-46,-4 1-26</inkml:trace>
  <inkml:trace contextRef="#ctx0" brushRef="#br0" timeOffset="129422.8849">10385 10103 123,'0'0'102,"0"0"-61,0 0 48,0 0 30,0 0-62,0 0-57,-3 3 0,-11 27 8,-6 12 7,-6 8 7,-2 3 11,-2 1-12,-1-1-12,0 0 1,2-3 1,5-1-4,2-7-7,3-4 0,0-4 2,3-2-2,1-6-5,2-4-6,5-7-14,4-6-22,4-6-72,0-3-77,0 0 11</inkml:trace>
  <inkml:trace contextRef="#ctx0" brushRef="#br0" timeOffset="130387.8531">10473 10532 273,'0'0'66,"0"0"-26,0 0 2,0 0-29,0 0-13,0 0-11,-34 43 11,29-18 9,2-1 24,3-2-5,0-2-1,0-5-12,9-3-15,5-4 3,7-2-2,2-3 2,4-3 6,3 0-2,1 0 2,-1-12 0,-7-2-9,-7 4 4,-5 0-4,-8 2 3,-3-2 6,0-1-5,-11-2-4,-10-3-10,-3-1-1,-3-1-1,-3-6 12,5-4 2,1-3-2,5-3-5,6 0 3,5 2-3,6 3 3,2 5-1,0 4 3,5 4 0,7 3 1,3 0 1,-2 4 6,5 5-5,3 4 1,2 0-4,6 0 0,0 13 4,-4 4-4,0 1 3,-8 2-1,-4-1-2,-7 4-1,-4-2-4,-2-2 10,0 2-4,0-1 0,0-1-1,-3-1-15,-3-1-43,-3-4-83,1-6-89</inkml:trace>
  <inkml:trace contextRef="#ctx0" brushRef="#br0" timeOffset="132383.2762">11283 11199 157,'0'0'190,"0"0"-166,0 0 0,0 0 36,0 0-41,0 0-19,9 0-8,-3 1 8,3-1 4,4 0 7,2 0 7,6-8-11,0-6-1,2-1-2,-3-3-4,-3 0-17,-5 1-1,-5 5 11,-5 0 7,-2 5 0,0 1 2,0 1-2,0 3 2,0 2-2,0 0 3,0 0 12,-2 0-11,-1 14-4,-1 7 0,-1 5 0,-2 1 12,7 0 5,-2-5-6,2-1-2,0-5-5,0-3-4,2-4-1,8-3 0,-1-2 2,5-4 0,2 0 0,6 0 7,-2-14 0,-1-2-8,-1 2-1,-6-3-1,2 1 0,-6-2-3,0-2 1,-2 1 4,-2 0 0,1 6 2,-2 5-1,-3 4 10,0 2 14,0 2 8,0 0-33,6 0-1,3 0-4,1 0 5,6 8 0,-3-2 3,1 1 3,0 1-2,1-1-3,-5 3 1,2 0 1,-3 2-3,-5 2-2,-2 4 2,-2 0 2,-6 3-2,-10-1-16,-5-4-36,6-4-56,-4-5-89</inkml:trace>
  <inkml:trace contextRef="#ctx0" brushRef="#br0" timeOffset="132609.1989">11407 10996 9,'0'0'628,"0"0"-593,0 0-29,0 0-5,0 0-1,0 0-47,0 0-137,21-38-183</inkml:trace>
  <inkml:trace contextRef="#ctx0" brushRef="#br0" timeOffset="135042.2413">12626 11288 435,'0'0'44,"0"0"-40,0 0 33,0 0-18,0 0-19,0 0-10,3 0 10,9 0 9,3 0-5,-3 0 2,2-3-5,2-5 2,1-1-2,4-3 4,-1-4-3,-1-4 1,5-2 0,-2-5-2,1-5 2,-4-3-1,-2-3-1,-3-4 2,-5-1-3,-3-1 0,-4-1 1,-1 1 2,-1 5 4,0 2 9,0 5-5,-1 6 5,-5 7-7,0 5 8,0 10-2,0 1-7,5 3 7,-2 0-15,-2 6-6,-1 19 3,0 11-3,3 14 2,3 3 4,0 3 0,0-3-1,0-5 1,14-8 0,3-7-1,1-7-1,6-4 1,0-5 1,3-3 0,0-6 1,0-5-1,4-3 0,2 0-1,-1-7-10,3-12-5,-5-4-2,-2-1 2,-5-3 1,-3-4 1,0 1 7,-5-4 2,-5-1 4,0-4 0,-5 0 1,-3-2 0,-2 1 0,0 3 1,0 8-1,-8 7 19,-2 6 6,-1 5-5,4 5 5,2 5-9,2 1 0,2 0-11,-2 0-5,0 15-6,1 19-4,1 13 7,-1 10 3,2 5 0,0-2 11,-1-3 6,-1-7-10,2-5 3,0-7-10,0-7 2,0-5-2,0-6 1,0-9-2,0-3 1,0-5 0,2-3-5,-1 0-14,4-1 7,8-20-1,2-10-15,3-5-12,2 3 3,-1 4-3,-3 7 19,-4 7 17,-3 6 3,0 3 1,-2 3 0,4 3-2,1 0 1,1 0 1,5 11 4,-1 4 3,2 3 2,-1-4 0,0 2-1,-1-3-5,2-1-1,-2-1-1,0-2 3,2-3-1,1-3-3,2-3 6,2 0-5,-2 0 4,-2-4-5,-5-6-6,-3 0 1,-5-4 5,-1-1 2,-5-6-1,1-3 0,-2-3 1,0 0-2,0 4-2,0 7 2,-5 7 1,-6 5 13,-3 4-2,-4 0-9,-1 11-3,-2 7 0,5 2-2,7 2 2,4 1-5,4-4 3,1 2-2,0-1 1,7-2 1,8-1-1,2-5 3,2-3 3,-1-1-3,3-3 2,-4 1-1,-1-1 3,0 0-3,-1-4 1,3-1-2,-2 0 1,3-4 4,1-9-1,2-2-2,1-3 0,-3-1 1,-4-1-3,-6-2-2,-3-4 1,-7 0 1,0-1-2,0 4 2,0 1 0,-5 7 2,-6 3 4,0 6 6,1 3 3,1 3-7,3 0-4,2 0-4,1 0 0,1 0-3,2 0 2,0 0-4,0-1-12,2-2-2,11-1 15,8 0 4,4-2 0,-2 3 1,-1 2-1,-1 1-1,-4 0-1,-1 8-1,-3 9 0,-1 3 3,-3-1 3,0 2 2,-4 0-1,2-1-1,-3-4-2,3 0 1,-1-5 3,0 0-4,2-2 2,0-3 1,1-1-2,4-2 1,-1-2 1,2-1 0,4 0 3,1 0-3,2-9 2,3-9 1,-2-4-4,5-7-3,-8-3-2,-2-2-10,-7 1-5,-5 6 8,-4 7 9,-1 9 0,0 8 21,0 3 17,0 0-13,-10 14-25,-1 9 0,1 2-4,5 2 3,5-2-2,0-4-3,0-3 5,12-5 1,2-3-3,5-7 1,-1-3-17,6 0-25,1-5-53,-7-14-203</inkml:trace>
  <inkml:trace contextRef="#ctx0" brushRef="#br0" timeOffset="135744.1582">12666 10949 41,'0'0'57,"0"0"31,0 0-7,0 0-23,0 0-33,0 0-13,29-15 0,-7 11 17,9 1 28,7-2 1,6-1-36,6-1-18,3-1 1,5 2-5,0-1-3,-1 2-19,-6 2-54,-5 0-76,-10 1-121</inkml:trace>
  <inkml:trace contextRef="#ctx0" brushRef="#br0" timeOffset="137319.3639">15274 10860 59,'0'0'82,"0"0"-18,0 0 1,0 0-1,0 0-27,0 0-21,-70-14-13,60 14-3,1 2 4,-1 10-3,0 5-1,1 4 5,0 6 15,2 0-3,1 4 2,3-5-10,3-2 0,0-2-9,5-6-4,14-2 4,6-4 3,6-2 3,5-5 0,2-3 0,-2 0-1,-1 0-2,-1-6-1,-1-3-2,-3-2 5,-6 0-4,-8 4-1,-8-2 1,-6 0 6,-2-2-2,0 0-5,-16-3-13,-6 0-3,-3 0-19,2-2 18,-1 1 7,4 1 8,3 3 2,2 0 0,6 4 2,2 1 2,-2-1 2,7 3-4,2-2 9,0 0 5,0-3-16,7-2-1,9-2 1,6 1 1,3 0 3,4 3-2,2 1 3,3 3 3,4 5 0,-2 0-3,-2 2 0,-4 18 12,-8 2-3,-8 8-5,-7 1 19,-3-2 3,-4-1-12,0-5-5,0-7-10,0-3-2,0-3 3,0-6-5,0-3 0,0-1 0,0 0 1,0 0 6,5-3 0,7-19-1,7-8-6,6-5-2,0 2-8,1 4 6,-2 8 0,-6 6 1,-4 6 3,-5 7 3,2 2 4,0 0-6,1 1-1,3 11 2,-2 1 1,5 0 0,-1 0-2,2 0 0,2 0 2,-2 0-3,4-2-3,-3-2-28,3-2-25,-2-1-42,-2 0-70,-4-1-74</inkml:trace>
  <inkml:trace contextRef="#ctx0" brushRef="#br0" timeOffset="138975.2618">17382 10755 95,'0'0'47,"0"0"47,0 0 35,0 0-46,0 0-35,0 0-37,-25-33-3,4 27 6,-3 2 9,-3-1-19,2 0 7,-2 4-1,-2-1 2,0 2-7,-1 0-3,1 0-2,3 6 0,2 5 0,3 1-1,5 3 1,3 4-2,5 3-4,2 3 5,6 2-6,0 1 7,0-2 6,7-2-6,11-3 0,0-3 2,6-2-2,3-5 2,1-6 1,5-3 1,3-2-3,4 0 3,-4-4-5,-4-10 1,-3-2-4,-9 0 4,-4-2 0,-6-1 5,-4-7-2,0-1 2,-5-3 4,1-3 2,-2-2-1,0-1 1,0-6-5,0-5-2,-5-2-1,-3-1 6,0 2-6,-1 4 12,-1 8 11,2 9-12,1 7 9,2 8 1,2 6-8,0 3-3,3 3-9,0 0-4,0 0-8,0 21-10,0 20 7,2 16 11,5 4-1,2 1 1,1-4 0,1-6 0,3-3-1,2-4-3,-1-6 4,4-3 0,1-6 0,1-4 0,3-7 0,1-5 0,-1-7-3,0-5 2,0-2-6,-1 0 4,0-6-1,-5-8-1,-4-3 3,-1-2 2,-3-5 0,0-2 0,-4-1 2,-1 3-2,-2 6 0,-2 6 0,-1 6 6,0 5 11,0 1 0,0 0-17,0 1-11,0 14-13,0 9 24,0 0 1,0 0 2,2-2-3,5-4 0,-1-4 1,5-1-1,3-5-7,3-4-26,5-4-33,1 0-82,-4-25-259</inkml:trace>
  <inkml:trace contextRef="#ctx0" brushRef="#br0" timeOffset="139175.8103">17703 10516 507,'0'0'101,"0"0"-87,0 0 5,0 0 13,0 0-32,0 0-22,-15-15-64,21 15-117,1 0 8</inkml:trace>
  <inkml:trace contextRef="#ctx0" brushRef="#br0" timeOffset="140208.6354">18110 10761 198,'0'0'76,"0"0"16,0 0-12,0 0-23,0 0-16,0 0-20,-28-31-7,19 29-11,0 0-2,-3 2 11,0 0-7,-4 0-4,-2 4-1,0 9 0,-1 3-1,1 7 1,0 0-1,6 2-1,3-1 2,3-1-7,5-2 6,1-5-9,0 1-3,1-5-12,12-3-1,4-3 12,2-2 6,2-4-11,3 0 5,4 0-4,2-9-9,2-2 2,-1-7-8,-4-3 4,-5-2 7,-4-3 2,-8 1 20,-2 2 0,-5 4 1,-3 5 14,0 7 14,0 2 46,0 5 30,0 0-55,-6 0-15,-3 5-24,-1 13-8,0 4-2,6 2-1,4-3-2,0-1 1,6-3 1,12-5 0,3-5 0,6-3-4,1-4-13,3 0-38,1 0-32,2-5-53,1-5-97</inkml:trace>
  <inkml:trace contextRef="#ctx0" brushRef="#br0" timeOffset="141309.6955">18859 10693 260,'0'0'64,"0"0"-5,0 0 21,0 0-40,-97-22-31,72 22-8,-1 0 0,3 10 0,2 1-1,3 1-2,0 3 0,0 3-1,3 1 3,4 2-1,4-1-1,6-3-4,1-2 1,0-5-4,14-2 4,6-2 5,5-6 0,5 0 0,2 0-15,1-3-2,-2-11-29,-4 1-5,-7-2 11,-4 1 28,-8 2 12,-3 0 7,-4 3 14,-1 3 36,0 3 27,0 2-10,0 1-23,0 0-22,0 0-19,0 0-10,0 19-3,-6 8 3,-2 6 5,-2 5 3,1 3 7,-2 1 1,-3 3 11,-2-1-13,-1-1 1,0-2 6,0-5-11,-1 3-9,0-4 2,-1-5-2,1-4 2,6-13-2,4-7-1,5-3 3,2-3-2,1 0 1,0-14-4,0-11-42,1-11-4,17-8 15,6-4-1,5 1 10,-1 4 13,-1 5 11,-5 6 0,-1 4 9,3-1-1,3 1-1,-1 2-4,3 3-2,-5 4-1,-2 5-3,-1 4-15,-3 4-57,0 2-62,-4 4-50</inkml:trace>
  <inkml:trace contextRef="#ctx0" brushRef="#br0" timeOffset="142571.9677">19232 10664 69,'0'0'60,"0"0"31,0 0 9,0 0-26,0 0-18,0 0-10,4-25-39,-15 25-3,-3 0 1,-2 0 2,-1 0-7,1 4 0,4 7 1,0 1-1,3 3-6,3 3 0,2 2 5,4 1-7,0-2 8,0 1 0,1-3 0,10-4 0,5-2 0,1-3 0,5-6 7,5-2-1,-1 0 2,4 0-4,-1-2-4,-5-6 3,-5 0-1,-7 1-2,-3-2 6,-8 0-2,-1-2 3,0-3-7,-6 1-7,-11-3-7,-1-1 3,0 0 8,5 1-2,0 1 5,6 1 0,4 2 2,3 3-1,0 0 1,0 0-2,7 1-2,9 1 1,4 1-1,4 3 2,1 3-3,4 0 2,-5 6 1,-2 9 4,-1 6-1,-8 2 6,-1-2-6,-6 1 3,-4-1-2,-1-1 1,-1-2 5,0-3-9,0-4 3,0-5-4,0-3 1,0-2 0,0-1 1,0 0-2,5 0-4,5-10 0,5-10 3,5-3-9,2-1-6,-1 2 11,-3 2 3,0 5 2,-6 3 0,1 2 8,-1 4 6,0-1-1,-2 7 1,1 0-11,0 0-2,3 5 1,1 7 7,-3 2-6,2 1 0,-3 0 3,0 0-5,0-2 1,0-1 1,-2-1-3,0-2-2,0-1-33,0-1-49,2-4-101</inkml:trace>
  <inkml:trace contextRef="#ctx0" brushRef="#br0" timeOffset="143421.3909">20151 10591 325,'0'0'92,"0"0"-28,0 0 14,0 0-35,0 0-35,0 0-7,-32-26-2,13 26 0,-3 8-2,-2 10 3,1 3-2,1 3 1,3 2 0,4-2-1,5-1 2,4-4-5,4-3 0,2-4 2,0-1 2,0-3-4,9-4-11,8-3-18,1-1 14,6 0 0,4-3-25,2-10-5,-5 0 7,-4-3 13,-9 1 24,-5 0 6,-4 2 2,-3 2-1,0 4 12,0 2 74,0 4 17,0-1-46,0 2-29,0 0-20,0 0-9,0 7-9,-4 4 7,1 1-1,3 1-2,0-5 5,0-2-2,0 1-1,9-4 3,4-2 0,4-1 0,3 0 5,3-1-2,2-13 1,-4-3-1,0-2-3,-4-2 3,-3-3 0,-5-3 2,0-9-4,-5-5 1,-4-5 2,0-1-3,0 1 1,-4 4 7,-12 6 6,-2 3 1,3 7 6,0 4 3,6 8 4,3 5-10,3 6 12,3 3-9,-1 0-22,-1 5-11,1 25-9,-3 14 16,3 11 4,1 7 0,0-5-1,0-2 0,11-9-1,2-6 1,3-3 1,1-7-15,1-6-23,4-7-27,3-10-35,1-7-123</inkml:trace>
  <inkml:trace contextRef="#ctx0" brushRef="#br0" timeOffset="144332.612">20894 10738 296,'0'0'160,"0"0"-92,0 0 4,0 0-38,0 0-22,0 0-5,0-3-7,0 3-4,0 6 1,0 12 3,-4 2 3,-10 3-3,-3-2-4,-2 0-16,2-1-41,-2-6-46,3-2-65,3-4-109</inkml:trace>
  <inkml:trace contextRef="#ctx0" brushRef="#br0" timeOffset="150022.1479">21673 10097 131,'0'0'104,"0"0"-35,0 0-1,0 0-30,0 0-20,0 0-12,0 0 0,73-28 12,-45 28-11,7-2-4,5 2 3,8 0-6,2 0 2,-2-2-2,1 1 0,-5 0 0,-5-2 0,-5 1-6,-10 2-11,-5 0-34,-5 0-12,-4 0-41,-7 0-52</inkml:trace>
  <inkml:trace contextRef="#ctx0" brushRef="#br0" timeOffset="150372.1283">21952 10061 76,'0'0'134,"0"0"-62,0 0-18,0 0-54,0 0 3,0 0 8,-10 88 41,7-48 13,-3 1-12,-2 1-24,2-2-5,0 0-3,-1-1-13,2-3-3,1-4-3,1-4-2,-2-2 1,1-4 0,1-2 1,-4 0-2,0-1-9,3-2-16,-1-3-14,5-6-123,0-8-154</inkml:trace>
  <inkml:trace contextRef="#ctx0" brushRef="#br0" timeOffset="151932.7338">22753 10448 118,'0'0'152,"0"0"-134,0 0 26,0 0 3,0 0-35,0 0-12,0 0 0,0 0 5,5 3 16,2-3 5,2 0-13,3 0 5,2 0-3,2-3-6,0-7-1,2-4-2,-4 0-4,-1-1 2,-2-1-3,-2-1 0,-1 2 0,-5 1 0,0 6 1,-1 1-1,-2 6 2,0 1 13,0 0 9,0 0-15,0 0-10,0 0-6,0 14 6,-5 11-1,-2 8-1,0 1 2,2-2-1,5-3 0,0-4 0,0-3 0,0-6 0,0-2 1,3-2-3,6-5 3,-3-2-3,3-4 0,5-1-6,2 0 7,3-1-2,2-14 4,0-5-13,1-1 6,-2 0-2,-3 1 8,-3 2-1,-4 3 4,-2 4 1,-2 1 17,-3 3 12,1 1-6,0-2-16,1 7-2,3-1-8,-1 2-6,3 0 2,1 11-6,0 4 10,0 3 13,0-2 0,-1 1-5,1-3 2,-2-2-7,-3-2-2,-2-1-1,-2-3 1,-2 3-1,0-1-7,0 2-26,-9 1-35,-11-7-101</inkml:trace>
  <inkml:trace contextRef="#ctx0" brushRef="#br0" timeOffset="152171.0592">23014 10144 487,'0'0'69,"0"0"-7,0 0-18,0 0-31,0 0-13,0 0-17,-7-6-72,7 12-143,4 3 37</inkml:trace>
  <inkml:trace contextRef="#ctx0" brushRef="#br0" timeOffset="167096.1158">24576 10332 5,'0'0'118,"0"0"-55,0 0 2,0 0-14,0 0-3,0 0-7,0 0-15,5-45 4,-5 40 22,0-1-13,0 3-12,-5-1-26,-1 1-1,2 1 0,-5-2 0,-1 1 1,-4-2 1,-4 2-2,-1 1 0,1-2 0,0 3 0,1-1-1,3 2 0,-1 0 0,-3 0 1,3 0-6,-3 0 5,3 0-6,2 7 2,1-2 3,0 7-2,1 5 4,-1 6-6,1 6 3,1 5 3,4 1-4,2-3 3,4-3 1,0-5-9,0-4 3,1-2 5,10-6 1,3-2 1,2-2-1,3-5 0,4-3 7,2 0 2,2 0-5,0-9-4,-2-6 0,0-3-1,-4-3 1,-3-4 0,-1-3 4,-1-5-4,-2-3 1,0-2 2,-3 3-2,-2 5 1,-3 5-2,-5 2 3,1 3 17,-2 7-12,0 2 2,0 7 4,0 3 11,0 1-3,0 0-22,0 0-6,0 15-14,0 7 20,-3 8 4,-3 3-3,4-1-1,2 3 4,0-4-4,0-2-3,12-4 3,3-5 0,4-3 0,2-6-1,0-1 1,0-5-1,0-2 0,2 1-7,-1-4 2,5 0 1,-1 0 5,3-7 0,-2-3 0,-3-2 0,0-3 0,-2 0 1,-6-1 3,2-4-3,-3-5 1,3-3-1,1-4-1,-1-1 2,3-1-1,1-2-1,0 2 0,-2 0 2,-3-1-2,-7 4 0,-4-3 2,-3 1 1,-3 1 0,0-5 4,0 3 0,0 0-1,-4 3-1,-7 5 8,1 5-2,1 6-3,1 6-2,1 2 3,-2 2-9,2 2 21,-1 3-21,-5 9-1,-1 27-7,-7 18 7,5 13 0,1 3-1,8 4 2,5-7 0,2-6 2,0-9-4,6-6 0,12-6 1,1-2 0,5-5 1,3-6 0,-2-6 1,4-7-2,-1-5 3,2-4-2,-2-5 7,3 0-7,1 0 0,-1-13-1,2-9-5,-3-5-1,0-6-4,-6 0-3,-3-2-1,-4 0-13,-5 8 16,-4 5 5,-4 5 5,-1 10 2,-3 0 4,0 6 9,0 1 12,0 0-18,0 0-7,0 0-10,3 15-6,2 9 8,2 5 7,2 1 1,0 0 2,-3 0-2,-3-1 2,-3-2-2,0-1-1,0-2 1,-5-5 0,-9 1 0,-1-5 5,-2-3-4,2-3-1,1-8-16,1-1-15,4 0 18,-1 0-14,3-1 19,2-4 8,2 2 0,2 2 13,1-1 16,0 1-16,0-1-13,0 2-4,0-1-7,10-1-5,8 2-21,-1 0-37,-1 0-77,-4 0-125</inkml:trace>
  <inkml:trace contextRef="#ctx0" brushRef="#br0" timeOffset="167707.74">25835 10212 255,'0'0'40,"0"0"-40,0 0 0,0 0-1,0 0 1,0 0 12,-70 99 2,69-77 2,1 1-7,0-5 4,0-1-2,0-2-10,9-5 0,4 1 0,4-4 3,-1-3 10,0-3-6,-2-1-2,-2 0-6,-3 0-17,-6-14-7,-2-4-34,-1-3-34,0-1-5,-4-2 25,-7-1 56,0 4 16,2 3 53,2 6 36,4 6 29,0 5 18,3-1-25,0 2-51,0-1-42,3-2-17,19-3-1,11-3 1,11 0-2,2-3 1,5-1-14,-2 2-16,-9-2-24,-7 5-22,-9 0-9,-10 5-34,-4 1 5,-9 2-8</inkml:trace>
  <inkml:trace contextRef="#ctx0" brushRef="#br0" timeOffset="169247.614">27056 10219 255,'0'0'83,"0"0"-77,0 0 26,0 0-23,0 0-4,0 0-4,9 12 10,3-7 2,4-4 17,2-1-7,5 0-9,2 0 4,-1 0-9,-2-10 1,2-2-7,-3-4 2,-1 0 0,-1-5 2,-3-5-6,-2-4 3,-2-6-4,-1-3 3,-2 0-3,-1-2-1,-1 3 1,-4 4 1,0 4 1,-3 6 2,0 7 4,0 8 6,0 4 17,0 4-2,0 1-9,0 0-20,0 12-18,0 25 4,0 13 14,0 9 20,-6 3-1,-1-5-6,5-7-3,1-5-7,1-6-1,0-5 1,0 0-1,0-4-2,0-1 1,0-1-1,0-2 0,0-5 0,0-4 1,0-7-1,0-4 0,0-4 2,0-2-1,0 0 2,0 0 10,0-5-5,0-16-8,0-11-1,0-1-10,0-2 9,9 4-4,7 2 4,5 4 0,4 2 1,-1 5-1,2 5 0,-4 2 2,-3 3 1,-5 4-1,-5 4-1,-4 0-4,-1 0 0,-3 0-1,-1 3-20,0 6-5,0 2 4,-7 1 11,-10-2 16,1-1-3,4-3 3,4-1 3,5-4-3,3 0-2,0-1 0,0 4-5,0 0 1,0 4 5,0 3-1,0 0 2,9 4 0,8-1 4,5-2 9,5-1 1,2-4 2,-3 1-2,1-2-11,-4-1 2,-1 0-3,0 0-2,-5 2 0,-2 1-8,-5 1-26,-1 3-49,0-1-107,-1-2-81</inkml:trace>
  <inkml:trace contextRef="#ctx0" brushRef="#br0" timeOffset="169909.9001">28026 10155 263,'0'0'87,"0"0"-33,0 0-16,0 0-38,0 0 0,0 0 0,22 43 19,-21-19 5,-1 3-10,0 0 18,0-1-17,-1-3-5,-5-2 0,0-3-3,-1-3 0,2-3 0,2-3-5,2-6-2,1-2 3,0-1-3,0 0-2,0-12-9,10-12 5,6-6-43,3 0 28,-2 3 14,0 6 6,1 3 2,-1 4 8,-3 4 2,-3 2 0,-3 5 13,-2 3 2,2 0-17,1 0 0,3 3-4,-2 9 5,-1 2-6,3-1 5,-1 2-1,-4 2-7,2-2 1,-3 0-2,-3 2 0,-2-1 0,1 2-19,-2-1-54,3-3-42,1-1-83</inkml:trace>
  <inkml:trace contextRef="#ctx0" brushRef="#br0" timeOffset="171820.8395">28633 10189 156,'0'0'112,"0"0"-33,0 0-6,0 0-64,0 0-6,0 0-2,-30-24 1,20 24 3,-2 0-4,-3 8 12,0 11-4,1 4 15,3 0-2,6 2-3,2-1 1,3-3-16,0-1-3,0-2-2,3-2 0,12-4 1,3-1 0,4-7 3,5-4 11,4 0-5,-1 0-4,-3-9-5,-6-6-7,-3-1 5,-6-2-2,-3-3 1,-5-2-2,-4 0-7,0 4-19,0 1 16,-10 3 6,-4 2 1,-2 3 5,-1 1 3,1 2 2,3 1-2,5 1 0,3 0 2,5 4-2,0 0-5,0-1 4,0-1 0,4-2-1,8 1 2,5 1-3,3 1 3,2 2 1,2 0 1,0 0-1,3 0 2,1 0 3,-2 6 4,-1 5-10,-3 1 1,-4 0 2,-1 3-3,-7 0-1,-2 2-1,-4 2 2,-1 1 0,-3 1 2,0 2 3,0-2-2,0 1 13,0-4-6,0-3-9,0-3 4,0-4-5,0-1 0,0-4 0,0-1 0,0-2-1,7 0 1,7 0 18,2-8-7,1-4-11,-1-3-2,-2-1 2,2-4 0,-2-4 0,2 1-4,-3-1 4,4 3 0,-5 3-2,-5 6 2,0 5 2,-5 2 1,-2 4 5,0 1 6,0 0-8,0 0-6,0 0-6,0 4-16,0 11 14,0 6 8,0 2 1,0-2-1,0 0 2,3-2 4,6-2-6,2-2 2,2-3 2,-1-3 0,6-3-2,-2-1 6,7-5-5,-1 0 6,-4 0-9,-3-5 0,-3-7-3,-2-3-3,-4-6-5,0-3-5,-1 0-25,-4-2 32,-1 4-6,0 1 8,0 3 7,0 3 3,-6 2 12,0 5-4,1 2-3,2 1-4,1 3 4,2 1 7,0-1-14,0 2-1,0-1-2,2-2-7,15-1-2,8 0 9,4 1 1,-1 0 1,-1 2 0,-4 1-2,-3 0 2,-1 0 13,-3 4-4,0 10 0,-4 0-9,-1 4 0,-3 1 6,-3 1 3,-2 1 4,-2-1-1,-1-2-8,0-4 5,0 0-6,0-5-1,0-4 0,0-4-2,0-1 2,0 0-1,2 0 4,-1 0 6,5-6 3,6-15-3,3-9-11,7 0 0,1 3-4,-5 7-6,-2 8 9,-7 5 1,-4 2 16,-2 4 6,-2-1-2,2 2-20,0 0-1,4 5-10,-1 8 11,0 3 5,2 2-5,-1-1 1,-1 1 1,2-1-1,-1 0 2,-1-1-3,3-1 0,-1-2-10,-1 0-34,2-5-33,3-1-118</inkml:trace>
  <inkml:trace contextRef="#ctx0" brushRef="#br0" timeOffset="172823.5809">30744 10198 64,'0'0'123,"0"0"-17,0 0-18,0 0 9,0 0-51,0 0-15,-39-27-18,26 27-4,-7 0 2,-3 5-5,-7 13-4,2 3 4,-1 1 2,8 2-1,6-4-6,6-2-1,5-2-1,4-3 0,0-1-5,0-3 2,1-2 2,13-2-6,7-5-1,2 0 9,6-2-10,-5-10-1,-2-2 4,-3-2 7,-4 3 3,-3-1 0,-4 6 0,-7 5 5,-1 3 19,0 0 1,0 0-28,0 0-14,0 7-4,0 4 18,0 4 2,3-1-1,2-5-1,-1-1 1,1-2-1,3-3 0,6-3 0,7 0 6,6 0 2,1-6-8,2-9 0,-2-2-1,-2 0-5,-2-2 6,-2-2-1,-4 1 2,-2 2 0,-7 9 1,-4 5 19,-4 4 34,-1 0-30,0 0-25,3 0-14,1 16 3,3 4 11,0 2 3,1 1-3,2-2 3,-4-1-2,0-4 0,-1 1-1,-4-5 2,-1 0-2,0 0 0,0 3-15,-9 1-31,-16 7-20,-11-2-92,-9-2-125</inkml:trace>
  <inkml:trace contextRef="#ctx0" brushRef="#br0" timeOffset="176043.8712">4623 12834 197,'0'0'147,"0"0"-67,0 0 34,0 0-27,0 0-33,0 0-21,0 0-11,3-21-22,-1 22-1,-1 23-23,1 14 15,-2 10 9,0 5 14,0-2 3,-2-5-10,-5-7 1,2-4-6,-1-9 2,6-7-4,0-4 3,0-5-3,0-6-2,0-2 2,0-2-16,0 0-6,0 0 6,0-11 16,0-15-4,9-11 1,2-7-3,-3-1 1,0-3-3,1 4 6,0 4 1,1 8 2,-4 11-1,-1 8 2,-4 9 15,1 4-10,4 0-7,12 11-16,2 12 16,6 2 6,-4 2 2,1 0 1,-3-1-2,-3-1-6,4 0 1,-6-6 1,1 1-2,-4-1 0,0-2-1,-3 1 0,-3-3-25,0 0-34,-4-3-74,-2-5-156</inkml:trace>
  <inkml:trace contextRef="#ctx0" brushRef="#br0" timeOffset="176402.6649">4388 12879 188,'0'0'133,"0"0"-82,0 0-4,0 0-11,0 0-2,0 0 9,80-63-14,-41 55-3,7 2-6,6 2-11,4-2-7,3 4 1,1-1-3,-2 3 2,-4 0-2,-8 0 0,-9 0-27,-6 0-34,-11 6-41,-5 3-17,-11 5 0,-4 2-21</inkml:trace>
  <inkml:trace contextRef="#ctx0" brushRef="#br0" timeOffset="176895.3456">5287 12725 285,'0'0'113,"0"0"-48,0 0 35,0 0-32,0 0-44,0 0-24,0 3-21,0 28-9,0 18 30,-15 16 30,-3 7 1,-4 3-22,-5-4 5,2-1-3,-2-3-7,3-2-4,-2-2 1,0-4-1,-3-3 0,1-4-17,1-5-13,0-7 7,5-3-8,1-6-60,2-5-6,8-9-83</inkml:trace>
  <inkml:trace contextRef="#ctx0" brushRef="#br0" timeOffset="177866.7955">5633 13345 144,'0'0'114,"0"0"-36,0 0-24,0 0 26,0 0-43,0 0-8,-70 11-21,55 7 11,3 6-9,-1 8 4,5 2 1,5 1 7,3-3-2,0-7-8,14-5-11,10-5 1,4-3-1,6-6 3,6-6-1,1 0 2,2 0 0,0-12 2,-4-3-2,-6 1-4,-3-1-1,-11 3-3,-5 0 3,-10-2-8,-4-1-1,0-4-8,-22-5-22,-8-5 7,-3-4-12,-1-3-20,4-2 26,2 2 12,2 5 10,7 5 16,1 3 1,6 4 28,6-1 8,1 1-5,5-2-26,0-2-6,5 1-5,15 0 4,8 6-6,12 5 1,2 11 6,5 0 2,-3 21 18,-7 8 4,-10-2 3,-5 2-6,-10-2-12,-7 3 9,-2 0-12,-3 2 4,0-1-6,0-2-4,-6-4-42,-3-7-56,0-7-173</inkml:trace>
  <inkml:trace contextRef="#ctx0" brushRef="#br0" timeOffset="179483.5093">7589 12533 306,'0'0'44,"0"0"-12,0 0 35,0 0-16,0 0-33,-27-87-15,9 74-3,-4 4-3,-5 4 3,-4 3 9,1 2 5,-6 0-11,2 2-2,1 11-1,3 2 4,3 3 2,8 8-6,1 4-2,10 6-4,7 6 6,1 5 8,0 1 13,17 0-14,8-3 5,5-6-5,1-4-7,5-5 4,-2-9-1,1-3-3,0-8 2,-4-3 0,-2-6 0,-5-1 4,-2 0-2,-4-9-4,-6-6-7,-6-3-26,-4 2 9,-2-2 10,0 0-5,-14-2-6,1 0 11,-1 4 14,5 2 0,2 4 9,7 0 13,0 3-2,0 1-16,0-2-3,15 3 0,0 0 1,4 3-3,6 2 2,-5 0 4,4 0 9,-7 5 1,-4 8-4,-3 4 0,-6 4-7,-1 2 8,-1 2-1,-2-1-1,0 0-9,0-3 3,3-4-4,1-5-14,4-6-24,5-5-56,4-1-54,2-11-91</inkml:trace>
  <inkml:trace contextRef="#ctx0" brushRef="#br0" timeOffset="180076.6833">8167 12446 247,'0'0'128,"0"0"-87,0 0-31,0 0 10,0 0 3,0 0-22,-11 91 44,8-50 2,-6-4-14,5-2-7,-2-3-16,1-4 2,1-4 12,1-4-19,1-7-2,2 0-3,0-8 2,0 0-2,0-5 0,0 0-2,0 0-7,0 0 5,0-10 4,0-14-6,2-7-9,4-5-2,1-6 15,-2-3-2,3-2 3,0 1-3,-2 5 4,5 9 1,-3 10-1,-2 9 23,-1 8 12,-4 3-6,2 2-9,5 0-20,10 9-10,5 14 10,6 8 13,-5 4 1,-2 3-4,-4-1 15,-3 0-6,-2-3-13,-2-1-4,1 0 4,-2-3-3,-2-4-3,-4-5 0,1-9-1,-4-6-28,2-4-24,-3-2-18,2 0-28,-2-14-133</inkml:trace>
  <inkml:trace contextRef="#ctx0" brushRef="#br0" timeOffset="180277.2324">8196 12640 338,'0'0'162,"0"0"-156,0 0 0,0 0-6,0 0 23,0 0-17,69-29-2,-41 22-4,-4 2-52,-5 3-60,-3 2-61</inkml:trace>
  <inkml:trace contextRef="#ctx0" brushRef="#br0" timeOffset="180836.4558">8702 12390 241,'0'0'148,"0"0"-148,0 0 0,0 0 1,0 0 50,98 0-26,-59 0-13,0-3 5,1-4-5,-4 0-11,-5 0-1,-2 2-10,-5 1-62,-6 1-98,-8 1-83</inkml:trace>
  <inkml:trace contextRef="#ctx0" brushRef="#br0" timeOffset="181130.7682">8874 12382 273,'0'0'69,"0"0"-69,0 0 0,0 0 39,0 0 15,-2 89-8,2-62-12,0 0-4,3 0-14,-1-1-9,-1-2-7,2 0 5,0 0-4,3 0-1,-2 2 0,1-4-6,1-1-24,2-3-30,3-4-33,0-7-82</inkml:trace>
  <inkml:trace contextRef="#ctx0" brushRef="#br0" timeOffset="181495.9735">9354 12405 304,'0'0'39,"0"0"-39,0 0 0,0 0 61,0 0 3,0 102-36,-2-67 11,-2-2-20,0 0 3,1-3-10,0-1-1,3-4 0,-2-4-5,2-1-6,0-4 1,0-1-1,0-2 0,0-5-21,0-3-46,0-3-43,0-2-26,0 0-65</inkml:trace>
  <inkml:trace contextRef="#ctx0" brushRef="#br0" timeOffset="181749.9149">9348 12336 422,'0'0'132,"0"0"-80,0 0-35,0 0-11,0 0-4,0 0-2,103-83 0,-78 76-1,-5 6 1,4 1-8,-5 0-19,-2 3-28,-4 11-70,-7 2-34,-5 1-40</inkml:trace>
  <inkml:trace contextRef="#ctx0" brushRef="#br0" timeOffset="181981.7233">9430 12454 104,'0'0'150,"0"0"-35,0 0-30,0 0-8,0 0-22,0 0-23,0-1-11,10-5-21,4-2-1,5 2 0,1 1 0,1 1-3,-2 3-32,-4 1-66,-7 0-110</inkml:trace>
  <inkml:trace contextRef="#ctx0" brushRef="#br0" timeOffset="182213.5217">9375 12688 334,'0'0'13,"0"0"-4,0 0-9,0 0 57,0 0 23,0 0-25,101-3-26,-63-8-17,1 1 1,-5-1-11,0 4-2,-7 1 0,-5 1-1,-2 2-55,-5 1-112,-2 1-139</inkml:trace>
  <inkml:trace contextRef="#ctx0" brushRef="#br0" timeOffset="182462.8439">9960 12588 614,'0'0'113,"0"0"-113,0 0 0,0 0 0,0 0-21,0 0-84,-3 8-168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29:50.6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22383 3450 157,'0'0'116,"0"0"-44,0 0-46,0 0 31,0 0-7,0 0-35,0 0-15,0 0-10,-6-1-5,6 10 6,0 5 6,6 0 3,6 1 0,6 1-14,6-6 6,1-4 8,7-4 11,3-2-9,0 0 7,-3-6 4,0-9-13,-4-2 4,-4-2 1,-5-1 5,-6-1-7,-6 3 4,-6-3 9,-1 1 25,0-1-14,-3 0-13,-11 0-10,-6 3 7,-4 0 0,-4 3-5,-2 5-5,-1 5-1,-2 5-2,-3 0-4,-3 13 6,-3 10-5,1 8 5,-2 7-5,4 7 2,4 6 1,5 2-2,5 3 3,8-2-5,7-3 5,10-4 1,0-7 0,12-5-5,14-5-7,8-7-3,5-7 6,4-4 9,6-9 7,5-3 3,1-4 0,3-19-10,-1-4-15,-3-6-65,-9 0-138</inkml:trace>
  <inkml:trace contextRef="#ctx0" brushRef="#br0" timeOffset="659.4738">22926 2910 314,'0'0'71,"0"0"-64,0 0-5,0 0 6,0 0 6,0 0-14,-4 0-39,17 0 39,2 0 0,6 0 17,1-5-7,-1-3 2,3-3-4,-3-1-5,-4 0 7,-4-2-8,-6 3 8,-7 0-3,0 2 2,0 1-2,0 4-6,0 1-1,0 1 0,-1 2 19,-2 0-13,-2 2-6,-2 14-9,1 8 3,2 3 5,2-1 1,2-5 0,0-3 1,3-1-1,9-1-1,-2-1-7,4-1-1,4-4-74,0-2-69,4-7 4</inkml:trace>
  <inkml:trace contextRef="#ctx0" brushRef="#br0" timeOffset="880.5074">23016 2675 467,'0'0'55,"0"0"-24,0 0-28,0 0-3,0 0 0,0 0-7,-30-16-47,30 28-146,2 6 47</inkml:trace>
  <inkml:trace contextRef="#ctx0" brushRef="#br0" timeOffset="1282.6656">23372 2673 137,'0'0'112,"0"0"-30,0 0-60,0 0 0,0 0-21,0 0 5,-25 73 2,16-37-2,1 2-1,-2-2-2,4-5 3,0 0 1,0-6-4,0-4-3,2-3 1,-1-3-1,4-4 0,1-4-1,0-2-30,0-4-1,0-1-46,0-1 31,0-17-11,0-8-106</inkml:trace>
  <inkml:trace contextRef="#ctx0" brushRef="#br0" timeOffset="1551.0431">23345 2666 89,'0'0'115,"0"0"-40,0 0 10,0 0 11,0 0-93,0 0-3,10-7-29,4 28 29,4 4 34,3 5-15,-3-1-3,-1-2-4,0 0-5,-3-1-4,1-4 3,0-1-5,-4 0 5,1-3-6,-1 0 1,-4-4-1,1-3 0,-5-4-15,0-4-69,-2-3-70,-1 0-45</inkml:trace>
  <inkml:trace contextRef="#ctx0" brushRef="#br0" timeOffset="1840.3764">23053 2659 109,'0'0'215,"0"0"-145,0 0-51,0 0-19,0 0 0,0 0 1,58-71 1,-15 60-1,4 5 4,2 4-5,1 2-2,3 0 2,5 0-1,2 0 1,-4 2-16,-3 7-41,-12 2-20,-11 1-48,-10 1-19</inkml:trace>
  <inkml:trace contextRef="#ctx0" brushRef="#br0" timeOffset="2397.8682">23703 2675 288,'0'0'80,"0"0"-26,0 0-48,0 0-1,0 0 11,0 0 13,0-16-29,0 16-13,0 9-3,0 13-6,0 12 22,0 5 15,-7 4-9,-6 1 14,-1 1-18,-2-3 4,2-1-4,1-4 0,-1 1-1,1-2 1,3 0-4,2 0-17,3-4-86,3-6-99</inkml:trace>
  <inkml:trace contextRef="#ctx0" brushRef="#br0" timeOffset="3043.3954">23881 2937 470,'0'0'49,"0"0"-47,0 0-1,0 0 2,0 0 11,0 0 8,-75 68-15,72-42 7,2-2-14,1-6 0,0-3-1,1-5-4,12-2-9,1-4 14,4-4 1,3 0 6,3 0 6,0-7 0,-3-8-3,-3-2-5,-6-1 1,-6-1-1,-2-2 2,-4-4-4,0 1 4,0-3-7,-4-2 0,-5 0-9,-2 0 3,-2-3 0,4 0-1,1-2-2,5-2 7,3-2-8,0 4 3,3 5 0,8 6 3,0 11-5,0 6 7,1 6-15,4 0 0,3 16-2,0 7 16,-3 8 1,-4 2 4,-6 4-1,-3 2 6,-3 2-5,0-2 7,0 0-9,-3-3-3,-6-1-58,-6-2-60,0-6-58</inkml:trace>
  <inkml:trace contextRef="#ctx0" brushRef="#br0" timeOffset="3564.312">24311 3622 585,'0'0'90,"0"0"-73,0 0-12,0 0 2,0 0-2,0 0-4,-8 8-2,8-5-8,0 4-88,0 2-167,0-4 54</inkml:trace>
  <inkml:trace contextRef="#ctx0" brushRef="#br0" timeOffset="4113.7505">24819 3277 375,'0'0'0,"0"0"-31,0 0-2,0 0 4,0 0 29,0 0 11,72 23 13,-42-23 8,3 0-11,1 0-6,-2-1 13,-4-10-14,-3 2 1,-3-5-4,-5 0 1,-2 1-2,-5 0-2,-5-4 3,-4-2 21,-1-4-2,0-1-13,-12 3-17,-7 3-7,-7 7 7,-5 5 6,-7 6-6,-6 0-3,-2 10 3,0 18-3,0 11 3,7 12-1,3 9 1,6 5 0,6-2-5,11-7 5,7-5-2,6-3 0,0-6 1,19-4-2,13-6-8,9-8-4,10-9 15,13-14 3,12-1-3,3-24-49,2-15-149</inkml:trace>
  <inkml:trace contextRef="#ctx0" brushRef="#br0" timeOffset="4562.3117">25409 2760 298,'0'0'117,"0"0"-85,0 0 6,0 0 28,0 0-66,0 0-2,19-11 2,5 1 12,10-1-7,2 2-1,5 1-4,5 4-50,0-2-112,0-2-105</inkml:trace>
  <inkml:trace contextRef="#ctx0" brushRef="#br0" timeOffset="5116.1827">25922 2666 186,'0'0'114,"0"0"-114,0 0 0,0 0 28,0 0 18,0 0-23,18-3-6,0-6 1,0-1 0,1-1-9,0-1-8,0 0 5,0-3-4,-4 0-2,-2 2 5,-4 2-4,-6 5 1,-3 1 5,0 4 5,0 1 42,0 0-41,0 0-13,0 7-11,-3 12 11,-3 3 0,2 0 1,2-1 0,2-3-1,0-2-1,0-3-6,6 0 7,6 0-27,6-4-70,3-6-54,-2-3-102</inkml:trace>
  <inkml:trace contextRef="#ctx0" brushRef="#br0" timeOffset="5305.2576">26119 2362 536,'0'0'9,"0"0"7,0 0-16,0 0-63,0 0-21,0 0-16,-12-28-98</inkml:trace>
  <inkml:trace contextRef="#ctx0" brushRef="#br0" timeOffset="5934.559">26492 2370 312,'0'0'96,"0"0"-78,0 0-17,0 0 2,0 0 27,0 0-28,-18 34-2,2 2 4,-1 6 3,-2 2 1,0-1 4,3-6-10,2-6 5,3-3-1,4-6-5,2-4 1,-1-2 0,5-8-2,1-3-7,0-5-14,0 0-48,0 0 69,1-15 11,10-12-1,1-6-7,-3-5-2,1-1 3,-2-4-1,-1 1-2,2 3 2,-2 3-1,1 9 0,-4 6 17,1 9 13,-4 6 10,-1 5-4,0 1-30,2 0-8,2 13-34,2 14 12,3 11 22,0 3 10,3-2 9,0-3-1,1-6-15,-1-3 1,5-4-3,-1-2 1,2-2 3,0-2-5,-2-7-4,-2-3-39,1-7-43,-5 0-62,-2-20-74</inkml:trace>
  <inkml:trace contextRef="#ctx0" brushRef="#br0" timeOffset="6213.2392">26259 2352 280,'0'0'25,"0"0"-21,0 0-4,0 0 25,0 0 32,0 0-25,39-74-21,-12 65-5,6 3 6,7 4-9,9 2-2,6 0 2,1 0-2,-3 3 0,-5 8-1,-11 2-37,-5 2-47,-10 1-112</inkml:trace>
  <inkml:trace contextRef="#ctx0" brushRef="#br0" timeOffset="6700.5772">27014 2278 370,'0'0'67,"0"0"-41,0 0-20,0 0 5,0 0 69,0 0-80,-9 7 0,-7 25-7,-7 14 7,-7 10 8,-2 3-3,-4-2 1,5-2-5,-1-1 3,7-4-1,1-1-2,3-4 0,1-1-1,3 0-3,1-5-36,5-3-28,3-9-74,5-9-57</inkml:trace>
  <inkml:trace contextRef="#ctx0" brushRef="#br0" timeOffset="7390.1736">27085 2623 374,'0'0'152,"0"0"-139,0 0-5,0 0-1,0 0 7,0 0-14,-56 80 0,53-58-1,3-2-4,0-2 5,0-3-4,1-5 1,8-2 3,2-2 4,5-5-3,1-1 2,4 0 7,-1 0 0,-3 0-6,-1-7-1,-2-4-3,-5-1-3,1-3-9,-7-3 4,-3 0 4,0-3-1,0 0 0,-14-2 5,0 0 0,-2 0 3,2-1 7,2-4-9,3-2 1,5-4-1,4-7 2,0-1-3,1 4 0,12 8 0,0 7 0,0 7 1,6 4 0,1 4-1,1 5-1,1 3-4,-4 0-9,-2 17 11,-4 8-7,-7 9 0,-5 3 10,0 3 7,-6-3 0,-9-1 1,1-1-8,0-4-46,-3-5-124,-2-11-168</inkml:trace>
  <inkml:trace contextRef="#ctx0" brushRef="#br0" timeOffset="8027.5209">28063 3202 409,'0'0'40,"0"0"-40,0 0 0,0 0 0,0 0 4,0 0-4,97-36-1,-73 36-4,0 0 5,1 0-33,-5 3-88,-4 7-55</inkml:trace>
  <inkml:trace contextRef="#ctx0" brushRef="#br0" timeOffset="8254.5222">28032 3405 105,'0'0'100,"0"0"-100,0 0 0,0 0 9,0 0 46,0 0 15,85 0-17,-49-4-25,-2-1-24,-3 1 0,2 0-4,-2 3-98,-5-2-213</inkml:trace>
  <inkml:trace contextRef="#ctx0" brushRef="#br0" timeOffset="8859.8777">28885 3068 432,'0'0'147,"0"0"-109,0 0-24,0 0 18,0 0-10,0 0-22,-3-8-21,5 8 17,11 0-1,8 0 5,4 0 4,3-3 3,2-4 0,0-2 0,0-3-3,-2-2 1,-3-1-2,-6-2 0,-6 4-1,-3-2 0,-7 3-2,-3 0-4,0 0-3,-4 0-12,-15 3 6,-8 5 6,-7 4-3,-8 0 3,-4 10-2,1 11 0,2 5 2,5 1 7,4 6 0,0 5-10,-1 8 8,-1 8 0,-2 5 4,3 0 3,7-5-1,11-6 6,13-4-10,4-7-3,6-7-7,21-7 6,12-6 4,10-8 5,13-6 0,12-3-5,6-8-27,-1-15-77,-6-5-95,-14-7 13</inkml:trace>
  <inkml:trace contextRef="#ctx0" brushRef="#br0" timeOffset="9432.6548">29497 2440 319,'0'0'69,"0"0"-56,0 0-10,0 0 6,0 0 17,0 0-26,-66 29 10,44 9-9,6 3 1,6-4 5,9-6-7,1-3-5,4-9-6,16-4 11,3-4 5,2-7-1,1-4 3,3 0 2,-1 0 10,0-4 21,1-12 16,-3-5-25,-3-5-8,-7-3 0,-5-1-6,-2 0-8,-6 3-8,-3-1 0,0 6-1,-2-1-13,-14 5-27,-2 9-9,-6 9-48,-6 0-24,-4 12-86</inkml:trace>
  <inkml:trace contextRef="#ctx0" brushRef="#br0" timeOffset="9908.4257">29980 2976 103,'0'0'0,"0"0"-14,0 0 14,0 0 36,0 0-12,0 0 15,76 0 18,-47 0-14,-3 0-26,1 0-11,-1 0-3,-2 0-3,-1 5-91,-5 2-76</inkml:trace>
  <inkml:trace contextRef="#ctx0" brushRef="#br0" timeOffset="10149.4183">30017 3254 17,'0'0'86,"0"0"10,0 0 9,103-21-50,-67 7-27,0-1-23,1 2-5,-1 5-1,0 0-92,-3-2-111</inkml:trace>
  <inkml:trace contextRef="#ctx0" brushRef="#br0" timeOffset="10552.1223">30622 2746 334,'0'0'88,"0"0"-40,0 0-2,0 0 52,0 0-31,0 0-10,0-50-31,0 50-26,0 0-2,0 0-11,0 5 2,-2 15 11,-2 6 0,-2 5 4,1-3-2,1 3-2,-2-3-5,-2 2-4,2 3-5,-3 1-9,-1 4 15,-2 4-7,-6 1-10,3 2 18,-2 0 0,3-3-4,1-5-8,2 0-30,4-8-22,2-7 10,3-5-52,2-6 19,0-1-40</inkml:trace>
  <inkml:trace contextRef="#ctx0" brushRef="#br0" timeOffset="26051.8667">22613 5788 42,'0'0'62,"0"0"-10,0 0 30,0 0-27,0 0 21,0 0-11,0 0-10,0 0 2,-64-19-31,64 19-26,0 0-4,0 8-11,0 6 15,4-2-15,11 0-2,3-3 3,8-3 9,3-1 5,7-5 1,7 0 5,1-5 12,0-10-9,-5 0-9,-5 1-5,-5 2 5,-5 2-4,-9-1 4,-6-1 0,-4 0 1,-5-4 11,0-2-7,-3-3-5,-14 1-18,-6 2 18,0 3 0,-3 4-3,-1 5-1,-4 6-2,-2 0-2,-7 8-4,-4 16 7,1 4 3,0 6 2,6 3 0,4 5-1,9 7 1,3 3-1,9 4 1,6 1 2,6-1 6,0-5-2,9-9 2,15-5 1,7-11-6,11-6-3,9-9 11,10-8-5,8-3 12,8-8 2,4-13-15,5-5-5,-5-2-60,-11-4-112,-18-1-139</inkml:trace>
  <inkml:trace contextRef="#ctx0" brushRef="#br0" timeOffset="26779.072">23441 5181 313,'0'0'109,"0"0"-81,0 0 0,0 0 40,0 0-17,0 0-6,0-40-32,0 37-9,3-2-3,3-1-1,4-1-2,4-4-3,4 1-7,-2-3-6,-1 2 5,-6 1 13,-3 5 0,-6 2 0,0 1 6,0 2-6,0 0-19,0 0 8,0 9-12,-3 10 22,-2 5 1,4 1 1,1-4-1,0-5 0,0-2-2,8-2-8,3-2-2,1 0 12,4-5 0,3-2-45,3-3-8,2 0-31,1 0-51,-1-16-87</inkml:trace>
  <inkml:trace contextRef="#ctx0" brushRef="#br0" timeOffset="26975.1361">23496 4906 433,'0'0'21,"0"0"3,0 0-24,0 0-35,0 0 31,0 0-2,-24-14-48,24 20-231</inkml:trace>
  <inkml:trace contextRef="#ctx0" brushRef="#br0" timeOffset="27589.0867">23904 4817 339,'0'0'78,"0"0"-47,0 0-18,0 0 28,0 0 43,0 0-68,0-7-16,0 29-29,-3 11 29,-2 7-1,-1-1 4,0-3 7,-1-5-3,2-2-6,2-5-1,0-2 0,-1-2-5,-1-2-15,2-4-22,0-5-48,2-3-44,1-5 23,0-1 24,0 0 87,0 0 15,0-15 11,0-4-20,0-4 3,7-4 10,-1-2 0,2-1 13,-2-3 25,1 2 6,0 2-18,1 5 5,-2 6-27,-1 6 0,-2 4 2,-1 6 14,-2 2 3,0 0-42,2 0-9,4 2-12,4 15-6,5 10 27,0 3 0,3 0 2,-1 1 2,-3-3 3,1-3-6,0-1 1,-1 1 2,0-4-2,-3-3-2,0-3 0,-3-3-15,-2-3-57,-4-4-54,-2-4-28,0-1-3</inkml:trace>
  <inkml:trace contextRef="#ctx0" brushRef="#br0" timeOffset="27864.2691">23699 4810 434,'0'0'102,"0"0"-102,0 0-5,0 0 3,0 0 1,0 0 1,46-24-3,-13 17 2,6 0 2,4 0-2,4-3 3,3 2-4,2-2-13,-2 3-45,-7 4-75,-9 1 28,-9 2-32</inkml:trace>
  <inkml:trace contextRef="#ctx0" brushRef="#br0" timeOffset="28224.0182">24514 4691 327,'0'0'97,"0"0"-81,0 0-7,0 0 17,0 0-26,0 0-7,-36 88 7,12-31 5,-3 4 0,-4-1 3,-2 1-2,-3-3-2,2-2 2,2-2-5,4-4 1,6-6 1,1-1-3,7-7 0,7-4-2,1-4-58,6-8-128,0-8-57</inkml:trace>
  <inkml:trace contextRef="#ctx0" brushRef="#br0" timeOffset="28847.8562">24493 5100 271,'0'0'42,"0"0"-41,0 0-2,0 0 2,-42 96 5,37-67 7,5 0-8,0-4 3,0-4-5,2-4-3,9-4-16,5-2 16,5-3 1,6-1 9,6-4 17,5-2 11,-1-1-20,-2 0-10,-10 0-2,-10-7 7,-7-2 25,-6-5 67,-2-2-47,0-8-31,-5-4-22,-13 0-4,-8-2-2,0-1 3,-6-1-4,4 0 2,3 2-3,5-2-4,5 1 1,8 1 4,7 1 0,0 2 0,1 4 1,17 5 0,3 3-3,3 6-4,6 5 1,1 4 4,2 0-1,-3 10-5,-5 14 1,-8 7-5,-10 5-5,-7 1 12,0 3 6,-3-3 0,-10-1-13,5-5-36,0-1-27,7-8-56,1-8-37</inkml:trace>
  <inkml:trace contextRef="#ctx0" brushRef="#br0" timeOffset="29196.2404">25112 4990 474,'0'0'106,"0"0"-105,0 0-1,0 0 67,0 0-12,0 0-42,4 0-13,16-3 0,10-3 0,6 0 1,4 1 0,-3 1 0,-1 1-2,-5-1 0,-4 2-22,-2 1-18,-5-3-22,-2 0-52,-5-2-90,-6-2-59</inkml:trace>
  <inkml:trace contextRef="#ctx0" brushRef="#br0" timeOffset="29404.0938">25301 4856 331,'0'0'145,"0"0"-122,0 0-17,0 0-2,0 0-2,0 0-2,-11 21-20,11 8 20,-3 6 2,1 1-1,0 0 3,1-2-4,1 0 2,0-4-2,0-5-51,0-2-104,5-8-64</inkml:trace>
  <inkml:trace contextRef="#ctx0" brushRef="#br0" timeOffset="29935.1614">25741 4951 104,'0'0'107,"0"0"-55,0 0 8,0 0 26,0 0 7,0 0-14,-1 8-43,1-8-18,0 0-18,0 0-4,0 0-10,3 0 14,8-3 0,5-8 7,-1 2 11,-3 0-12,-6 3 2,-3 5 1,-3-1-3,0 2-5,0 0 0,0 0-1,0 0-15,0 0-9,0 12 5,0 3 19,1 3 0,5 2 6,0-2-2,4 0-2,3-1-1,0-4-1,3-2-6,7-1-10,2-4-38,5-1 5,1-5-154,-4 0-29</inkml:trace>
  <inkml:trace contextRef="#ctx0" brushRef="#br0" timeOffset="30140.7466">25843 4704 637,'0'0'14,"0"0"-14,0 0-5,0 0 5,0 0 2,0 0-2,-14-34-146,24 40-137,7 7 168</inkml:trace>
  <inkml:trace contextRef="#ctx0" brushRef="#br0" timeOffset="30745.2457">26301 4674 520,'0'0'90,"0"0"-90,0 0-68,0 0 32,0 0 18,0 0 18,-9 99 5,0-64-3,2 1 2,-2 0-3,0 0 2,-3-3 6,1-2-6,4-6 2,-2-1-5,5-3 4,-1-1-4,2-1-18,1-4-90,2-4-92</inkml:trace>
  <inkml:trace contextRef="#ctx0" brushRef="#br0" timeOffset="31024.31">26282 4692 258,'0'0'81,"0"0"-30,0 0-22,0 0 68,0 0-16,0 0-81,-3-29-2,3 47-39,13 11 14,4 8 27,0 0 4,-2 1-4,2-4 4,-4-4 0,2 0-4,-1-2 1,-3-3-1,1-6-53,-3 0-55,0-7-36,-6-6-46</inkml:trace>
  <inkml:trace contextRef="#ctx0" brushRef="#br0" timeOffset="31343.9499">25986 4637 195,'0'0'0,"0"0"-13,0 0 9,93-38 4,-50 27 20,9 2 23,3 2 1,-1 4-20,1 3-7,-3 0-7,2 0-7,-1 5-3,-4 3 1,-9 1-1,-10 0-38,-11 4-23,-10-2-13,-7 2-82</inkml:trace>
  <inkml:trace contextRef="#ctx0" brushRef="#br0" timeOffset="31948.7621">26990 4673 18,'0'0'25,"0"0"16,0 0 57,0 0 56,0 0-40,0 0-68,11-14-26,-23 25-20,-6 16 0,-12 13 5,-7 12 3,-8 5 12,3 2-13,-1-2-4,6-3-2,-1 0 5,4-3-5,1-3 2,3-2 0,2-2-3,4-5 0,2-2-8,5-7-35,6-7-37,6-5-50,5-10-93</inkml:trace>
  <inkml:trace contextRef="#ctx0" brushRef="#br0" timeOffset="32553.9978">26922 5065 107,'0'0'9,"0"0"-9,0 0 22,0 0 45,0 0-3,-72 103-21,63-76-17,3 0-13,6-6-8,0-2 11,0-4-13,16-2 4,1-3 1,7-3 0,1-5-2,4-2 9,-1 0 8,-1 0 11,-6-11-4,-2 0-11,-8-3-4,-4-1 31,-6-3-18,-1-2-11,0-1-10,-1-1-7,-11-1-3,-3-1-9,-4-2 11,1-2-14,0-2 0,3-2 8,9-1 7,6 1-2,0 3 1,0 4-2,6 7 0,3 6 2,0 6 1,3 6-2,3 0-12,4 0 4,1 11 1,2 7 0,-3 4-1,-4 2-2,-4 2 9,-3 1 2,-5 0 2,-3 3 0,0-1 7,0 1-8,0-3-27,0-7-115,0-8-109</inkml:trace>
  <inkml:trace contextRef="#ctx0" brushRef="#br0" timeOffset="33146.283">27926 5509 363,'0'0'149,"0"0"-109,0 0-23,0 0 8,0 0-10,0 0-15,49-29-1,-22 25 1,1 4-4,-1 0-8,1 0-88,-2 4-78,-5 3-50</inkml:trace>
  <inkml:trace contextRef="#ctx0" brushRef="#br0" timeOffset="33364.3799">27941 5627 34,'0'0'110,"0"0"-105,0 0-5,0 0 17,0 0 15,0 0 33,53 0-40,-27 0-17,2 0-3,2 3-5,3 0-13,-1-1-111</inkml:trace>
  <inkml:trace contextRef="#ctx0" brushRef="#br0" timeOffset="33960.1455">28669 5406 274,'0'0'76,"0"0"-75,0 0 19,0 0 15,0 0-35,0 0-9,1 0-26,11 0 35,8 3 1,3-3 14,6 0 3,-1 0-13,2 0 8,-3-6-4,-2-2-5,-1-1 2,-5-2-3,-5 1 6,-2-2 0,-5 0 11,-2-1 12,-5-3 6,0 2-10,0 3-19,-5-3-9,-7 5-1,-1 2-2,-5 1 6,-3 6-6,-7 0-1,-4 4-13,-5 17 13,3 10-1,1 4 3,3 5 1,4 3-3,1 1 2,2 1 2,3 3 8,8 0 1,9-2 1,3-4-10,9-5-3,18-7 0,12-7 2,10-11 1,11-12 2,5 0-2,6-21-42,-1-11-56,-5-10-67,-8-7-77</inkml:trace>
  <inkml:trace contextRef="#ctx0" brushRef="#br0" timeOffset="34564.2692">29270 4843 175,'0'0'22,"0"0"-20,0 0 17,0 0 81,0 0-24,0 0-57,13-2-13,1-8-5,1-1 1,0 2 0,-2-2 0,-1 3 0,-4-2 0,-1 1-2,-3 4 2,-1-2 3,0 6 0,-3-1-1,0 2-2,0 0-2,0 0-2,-1 7-18,-7 12 20,0 9 0,2 3 1,6-1-2,0-1 1,0-5-4,10-6 3,5-3-4,-1-5 5,5-4 0,1-3-18,6-3-57,5 0-59</inkml:trace>
  <inkml:trace contextRef="#ctx0" brushRef="#br0" timeOffset="34766.9855">29324 4634 296,'0'0'70,"0"0"-44,0 0 2,0 0-11,0 0-17,0 0-37,-18 3-164,25 13 145,5 1-5</inkml:trace>
  <inkml:trace contextRef="#ctx0" brushRef="#br0" timeOffset="35352.5645">29722 4635 192,'0'0'108,"0"0"-65,0 0 9,0 0 13,0 0-64,0 0-1,0 10-33,0 19 21,0 9 12,-3 5 17,-5-1-7,2-3-1,-1-4 0,3-3-7,-1-5 7,2-1-7,-1-4-1,-1-2-1,2-4-3,1-4-67,2-4-108,0-8-28</inkml:trace>
  <inkml:trace contextRef="#ctx0" brushRef="#br0" timeOffset="35650.615">29683 4634 188,'0'0'111,"0"0"-51,0 0-35,0 0 20,0 0 15,0 0-60,-1-29-14,10 51-8,10 10 11,2 3 11,3 2 4,3 0 5,-2-3-3,0-3 5,-2-2-8,-4-5 1,-1-4-4,-4-5 6,-4-3-6,2-3-29,-6-3-65,-3-6-113</inkml:trace>
  <inkml:trace contextRef="#ctx0" brushRef="#br0" timeOffset="35968.2808">29354 4617 87,'0'0'126,"0"0"-84,0 0-41,0 0 12,110-60 32,-56 45-3,6 1-2,-4 7-23,-4 2-2,-5 4-11,-4 1-1,-3 0-2,-1 4-1,-2 10-59,-7 0-66,-9 3-98</inkml:trace>
  <inkml:trace contextRef="#ctx0" brushRef="#br0" timeOffset="36383.8868">30249 4547 390,'0'0'39,"0"0"-32,0 0-4,0 0 49,0 0 45,0 0-67,6-31-30,-6 40-25,-12 18 15,-9 12 10,-2 8 2,-4 4 3,1 3 4,-3 3-5,-2 4 1,0-2 1,2-7 0,4-5-6,4-8 0,5-4 0,0-4 0,2-4-24,3-5-25,3-4-50,3-5-32,4-4-49</inkml:trace>
  <inkml:trace contextRef="#ctx0" brushRef="#br0" timeOffset="37024.9836">30304 4773 213,'0'0'127,"0"0"-25,0 0 5,0 0-39,0 0-55,0 0-13,-25 6-9,20 17 3,4 4-2,1 2 2,0-3-7,0-3 11,0-3 2,7-3 1,1-4-1,3-4-1,0-2 0,1 0 1,3-6 4,1-1-3,1 0 3,0-8 3,0-8-5,-1-3 4,-4-1-4,0-1 8,-5 0-9,-2 3 0,-2 1 0,-3 7 5,0 2-4,0 5 8,0 1 15,0 2-5,0 0-20,0 0 0,0 2-10,0 18-2,-4 8 12,-3 6 4,0 0-3,1-1-1,0 2 0,-1 0 0,-5 1 0,1 1 1,-1-1-1,-2-1 2,-3-3-2,1-1-8,-1-2-41,1-2-28,2-8-62,1-4-105</inkml:trace>
  <inkml:trace contextRef="#ctx0" brushRef="#br0" timeOffset="60432.1733">17536 6485 99,'0'0'17,"-99"-74"-16,25 31-1,-20-6 0,-18-2-4,-15 0 0,-19 0-66</inkml:trace>
  <inkml:trace contextRef="#ctx0" brushRef="#br0" timeOffset="68165.6791">8816 6658 66,'0'0'56,"0"0"13,0 0 8,0 0-13,0 0-12,0 0-20,0 0-5,0-8-14,0 8-1,0 0-11,0 0-1,0 0-6,0 0-7,0 0-11,0 0 5,3 0 19,2 7 6,0-2-5,-1 1 4,1-1-5,-1 1 1,1-2-1,1 1 2,3 0-1,-2-2 3,1-2-3,3 1 1,0-2-2,7 0 9,0-6-1,3-14 0,2-3-2,0-4-1,4-3 7,0 0 1,1-2 2,2 3-7,0-2-1,1 3 0,3-1-6,-4 4 2,-3 0 6,-5 7-5,-10 6-2,-4 8 2,-5 2-4,-3 2 1,0 0-1,0 0-25,0 11-72,-2 10 19,-10 5 31,-2 2-108</inkml:trace>
  <inkml:trace contextRef="#ctx0" brushRef="#br0" timeOffset="68980.2004">8787 6777 34,'0'0'8,"0"0"31,0 0 30,0 0-34,0 0-21,0 0-3,0-8-1,0 8-4,0 0-6,0 0-21,3 2 17,4 8 4,-2 3 9,4-2 1,-1 0-1,-1-4-6,0-2-3,1-2 0,-2 0 1,0-3 4,3 0 0,-3 0 1,1 0 7,5 0 1,0-8 23,2-5 9,3-3-16,1-5-19,3-4-3,3-2 1,4-1-4,5-4 5,8-4-1,5-3-3,3-3 15,2 1-13,-5 3-6,-9 6 12,-7 4 12,-5 6-15,-7 4 0,0 2-6,-7 4-4,-2 6 6,-2 2-7,-6 4 2,-1 0-2,0 0-1,0 0-18,0 0-1,0 12-28,-7 6-31,-2 0-98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3:21:21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10034 1351 39,'0'0'23,"0"0"12,0 0 52,0 0-29,0 0-11,0 0 2,0 0-17,0 0-10,5 82 15,-5-73-16,0-2 4,0-2-6,0 1-12,0 1-1,1 0 5,-1 5-3,2 1 8,-1 7 3,1 3-3,-1 2 6,1 5-8,-2 1 4,0-1-3,0-2-5,0-1-8,0-4 0,0-3 0,0-4-2,0-4 0,0-1 1,0-4-2,0-1 1,0-1-3,0-2-15,0 0-21,0 0-49,0 4-74,0 0-151</inkml:trace>
  <inkml:trace contextRef="#ctx0" brushRef="#br0" timeOffset="18393.9551">9993 1253 74,'0'0'70,"0"0"3,0 0-19,0 0-23,0 0-5,0 0-7,0 0-6,0 0 18,0 0-1,21-62-9,-15 55 15,1-2-9,2-2-12,3 2-1,1-3-8,1 1-1,2 4 6,-2-2 1,0 1-5,-2 2 0,-1 0-4,2 1-1,-2 3-2,2-1 0,2 3 0,-1 0 0,2 0-1,-1 0 1,1 9-3,-1 3 2,-3 3 1,2 2 0,-4-1 0,-1-1 0,-2-1 0,1-2-2,-2-1 2,-2 2-1,-1-1-2,-3 1 0,0 1 3,0 3 0,-9 1 0,-9 1 6,-2-1 3,-6 2-5,-5 0 3,0-4-7,-1 0 5,5-4-5,5-1 0,3-4-5,3-2-17,5-1 22,3-2 2,4-2 1,2 0 0,2 0-1,0 0-2,0 0 0,0 0 0,0-6 6,3 0-6,9-3-4,3 1 3,3 4-1,1 3-2,1 1 2,-1 0-1,2 0-1,0 5-1,-3 11 2,3 0 0,-6 5 0,-2 3 2,-1 0-2,-2 2 6,-2-3-6,-2-1 3,-2 2 0,-1 0 10,-3 2 7,0-2-5,0-3-9,0-3 14,0-4-8,-7-3-7,-4 0 9,-3-1 4,-2 0 4,-1-2-11,-4-1 0,3-3-2,-4-1-2,-1-3 1,2 2-4,2-2-1,-2 0 0,3 0-12,-1 0-14,2 0 8,1 1-8,5 0-42,4-1-32,1 0-47,6 0-116</inkml:trace>
  <inkml:trace contextRef="#ctx0" brushRef="#br0" timeOffset="19489.4885">10439 1820 157,'0'0'40,"0"0"-33,0 0 11,0 0-7,0 0 0,0 0 12,-2 21-19,5-16 11,3-4 8,3-1-11,3 0 16,3 0 1,6 0 7,1-7-14,6-7-3,-1-2-4,-1-2-7,-1-4 2,-6-2 4,-5-4 4,-1-5-4,-5-2-6,-1-4-8,1-2 3,-4-1-3,-2 0 0,-2 2-1,0-1 1,-9 2 4,-5 1 7,-2 5 11,1 6-13,-1 7 5,4 7 0,-3 2-5,7 8-6,-1 3-6,-1 0 1,-5 2 2,0 19 2,2 13-2,2 14-6,7 11 6,2 6 0,2 1 3,0 1 2,0-7-2,8-8 0,1-5-3,4-11-3,2-6-1,3-5 4,0-3 0,3-1 0,-2-3-3,-2-3-30,-1-6-39,-1-8-47,3-1-56</inkml:trace>
  <inkml:trace contextRef="#ctx0" brushRef="#br0" timeOffset="21016.672">11094 1644 30,'0'0'63,"0"0"8,0 0 14,0 0-46,0 0-12,0 0-5,-72-15-6,61 15-7,-2 6-8,1 6 0,-1 5-2,4 2 1,1 5-1,4 0-1,4 2 2,0-2 3,0-1 10,6-4-8,6-2 9,3-3-13,0-4 9,-1-2 1,2-3-4,0-3 8,0-2-2,4 0-5,-4 0 6,2-9-6,-3-5 1,-3-1-2,-5-3 0,-5-1 1,-2-4 3,0 1-10,0-2 1,-3 4-1,-5 0 3,1 4-2,0 2-1,2 5 0,-1 3 1,6 2-1,-3 4 8,3 0-3,0 0-6,0 0-1,0 0-11,3-2-16,16 2 14,4-1 9,4-1 5,-2 2 0,2 0 1,0 0-2,-1 0 1,3 0 0,-2 0 0,0 0 0,-3-1 0,-1-2 0,-3-1 0,4 1 0,-5 1 0,-4 0-1,-2 1 1,-7 1 0,-1-2-1,-4 2 2,-1 0-1,0 0 9,0 0 5,0-1 16,0-1-17,-10 1-13,-6 1-6,-4 0 5,-2 0 2,-1 3 2,2 10-3,2 3-2,4 4 0,5 3-1,2 1-5,5 1 5,3-2-1,0-4-2,0-3 0,12-2 3,6-4 2,3-2 2,4-4 1,4-1 6,1-3 9,-2 0-4,0-6-10,-1-11 9,-2-5-9,-4-6 2,-1-3 2,-4-4-1,-4-2-5,-3-5 3,-6-2-2,-1-3-2,-2-1 2,0 1 0,0 2-2,0 9 2,0 7-1,-5 13 13,4 7 5,-1 7 14,-1 2-22,3 3-11,0 29-20,0 15 14,0 10 6,0 1 7,0-6-1,0-6 5,0-7-5,0-4-3,0-6 4,0-4-6,0-4-1,0-2 1,3-6-1,0 0 0,2-3-1,-4-4-3,2-5 4,3-1 4,1-7 3,7-17-7,4-5 0,2 1-7,-1 3 1,-2 9 0,-6 7 1,-5 6 1,0 3 3,3 0-5,1 1 5,5 11 1,0 3 5,1 0-5,-1 3 0,2 2 2,-4-1-2,-1 2 0,3 7 2,-3-1-1,1 0-1,-2-3-37,-2-9 35,4-6-17,-1-6 6,3-3-22,2 0-32,2-9-53,-1-10-119</inkml:trace>
  <inkml:trace contextRef="#ctx0" brushRef="#br0" timeOffset="21903.4062">13218 1343 53,'0'0'150,"0"0"-57,0 0-33,-46-88 20,28 66-9,1 6-36,-3 4 8,0 4-42,4 5 2,1 2 0,1 1-1,3 0-3,0 0 1,1 0-8,-2 9 8,3 12-2,0 9-4,1 11 6,3 5-5,5 4 5,0-2 0,3-3-2,16-6 4,3-1-2,5-5 1,3-3 0,0 0-2,1-2 1,-3 0 0,-2-2 0,-5-1 2,-7-2-2,-5-5-1,-7 0 0,-2-3 0,0 0-2,-16-2 2,-2 0 2,-5-5 19,1-3-5,-1-5-12,1 0 7,1 0-9,3-6-1,4-1-8,1-1-8,2-1 3,0 1-54,2 1-50,2-3-69</inkml:trace>
  <inkml:trace contextRef="#ctx0" brushRef="#br0" timeOffset="24579.6567">13273 1741 147,'0'0'19,"0"0"-17,0 0 0,0 0 9,0 0 7,0 0-9,49 21 14,-36-21 19,-1 0-4,-1 0-7,0 0-1,2-5 2,1-7-14,3 2-8,-1-5 1,0-2-2,-4-3 2,-3-2-2,0-2 4,-6-2-4,-2-1-1,-1 0-1,0-2 18,0 0-20,-1 4 5,-8 3 10,6 3-3,0 7 0,0 3-3,1 7 0,2 2 0,0 0-4,-1 0-6,1 0-4,0 0-15,0 22-4,0 14 15,0 12 4,0 5 8,0 1 9,0-1 9,0-4-13,0 1-5,0-3 2,1-4-6,2 1-1,-1 6-2,-2 4-1,0-1 0,1-5-2,-1-15 2,0-9 3,2-6-1,-2-4-4,0-7 4,1-2-2,-1-5 1,0 0 0,2 0 4,-2-23 1,3-10-6,4-11-38,-1-2 15,0 2 6,-1 3 4,-2 4 7,-3 4 6,0 4 5,0 2 1,0-2-3,1 1-1,2-1 1,4 0-3,3 4 0,0 4-1,5 3-1,-2 6 0,2 4 2,-3 4-2,1 4-4,1 0 1,-2 3-3,0 12 5,-3 3 1,-5 1 1,-1 2 0,-3-3-6,0 0 7,0-2 1,0-3-1,0-1-6,-7-3-10,-4-1-6,-3-4-13,0-4 20,-2 0 12,2 0 3,1-1 6,4-2-6,3 0 6,1 1 7,5 2 10,0-1-10,0 1-13,0 0-8,0-2-5,11 1 11,11 0 2,8-4 2,4-3 5,4-4-2,-2-3-4,0-1 3,-1-5-2,-4-4-1,-2 0 0,-7-1 0,-1-3 3,-6 1-2,-3-5 3,-5-2 1,-1-4-5,-4-2 2,-2-2 4,0 0-1,0 2-4,0 5 3,0 11-5,0 11 16,-2 9 1,1 3 13,-1 2-30,1 0-8,-1 15-12,1 16 14,1 11 6,0 6 5,0 1 0,0-2 2,0-3 6,0-3-6,0-5-1,0-2-4,0-1 0,0-2 0,0-3-2,0-4 1,0-3-1,0-6 0,0-4-1,0-7 1,0-2 0,0-2-4,1 0 0,5-3 4,6-14 0,2-7-13,2-3 3,1 0-5,0 4 4,-3 5 10,-5 6-3,-2 6 4,-2 5 2,-2 1-2,3 0-4,3 0-4,1 4 0,2 10 7,0 3-1,-2 1 0,2 0 2,0-2 0,2-1 1,2-1 0,1-4-1,3-2 3,3-4-3,1-3 2,4-1 0,2 0-2,0-10 4,-2-8-2,-4-1-1,-3-2-1,-8-4-1,-4 1-2,-2 0-5,-7 0 3,0 5 4,0 1-3,-4 4 4,-6 5 1,-2 3-1,-2 4-5,1 2 5,-3 0 0,2 3 2,-1 12-2,5 5-2,4-1 2,6 4-14,0-5 6,1 0 8,13-3 0,2-1 2,6-4-2,-1-4 0,6-1 4,0-3-1,1-2 0,-1 0 3,-3 0-4,-1-2 3,-3-9 0,0-2-5,-4-2 7,-1-3-3,-6-2 1,-4-1 2,-5-3-1,0 0-1,0-2-5,-7 2 3,0 3-2,1 5-1,2 2 3,2 5 0,1 3 2,1 2-2,0 1-3,0 1 0,0 2 0,0-1-4,7 1-8,14 0 8,6 0 3,0 0 0,-1 3-1,0 7-1,-5 5 1,-2 3 0,-5 5 1,-3-1 2,-5 4-1,-1-2 0,-2-2 3,0 1 2,2-5 5,-1-3-3,5-1-2,-2-5-1,1-3-1,4-3-1,0-3 2,5 0 3,3-2 8,2-12-6,-1-6-2,-4-3-2,-3-3-3,-3-2 4,-5-1-6,-1 2 1,-4 5 3,-1 5-2,0 6-2,0 7 28,0 4-4,0 0-17,0 0-7,-1 4-24,-4 14 17,-1 7 6,3 0 2,3-2-2,0-2-3,6-3 4,12-3-4,3-5-13,3 0-8,0-6-8,-2-1 1,-6 0-9,1-1-38,-5 1-45,-6-2-87</inkml:trace>
  <inkml:trace contextRef="#ctx0" brushRef="#br0" timeOffset="26593.917">16262 1460 73,'0'0'49,"0"0"1,0 0 21,0 0-15,0 0-35,0 0 9,-45-70 10,30 64-11,-2 1 13,-5 5-36,-6 0-5,0 0-1,-4 12-1,2 7-3,5 4 4,0 8 0,7 1-4,-2 5 4,8-3 2,4-2 0,6-3 0,2-6-2,0-1-5,16-6 0,5-1 5,2-6 5,2-2-5,2-7 8,1 0-7,-1-3-1,1-15-1,-2-4-6,-2-2 1,-5-1 6,-4-1 3,-2 0 0,-4 1 3,-1 4-1,-2 6 19,-5 4 9,-1 6 6,0 4-1,0 1-23,0 0-15,0 1-20,0 16 12,0 4 8,0 0 3,0-1-3,0-4 0,0-1-1,0-1-2,5-4 3,2-2 0,4-3 0,2-4-3,4-1 3,3 0 6,4-1-6,-2-13 1,-2-3 2,-2-1-3,-3-1 2,0-1-2,0 1 1,-4 2 1,0 7 0,-5 4-1,-4 3 7,1 3-8,0 0-4,4 6-7,0 11 7,1 2 3,-2 2-1,-1-3-1,-3 0 2,0-3 1,-2-3 6,0-1-4,0-4 0,0-1 1,0-3-1,0-3 2,0 0 1,0 0 4,3-1 6,4-17 26,2-8-41,7-2-6,0 0 1,1 3 5,-3 5 0,-4 5 0,-4 6 4,-1 5 2,-2 4-6,4 0-3,5 0-2,2 1 1,3 8 2,-3 3-2,-1 0 3,-1 0-1,-3-1-9,3-1 3,-3 1 0,0-2-4,1 0-3,2-1-25,4-3-24,1-2-5,2-3-91,0 0-91</inkml:trace>
  <inkml:trace contextRef="#ctx0" brushRef="#br0" timeOffset="27833.9156">17226 1488 80,'0'0'130,"0"0"-72,0 0 19,0 0 0,0 0-47,0 0-13,-78-50-11,57 45-2,-3 4-2,0 1 5,-1 0-6,-2 0 10,-1 10-8,4 7-3,0 4 0,6 3-3,3 3 3,3 4 5,5-2 10,2-1-6,4-4 0,1-3-9,0-3-3,7-5-4,10-1 6,2-4 1,5-5 7,0-3-6,4 0 10,2-3-6,-2-13-2,1-4 5,-4-3-7,-3-4 21,0-3-15,-2-4 7,-4-7 1,-3-3-6,-7-1-1,-5-2-2,-1 0 16,0 3 6,-1 0-13,-10 6 13,2 8 6,0 10-20,3 7 6,5 8 5,-1 4-19,1 1-6,1 0-7,0 17-18,0 20-7,0 16 31,0 10 1,0 0 0,0-6 0,7-4 2,11-8-2,6-4 0,3-5-1,7-4-17,5-5-33,1-5-18,-5 3-49,-6-7-87</inkml:trace>
  <inkml:trace contextRef="#ctx0" brushRef="#br0" timeOffset="28976.2859">18457 1153 39,'0'0'78,"0"0"28,0 0-4,0 0-19,0 0-13,0 0-3,-2-37-25,2 37-22,0 0-20,0 16-17,-2 17 17,2 13 10,-3 5 8,2-1 6,-2-1-2,1-4-12,2-4-9,0-5 1,0-3 0,0-4-2,0-4 0,0-2 0,0-4-6,0-3-19,2-4-10,2-5-22,4-5-67,4-2-35,1-2-3</inkml:trace>
  <inkml:trace contextRef="#ctx0" brushRef="#br0" timeOffset="29630.5481">18452 1170 72,'0'0'47,"0"0"-30,0-87 27,0 58-7,8-4 0,2-3 1,0 3-6,2 4 51,-1 8-66,-1 8 32,1 2-15,3 1-20,4-1-9,5 7-4,5 4 0,0 0-1,1 23-3,-5 9 0,-6 6 3,-5 4-3,-7 3 3,-6-1 2,0 0 1,-15-5-3,-9-2 1,-4-4 5,-4-3-3,-1-3 5,4-7-4,6-8 1,11-5-4,7-5 1,3-2 4,2 0 1,0 0-5,0-6-3,4-4 1,10 2-6,7 2 4,1 5-4,4 1 3,-1 0 0,0 16-3,0 7 5,-2 3-4,-4 3 4,-4 0 0,-6 1 1,-4-3 0,-5-1 0,0-5 4,0-3-4,-5-3 7,-12 0 4,-3-3 30,-2 0-6,-4-1-26,1-6 3,0-2-9,0-3 0,0 0-3,3 0-28,3-6-11,5-2-58,5-2-35,3 0-63</inkml:trace>
  <inkml:trace contextRef="#ctx0" brushRef="#br0" timeOffset="30384.3734">18843 1517 50,'0'0'100,"0"0"-14,0 0-3,0 0-25,0 0-19,0 0-14,-20 61-14,20-58-9,0 0 5,0-1-3,8-2 9,7 0-3,4 0 14,2-7 9,6-10 1,0-6-10,0-6-12,-4-3 0,-1-4 2,-5-4-7,-5-4-5,-3-4-2,-5-2 0,1-3 1,-5 3 3,0 0-4,0 2 1,0 7 1,-9 5-2,-3 7 9,3 8 3,0 7-12,2 9-4,2 3 4,1 2 5,-7 20-5,-5 22-10,-2 18 9,0 11 1,8 0-2,5-5 1,5-8 1,0-8 0,9-8 0,8-5 0,2-8-1,3-4 0,4-8-10,-2-4-17,4-8-7,0-5-3,1 0-53,-2 0-63,-7-1-28</inkml:trace>
  <inkml:trace contextRef="#ctx0" brushRef="#br0" timeOffset="32044.9839">19501 1331 247,'0'0'39,"0"0"-8,0 0 31,0 0-2,0 0-26,0 0-26,-90-42-3,72 42-5,0 0 15,2 19-15,-2 7-3,4 4 0,1 2 2,7-4 1,3-2 0,3-2 0,0-4 0,0-4-3,0 0 0,11-5-2,3-2 5,2-3 4,4-3-4,3-3-2,-2 0-17,-3 0-11,-6-3 4,-5-7 18,-3-4 7,-2-4-5,-2-1-2,0-4 3,-6-1-11,-1 1 10,-1 4 5,2 2 2,1 5 9,0 3-2,3 2-5,2 1-2,0 1-1,0 0-13,0 3-11,9 0-6,5 1 17,8-1-3,6-1 15,5 2-1,3-3 1,1 3 1,5-1 0,-2 2 0,2 0 0,0 0 0,-5 0 0,-4 0 0,-3 0 0,-2 0 0,-4-1 3,-5 1 5,-5-2 0,-7 1-4,-4 1-3,-3 0 6,0 0 1,0 0 16,0 0 15,-1 0-16,-12-1 2,-4-1-15,-4 2-9,0 0 1,-1 0-2,1 0 0,-1 4 0,1 10-6,-2 1 4,1 7 2,4 4-10,2 1 10,4 3 15,4-1 1,4-2-7,4-3-9,0-3-7,4-3 6,11 0 1,6-4 2,4-2-2,1-1 0,8-6 7,3-5-7,4 0 4,4-11 10,-2-12-11,-3-6 6,-6-5-7,-4-4 4,-5-6-1,-4-2 2,-6-7-7,-3-3 14,-4-2 6,-4-1-7,-4 5 1,0 7 14,0 13 3,0 11-4,0 11 7,0 9-2,0 3-29,0 0-3,-1 14-25,-4 17 12,-1 17 13,-3 10 4,3 2-3,2 1-1,1-3 0,0-7 11,-2-8-6,2-3-1,1-9-4,0-4 1,2-4-1,0-8 0,0-5 0,0-3 0,0-6 0,0-1-5,4-1 5,11-23 8,8-10-8,6-5-15,-2 3-18,-4 11 19,-8 11 14,-9 8 6,-3 6 19,1 0-25,6 2-13,2 11 13,4 3 1,0 2 9,-3 0-7,2 2 1,-1-2-2,2-1-1,-1-2 3,1-5-4,-1-2-12,3-2-13,0-5-44,0-1-82,-2 0-111</inkml:trace>
  <inkml:trace contextRef="#ctx0" brushRef="#br0" timeOffset="33786.3306">21236 1294 66,'0'0'100,"0"0"2,0 0-11,0 0-9,0 0-27,0 0-17,0-20-12,0 20-19,0 0-7,0 0-11,0 12-9,1 9 16,8 5 3,0-1 2,-1-1 3,2-1-1,-1-4 2,2 1-3,0-4 1,2 1-1,1-3-1,1-2 0,1-3-1,1-5 1,-1-1-1,-4-3 0,-1 0-3,-1 0 1,-4-4 2,2-8-1,-2-5-3,1-2-12,-2-2 6,-2-4-1,-3 1 0,0-2 2,0 1 2,0 2 1,-3 5 6,0 4 0,-1 3 2,-1 4-2,2 0 0,3 4 0,0 2 0,0 1 0,0-2 0,0 2-2,0-3-3,7 3-6,7-1 2,3 1 5,0 0 0,4 0 4,-2 0-1,7 0 1,0 0 0,3 0 1,1 0-1,1 0 0,2 0 1,1 0-1,1 0 0,-4 0 0,-3-3 1,-4-2 1,-6-1-2,-6 0 1,-6 0 0,-3-1 8,-3-2 20,0-2-9,-2 2-4,-11-1-16,-5 4 0,3-1 13,-4 7-12,-2 0 12,0 2-3,-5 21-9,1 4 1,3 6-1,7-2 4,7-2-5,8-2-4,0-3 4,2-3 7,13-1-7,7-5 2,5-3 1,3-3-3,1-4-7,5-4-72,0-1-64,-2 0-49</inkml:trace>
  <inkml:trace contextRef="#ctx0" brushRef="#br0" timeOffset="34514.4884">22362 1209 76,'0'0'55,"0"0"72,0 0-7,0 0-79,0 0-1,0 0-12,-48-30-8,26 30-19,-2 14 5,-2 10-1,0 4 4,4 5 2,1-3 1,6 1-10,6-6-2,8-2-2,1-2-7,0-5 5,7-1 4,9-2 2,7-5 4,-1-3-5,4-2 1,2-3 1,-1 0 0,-2 0 3,-3-3-1,-4-8 1,-1-1 1,-4-4 20,2-4-3,-2-4-10,-2-6 2,2-4-9,-4-8 0,0-7-2,0-3-5,-1-2 8,-4 1 0,-1 3 4,-1 3-1,-2 4 23,0 4-9,0 4-6,0 10-3,0 9-4,-2 10-1,1 6-8,1 0-3,-2 15-17,-1 29-15,-1 19 30,-3 16 1,0-1 2,4-7-2,2-10 2,1-10-1,0-8 0,1-9-1,13-7 0,1-3-3,4-7-25,1-3 6,3-7-18,3-6 17,2-1-31,3-8-99,-2-18-76</inkml:trace>
  <inkml:trace contextRef="#ctx0" brushRef="#br0" timeOffset="34818.8895">22262 1077 224,'0'0'88,"0"0"-18,0 0 16,0 0-33,0 0-53,0 0 1,57-9 4,-14 4 2,8-1-5,-2 1 0,0 3-1,-4-1-2,-6 1-49,-8 2-46,-10 0-35,-6 0-48</inkml:trace>
  <inkml:trace contextRef="#ctx0" brushRef="#br0" timeOffset="35862.9448">22843 1179 217,'0'0'62,"0"0"-22,0 0 19,0 0-49,0 0-10,0 0-7,-84 53 2,66-28 4,3-1 1,6 0 0,2-1 13,6-2-10,1-3-3,0-1 0,1-4-4,12-2 2,1-4 2,4-4 5,-2-3 9,5 0 10,0 0-9,-2-6 5,1-6-10,-4-3-4,-4-1 1,-3-4-4,-3-3 4,0 1-1,-6 1-5,0 4 9,0 6 9,0 4 25,0 3-3,-2 2-14,-2 2-20,0 0-7,-1 0-6,0 0 4,2 0-6,3 6-6,0 1-6,0-2 5,0 1 5,8-3 1,7-1 9,0-2 0,6 0 5,0 0-1,0-5 1,-1-8-3,-3-1 3,-1-5 2,-4-4-1,-2-1 3,-2-3-3,-5-2-4,-3 3 4,0 1-5,0 3-1,-11 2 0,0 5 0,0 3 14,2 3-9,2 1 1,4 4-5,1 2 3,2 1-4,0 1-4,0 0-3,0 0-1,0 0-11,15 9 11,6 7 8,5 4 0,2 1 1,2 0-1,-4 2 0,-2 1 0,-7 4 3,-5 2-1,-8 4 3,-2-1 5,-2-2-3,0-2-5,0-5 1,3-3-2,3-4 0,7 0 0,4-6 2,9-3 0,9-4 5,2-2-2,3-2-6,-7 0-30,-6 0-76,-12 0-131</inkml:trace>
  <inkml:trace contextRef="#ctx0" brushRef="#br0" timeOffset="37831.2201">9940 2353 14,'0'0'43,"0"0"1,0 0-17,0 0-12,0 0 9,0 0-12,61-5 10,-44 5-5,4 0-10,1 0 5,1 0 1,4 0 13,1 0-1,3-4-13,1 0 14,-1-2-15,5 1-1,2 0-4,3 2 6,8 1-9,5-1 1,10-1-1,7 1-3,4-3 1,4 1-1,2-5 0,5 2 0,1-3 1,-2-1 1,-8 1-2,-2 1 0,-8-2-1,2 1 2,1-1-1,9-3 2,9-2-2,10-1 6,7-1-2,8-1 0,0 2-3,0 1-1,-3 3 0,-4-1 1,0 4 4,-6 1-4,-3-1 10,-5 4-6,2-1-3,2 0 1,6-1-1,5 0-2,4-3 2,4 2 2,-3-1 6,3 2-4,-3 0-1,-8 3 2,-5 0-5,-8 2 3,-8 2-4,-5 2 1,-4 0 0,-3 0-1,-6 0 0,-2 0 8,-6 3 7,-4 0-4,-5 0-2,-2-1-9,-8-1 5,-7 0-5,-7 1 1,-12 1-2,-4-1 0,-4-2 1,-4 1 2,0-1 8,0 0-4,0 2-7,0-2-3,0 1-4,-9 2-18,-2 2-17,-5 1-101,-2 0-44</inkml:trace>
  <inkml:trace contextRef="#ctx0" brushRef="#br0" timeOffset="39446.2885">18558 1960 32,'0'0'111,"0"0"-61,0 0 8,0 0 2,0 0-24,0 0-15,13-7-13,-5 5-2,5 2-3,1 0-3,6 0 4,3 0-4,2 0 1,5 0 0,3 0 0,-2 0 3,1 0-2,-2 2-2,1 1 4,3 0-4,0-1 6,2 0-5,7 0 0,7-1 4,5-1-5,6 2 0,3 0 2,8 0 0,4-2-2,3 0 0,-4 0 0,-2 0 0,-5 0 0,-4 0 0,-1 0 0,-6 0 0,-2 0 0,1 0 0,10 0-2,7-2 4,11-3-2,2 1 1,-2 2-2,3 0-2,2-1 3,7-1 0,4 1-1,7 0 1,6 1-2,8 2 2,6 0 0,4-2 1,-1 0-1,-1-1 0,1-2 2,2 2-4,1 0 2,5 0-5,-2 0 3,-3-1-3,0-1-1,-8 0 6,-10 1-1,-6 1 0,-7-1-5,-7-1 3,-2 2 3,-7-2 2,-6 2-2,-5-1-3,-3-1 3,-5 1 0,-6 1-1,-6 0 1,-12 1 0,-8 1 1,-13 1-1,-11-1 0,-7 1 0,-4-2 1,0 2 3,0 0-2,0 0-2,0 0-1,0 0-40,-10 0-103</inkml:trace>
  <inkml:trace contextRef="#ctx0" brushRef="#br0" timeOffset="41996.7025">14788 1945 51,'0'0'37,"0"0"-15,0 0-4,0 0-4,0 0-9,0 0-5,1 0-5,2 0 5,0 0 3,4 2 33,-2 1-17,1 1-5,3-1 7,3 0-4,3 0 7,4-1 8,1-1-15,4 1-5,2 0-7,3-2-4,2 0 13,2 0-6,1 0-2,-1 0 0,-2 0-5,2 4 3,0 0-4,6 2 0,4-2 2,9-4-2,6 0 3,5 0-2,7 0 0,5 0 1,1 0-1,-4-2 1,-4-1-1,1 1 1,-1-2-2,1-1 1,1 1 2,0-3 3,-6 2-5,-6-1 4,-5 1-3,-5 4 0,-4-3-2,-1 3 2,-1 0-1,-1-2 0,0 0-1,0-2 1,-1 2-1,2-2 0,-3 1 1,-1 1-1,4 2 0,0-1 1,8-1-1,5 0 0,6-2 0,4 0 3,5-2-3,2 0 1,-3 1-1,-7 1 1,-4 1-1,-5 2 0,-7 1 1,0-1 5,-2 2-2,-2 0 1,3 0-5,0 0 3,-3 0-3,-3 0 1,-3 0-1,-3 0-1,-1 5 1,-5-1 0,2 0 1,-4-1 0,0-1-1,0 1 0,1 2 0,-4-2 2,4 2-2,-3-2 0,1-2 0,-1 2 2,1 0 2,1-2 0,0 3 1,-1-1-3,-3-2 4,-2 1-3,-2-1 0,-1-1-1,0 3 0,-2-2-1,1 4 4,6-2-5,1 2 1,7-1 0,0 0 8,3 1-2,-3 0-2,-2-1-4,-4-1 2,1-1-2,-3-1-1,-6-1 0,-4 0 2,-5 0 1,-4 0-3,-2 0 0,0 0-4,0 0-23,-3 0-29,-12 0-57,-3 0-119</inkml:trace>
  <inkml:trace contextRef="#ctx0" brushRef="#br0" timeOffset="51092.9909">5848 3688 28,'0'0'77,"0"0"-14,0 0 33,0 0-30,0 0-2,0 0-37,0 0 15,-3-22-17,-3 10 12,-1 1-17,-1-1 1,1-2-8,-4 1-6,1 0-4,-1-1 2,-3-2-2,0 2 4,-2-3-1,1 2-2,-3 0 0,0 0 10,-3 3-9,4 1-3,-3 3-4,-1 0 3,-3 2-5,1 3 8,-2 2-8,0 1 4,3 0-10,3 0 10,3 1-14,1 8 10,-1 4 4,-1 7 11,-2 1-11,1 1-1,3 3-1,3 0 2,8 2-5,1 1-3,3 0 1,0 2 6,10-3-4,7 0-2,8 1 5,5-3-3,6 2 4,7-1 1,0-1-1,-1 3 1,-2 0-3,-4 1 3,0-2 0,-6 0 3,-4-1-3,-3 0-2,-7 2 1,-1-1 1,-4 4 0,-4-1 0,-4-1 1,-3-5 3,0-6-4,-1-1-5,-19-1 5,-5 1 21,-7-2 7,-2-4-26,0-8 6,0-3 12,-2 0-18,-3-7-2,-3-7 0,2-3 0,4 0-1,6 3 1,8 4 0,7 2-10,4 4-4,3 0-32,3 1-51,2-2-83</inkml:trace>
  <inkml:trace contextRef="#ctx0" brushRef="#br0" timeOffset="53701.1871">6078 4074 19,'0'0'82,"0"0"17,0 0 18,0 0-60,0 0-3,0 0 16,-12-14-33,12 14-21,0 0-16,-2 0-13,2 6-16,0 12 29,0 6 2,0 3-1,0-1-1,2-2-5,7-3 5,1-3-6,5-5 7,0 0-1,0-5 1,-3-1-1,1-3 3,-1-2-3,0-2 0,2 0 0,0 0 3,0-3-3,4-10 3,-6-2-3,-3-1 0,1 0-1,-4-1 2,-1 0 0,-5 5 2,0 2-3,0 4 5,0 1 2,0 4 0,0-1-7,0 2-7,-2 0-3,2 0-3,0 15 11,0 5 1,0-2-3,0 0 2,3-6 0,5 0 1,-1-5-1,3 1 2,1-2-2,1-5 2,1-1-1,1 0-2,4 0-7,1-7 4,1-9-1,0-4 1,-3-2 5,1-1 1,-5-3 3,-1-4-1,-6-2 0,2-1 2,-8-1-3,0 1 11,0-1 7,-2 5 2,-10 1 13,3 4-17,-1 3 8,2 6-10,4 6-4,1 4 14,1 4-13,-1 1-6,3 0-6,0 0-11,0 17-7,0 16 8,0 13 8,3 7 4,3 3 1,-1 1-1,-1-1 6,1-5-1,-4-3 3,2-4-9,1-4 6,-1 2 7,2-1-10,1 2 0,0-3-3,0-4 0,1-3 1,-1 0-2,-1-2 0,-2-7 0,-2-8 0,-1-10 0,0-5 1,2-1 5,-2 0 10,0-4-1,0-20 12,0-15-27,0-14-12,0-8-9,0-8-5,3 2-5,4 5 11,1 11 11,-4 9 9,-1 7 1,-1 7 2,-1 3 9,4 3 4,2 2-10,2 4-6,3 4-1,1 4-2,-1 7 0,-1 1-3,5 1-5,-2 16 5,-3 4 2,-6 1 2,-2 3-3,-3 0 5,0-2 3,0-4 7,-3-1-2,-3-4-8,-6 1-3,2-3 3,-8 0 1,4-2-1,-3-2-7,-2-5-6,5-1-7,3-2 1,5 0-5,3 0 12,0 0 12,3 0 0,0 0 7,0 0-5,0 0-4,0 0-1,11-2-5,9-4 1,6-4 6,7-1-18,-2-1 0,6 0 11,-4-2-4,3 3 12,-2-3-3,-1 0-1,-3 1 4,-3-1 0,-8 0 0,-2 0 2,-3-3 0,-3-4 2,0-3 2,-5-4 7,-4-2-6,0 4 8,-2 0 1,0 3 13,-2 7 2,-8 0 2,1 5-19,4 2-2,-1 3-1,2 4-5,1 1-2,2 1-4,1 0 0,0 0-11,0 21-17,0 15 19,1 14 9,6 4 2,-1 1 15,-1 1 2,-2-6-1,0-4-18,-3-5 9,5-3-1,-2-2-6,4-3 1,-1 0-2,0 0 0,-2-1 0,-1-5-1,-1-1 1,-2-4-1,0-5 0,0-5-3,0-5 6,0-7 4,0 0-1,0 0 5,0-4 2,0-21-5,0-9-8,0-10-5,0-8-11,0 1-4,0 2 1,0 4 11,0 5 7,0 3 1,0 4 0,7 6-1,1 8 0,-1 2 1,1 7 2,-2 2-2,2 4-5,3 2 2,7 2-8,-2 0 7,5 10-5,-3 7 4,-3 2 3,-3 0-4,-3-1 6,-6-2 0,-3 2 0,0-2 0,0 0-3,0-3-1,-3 0 3,-12-5-10,1 0-3,-5-3-42,-3-2-69,1-2-97</inkml:trace>
  <inkml:trace contextRef="#ctx0" brushRef="#br0" timeOffset="55015.7769">7494 3991 128,'0'0'77,"0"0"-5,0 0 36,0 0-58,0 0-12,0 0-17,-75 3-9,60 13-10,2 9-2,-1 3 8,2 4 11,6-1-13,3-5 4,3-4-10,0-4-3,0-2-4,6-5 4,5-1 3,7-3 2,-1-3 3,0-2 1,4-2-3,-3 0-2,1 0 4,-1-9-3,-6 0 8,-3-3-7,-3-2 2,-2-1 3,-4-3-8,0-3 0,0-2 0,-1 1 0,-11 2-1,3 4 3,-3 2 1,3 5-1,3 4 7,0 0-3,3 3-5,0 2 0,3 0-1,0 0-1,0 0-1,0 0-7,0 0-22,0 0-12,6 0 29,8 0 14,0 0 1,3 0 0,2 0-1,-2 0 1,2 0 1,-4-6 0,-6 1-2,-3-2 4,-3 0 5,2-2 2,-2-2 10,0-1-12,1 3-2,-3 3 0,-1 5 0,2 1-7,2 0 0,5 3-19,6 13 14,2 6 4,0 0 2,-1 2 2,-3 0-3,-4-3 0,-3 0-4,-2 0 4,-2-1 0,-2 0 1,0-4 2,0-1-1,0-6 3,-5-3 2,2-3-3,-1-3-1,2 0 10,-1 0 4,-1 0-13,2 0 5,2 0 5,0 0-9,0 0 0,0 0-5,0 0-9,0 0 0,0 0-3,2-6 3,11-1 9,7-4 1,1 0-1,1 2-1,-3 2-3,-2 1 3,2 0-1,-4-2 1,0 1-2,0-1 2,-3-3 0,-2-2 1,-2-3 0,-5-4 3,1-3 1,-4-1-4,0 3 2,0 4-1,-7 6 8,1 4-5,0 4 15,1 3-13,1 0-6,-3 10-5,1 12-1,1 5 3,2 2 2,3-6-8,0-4 7,8-4-3,6-3 3,1-3 2,0-1 1,0-1 0,0-1-2,0-1-1,3 1-17,-3 0-69,6-2-40,-5 1-79</inkml:trace>
  <inkml:trace contextRef="#ctx0" brushRef="#br0" timeOffset="56383.5423">9073 3625 75,'0'0'82,"0"0"-42,0 0 88,0 0-46,0 0-40,0 0-42,-14-5-7,9 26 7,-1 10 20,2 8 7,-2 1-2,3 5-17,0 2 2,1 0 5,1-3-7,1-5-7,0-5 1,0-4-4,0-4 1,3-7 1,9-2 0,-2-3 0,2-4 1,3-4 2,7-4-3,1-2 7,10 0-3,0-17 5,2-4-3,-1-3-5,-1-3 1,-3-3-3,-3-2 2,-6-4 0,-2-3-1,-5-2 1,-1-4 2,-5-2-1,-4-4 0,-4 3 0,0 6-2,0 7 2,0 13 8,0 8 16,-4 6 2,-1 4-13,2 4-6,2 0-9,-2 5-3,-3 25-12,3 17 14,0 11-2,-2 4 6,2-1-6,0-3 6,2-8 6,-2-8-2,3-9-7,0-5 1,0-4-1,0-4-6,0-4 5,3-6 1,-2-6 1,2-2-1,0-2-7,2 0 7,5-16 1,1-5-1,2-4-2,-1-1 0,0 3 2,1 2 0,-4 5-1,2 3 0,2 3-1,-1 5 0,3 3-5,0 2-5,6 0 9,-5 7-5,4 6 5,0 2 0,0-1 5,2 3-4,4 0 3,-1-2-1,-1-3 0,0-2 0,0 1-1,-1-4-6,-1-1-47,-2-3-93,-2-3-136</inkml:trace>
  <inkml:trace contextRef="#ctx0" brushRef="#br0" timeOffset="57304.2973">10097 3867 59,'0'0'90,"0"0"-6,0 0 8,0 0-52,0 0-14,0 0 3,0 0-22,-88-19 14,69 35-20,-1 7 4,-1 2 11,5 1-4,1-2 5,6-4-16,3-4 4,6 0-5,0-5-14,0 0 4,7-4 8,9-2 2,3-4 2,0-1-2,4 0 5,-4-1-3,0-10-1,-5-2-1,-2-2 0,1-3 0,-4-2 0,-1 4 0,-4 1 3,0 4-3,-4 5 9,0 5 25,0 1-3,0 0-31,0 0-1,0 0-22,0 7 10,0 8 11,0 0 2,0-1-2,3-2-5,5-3 7,4-3-5,1-2 5,1-2 0,2-2 3,1 0-1,-1 0 1,2 0 4,-2-5-4,-5-4-2,5-1 7,-5-4-6,-1-4 4,-1-3-1,-3-5 11,0-4-3,-1-6-9,-2-3-1,-2 0 0,-1 0 0,0 1 15,0 4 3,-7 0 26,-1 7-17,0 6-18,4 9 1,1 8 0,2 4-9,1 0-4,0 11-23,0 24 0,0 14 23,5 4 3,3-1-2,1-7-1,3-4 0,-2-7 1,1-5 1,2-5-4,-1-4 2,0-4-1,0-4-6,-1-3-17,-2-2-7,1-5-18,-1-2-19,0 0-24,3 0-50,-6-3-77</inkml:trace>
  <inkml:trace contextRef="#ctx0" brushRef="#br0" timeOffset="57651.5941">10124 3782 266,'0'0'64,"0"0"-60,0 0 30,0 0-34,0 0 2,0 0-2,56 0 13,-24 0-11,1-5 11,-1-5-5,-3 0-8,-5 1-11,-2 4-12,-7 1-12,-6 3 0,-3-1-31,-4 2-85</inkml:trace>
  <inkml:trace contextRef="#ctx0" brushRef="#br0" timeOffset="58331.3696">8827 3811 56,'0'0'44,"0"0"11,0 0-22,0 0-28,0 0-5,0 0 68,64 14 10,-26-14-17,8 0 6,8 0-47,4-14-6,6-2-14,0 3-6,-5 0-95,-12 5-41,-11 4-54</inkml:trace>
  <inkml:trace contextRef="#ctx0" brushRef="#br0" timeOffset="60463.9459">11468 3888 277,'0'0'10,"0"0"-4,0 0 2,0 0 5,0 0-1,0 0 11,12 23-13,-6-18 25,6-2-26,0 0 1,-2-1-2,7 0-3,-2-2 2,2 0-4,2 0 4,-2-4 0,0-7-2,-1-4 1,-4-1 13,0-6-1,-3 0 0,-1-7-7,-2-1 1,-1-4-10,-2-4 4,0-1-1,-1-2-3,-1 2 10,-1 0 8,0 3-4,0 3-4,0 2 3,0 7-8,0 5-5,0 7-1,0 7 15,0 5-1,0 0-5,0 0-10,0 0-7,0 19-18,0 16 19,0 14 6,0 8 4,2 3-2,4-1-1,3-5-1,3-7 0,-2-8-1,5-4-1,0-10 2,1-4 0,-1-6 0,2-8-2,-1-2 1,5-5 1,3 0 1,0-13-1,6-10 0,-5-3 0,-6-4-5,-2-4 1,-4-4 3,-4-7 1,-3-4 0,-1 0 0,-3 2 0,-2 4 3,0 5-1,0 6 0,-7 7 0,0 5 5,2 8 0,2 6 8,0 5-7,2 1-8,-1 0-3,2 19-18,0 17 10,0 9 9,0 7 2,0-1 0,0-2 0,0 0 3,0-7-1,5-3 3,-1-6-5,1-4 4,-1-7-5,-1-4 1,0-4 0,1-5 0,-1-6 0,0-3-3,0 0-15,5 0 0,3-11 12,5-8-2,3-5-25,1 3 7,-1-1 13,-2 6 13,-1 4 0,-4 3 1,1 3 9,-1 1-8,3 5-2,0 0-2,3 0-2,-2 3 4,4 10-7,-2 0 1,1-1 3,2 0 5,-3-2-2,3 0 0,-2-3-2,1-3-1,0-2 3,4-2 3,-1 0-3,1 0 3,-4 0-2,-6-2 0,1-2 0,-8 0-1,-1 1 1,0-2 8,0-2-1,-2-1-3,4-3-3,-2-4 1,0 1-3,1-3 2,-4 2 1,-1 4 1,-2 4 1,0 4 12,0 3 18,0 0-19,0 0-16,0 0-8,0 0 0,0 0-21,0 0-56,0 0-53,-2 6 3,-4 3-50</inkml:trace>
  <inkml:trace contextRef="#ctx0" brushRef="#br0" timeOffset="61937.7398">12524 3828 151,'0'0'49,"0"0"-19,0 0 2,0 0-32,0 0-2,0 0 2,41-33 1,-28 21 5,2-3 15,-3 1 5,-2-1 25,-2 1-22,-4-2 5,1 1-22,-4-2-7,-1 3-3,0-1 1,0 0-3,-1 2 0,-8 3-5,0 1 3,-1 4-2,-1 2 2,2 3-9,-4 0-20,-2 0 8,-2 17 6,-1 6 15,4 3 2,3 5-2,6 0-5,4 1 7,1-2 1,0-3 7,6-6-5,9-4-1,3-3 0,0-4 1,7-4-1,1-4 2,2-2-2,2 0 3,-2-2-5,-1-7 1,-6 0-1,3-2 0,-5-1 0,1-1 0,-1-2 5,-1-2-4,-2 0-1,-3-1 2,-2 0-2,-6-1 3,-4-3-1,-1 1 0,0-1-2,-9 2-5,-4 4 5,-2 4 4,3 3 8,0 3 15,4 1-10,-1 2-14,1 2 7,2 1-9,1 0 0,2 0 0,3 0-1,0 0 0,0-2-3,0 2-15,0 0 10,6 0-4,9 0 12,3 2 5,3 4 0,-2 0-5,4 1-2,0 3 2,0-2 0,-1 0 2,1 2-2,-3 1 0,-5 3 1,0-1 1,-4 5 2,-5 0-3,1 3 22,-4 0-3,0 0-4,3-1 4,2-4-10,-2 0 1,4-2-9,-1-4 0,0-3 0,3-1 1,1-4-3,2-2 7,2 0-2,-1 0 1,-3-6 0,1-5-3,-7-2 7,1-5 1,-1-5 3,2-3-9,-2-2-4,-2-1 2,-3 4-1,-2-1-1,0 8 4,-2 5-4,-4 5 4,0 6 17,0 2 15,-1 0-35,-2 14-2,-3 7-3,6 5-2,6 0-1,0-6-1,6-1 3,15-6 4,4-3 0,6-5 0,4-4-1,-1-1-1,2 0-8,-1 0-27,-3-1-34,-8-1-33,-2-1-2,-7 1-72</inkml:trace>
  <inkml:trace contextRef="#ctx0" brushRef="#br0" timeOffset="62663.8797">11387 3667 61,'0'0'77,"0"0"-1,0 0-3,0 0-36,0 0-37,0 0 2,38 0 11,-4 0 50,8 0-24,7-6 0,9-4-25,8-3-6,7 0-4,8-5-4,1 0-3,-5-3-61,-2 3-5,-13 3-26,-15 5-58,-17 7 31</inkml:trace>
  <inkml:trace contextRef="#ctx0" brushRef="#br0" timeOffset="63796.6052">13893 3716 11,'0'0'88,"0"0"-86,0 0 21,0 0 21,0 0 18,0 0-11,46 20-14,-27-20-6,4 0-12,-1-11-5,-1-3-9,-2-6-1,-4-1 2,2-1-5,-7-1 2,-1 2-3,-3 1 2,-3 7-2,-2 2 1,1 8 3,-2 2 15,0 1 26,0 0-44,0 0-1,0 10 0,-3 10 8,0 4-8,0 3-2,3-3 2,0-1 3,0-5-2,0-2-1,3-2-1,6-3 1,0-3 0,4 0 3,-1-3 0,3-4 1,2-1 7,0 0 1,3 0-6,-1 0-5,2-9 5,-1-4 0,0-4-6,3-6 0,-4-1 2,2-1-2,-5-2 0,-4 1 2,-1 2-1,-4 6 0,-4 6 4,-1 6 8,-2 4 30,1 2-28,4 0-15,2 6-13,8 10 13,0 3 8,1-3-3,1 1-4,-2-5 4,0 0-5,-2-1 2,-2-3-1,-2 0-1,-5 3-3,-4 1 3,0 1 1,0 2-1,-9-1 0,-3 0-5,-3-4-12,0-2-55,-1-4-53,-1-4-79</inkml:trace>
  <inkml:trace contextRef="#ctx0" brushRef="#br0" timeOffset="64012.789">14161 3341 615,'0'0'17,"0"0"-8,0 0-7,0 0-4,0 0-32,0 0-156,25-25-154</inkml:trace>
  <inkml:trace contextRef="#ctx0" brushRef="#br0" timeOffset="64925.5325">15689 3518 189,'0'0'118,"0"0"-33,0 0 18,0 0-8,0 0-86,0 0-6,-73-42-4,55 42 2,-2 0-2,0 0-3,-3 10-3,2 15 7,-1 6 0,3 7-3,2-1 2,5-2-3,5-5 2,2-5 2,5-5-6,0-1 4,0-6-4,5-3 2,8-2 2,4-5-3,3-3-2,6 0-3,-1-3 10,-1-15-6,3-3 3,-3-6 6,-2 0-1,-7-1 3,-6 6-3,-3 4 11,-6 9 37,0 4 1,0 5 1,0 0-52,0 2 0,0 17-21,0 7 21,0 1 2,0-1-1,3-5-1,6-3 0,6-3-2,4-3-6,2-5-9,6-2-11,1-5-14,2 0-36,4-5-47,-1-13-126</inkml:trace>
  <inkml:trace contextRef="#ctx0" brushRef="#br0" timeOffset="65833.5021">17084 3139 192,'0'0'84,"0"0"12,0 0 0,0 0-51,0 0-12,0 0-20,-72-22-9,56 32-4,-5 12 0,-1 15-4,0 8 3,-1 10-4,0 5 5,1 2 5,3-5 4,4-4-9,9-5-7,6-7 3,0-3 0,11-8 1,9-5 3,4-5 0,4-8 0,5-6 0,3-6 4,0 0 2,4-8 8,-6-10-5,-3-1 1,-2-2-1,-4-3 3,-4-4 5,0-3-4,-4-2 4,-4-5-3,-7-1-6,-5-6-3,-1-5-2,-3-3 3,-14-2-6,-5 4 3,-1 5-6,-1 9 7,0 8-4,3 8 0,-1 6-11,1 6 3,1 6-34,0 3-42,0 6-88,5 21-41</inkml:trace>
  <inkml:trace contextRef="#ctx0" brushRef="#br0" timeOffset="66181.2074">16897 3539 122,'0'0'72,"0"0"-35,0 0 47,86-10-29,-64 17-21,-3 10-1,-1 4-15,1 3-10,1 0 9,-1 2-11,5-4 1,1 1-6,4-4 1,-3-1-2,-1-2-9,-5-5-12,0-1-5,-5-3-12,-1-3-14,2 0-28,-2-3-26</inkml:trace>
  <inkml:trace contextRef="#ctx0" brushRef="#br0" timeOffset="66739.0391">17566 3204 130,'0'0'153,"0"0"-34,0 0-7,0 0-24,0 0-55,0 0-33,-12 1-4,10 26-9,-1 13 8,2 13 5,1 2-4,0-4 8,0-4-8,4-7 3,8-4-1,5-7 0,-2-7-2,2-5 4,-1-6 0,0-7 2,4-4 2,2 0-1,4-3 8,0-14-4,-3-4-7,-3-3 11,-5-1 0,-6-2-5,-6 0-1,-3-5-1,0 0-2,-5 1-2,-4 0-4,0 5-7,4 3-13,3 7-38,1 2-88,1 7-135</inkml:trace>
  <inkml:trace contextRef="#ctx0" brushRef="#br0" timeOffset="67125.0617">18030 3098 249,'0'0'111,"0"0"-4,0 0-47,0 0-60,0 0 0,0 89 4,-2-30 24,-1 1 3,0-4-14,0-7-17,3-5 0,0-3 6,0-4-5,0-5-2,-1-4 2,1-4-4,0-7 3,0-6-8,0-5-28,0-3-35,1-3-30,11 0 11,2-16-104</inkml:trace>
  <inkml:trace contextRef="#ctx0" brushRef="#br0" timeOffset="67681.9335">18065 3148 131,'0'0'118,"0"0"-63,0 0 48,0 0-28,44-81-33,-27 74-26,3 4-8,2 3-1,4 0-7,-1 10-6,1 15 6,-4 8 0,-9 5-5,-10 4 5,-3 2-3,-3-4 0,-18-1 3,-4-4 1,-3-6 7,3-7-2,3-5-6,8-8-1,5-5-5,5-2 6,4-2 17,0 0-6,0 0-11,0 0-2,0 0 2,8 0-4,10 0 2,3 3-1,1 6 1,-3 1 2,-3 4 0,-3-2-1,-4 1 1,0 1 0,-3 1 0,-3-1 0,0-1-2,-3 1 2,0-2 12,0-3-1,-6 2-10,-8-4 17,-3 0 7,-3-3-20,-1-4 4,-1 0-9,4 0-5,-1-8-29,3-6-75,5 0-67,2-2-135</inkml:trace>
  <inkml:trace contextRef="#ctx0" brushRef="#br0" timeOffset="68143.4051">18458 3160 84,'0'0'140,"0"0"-25,0 0-5,0 0-35,0 0-50,0 0-25,2-2-5,21 2 1,9-1 4,5-4 2,3 0 2,-4-2-4,-5 1-6,-4 2-32,-9-1-15,-6 4-30,-9-1-46,-3 2-73</inkml:trace>
  <inkml:trace contextRef="#ctx0" brushRef="#br0" timeOffset="68390.824">18574 3130 111,'0'0'149,"0"0"-58,0 0-10,0 0-65,0 0-5,0 0-3,-16 105 19,16-66-13,0-6-6,0 1 14,1-5-5,2 0-10,0-2 7,-1 1-8,-2 1-2,0 3-4,0 0-1,-3-1 1,-7-4-74,0-4-31,1-3-14,-4-5-37,1-5 25</inkml:trace>
  <inkml:trace contextRef="#ctx0" brushRef="#br0" timeOffset="68591.3723">18457 3687 95,'0'0'140,"0"0"13,0 0-54,0 0-67,0 0-23,0 0-9,14 0 3,10 0 5,5-5 4,6-4-4,3 2-6,-1-1 2,-4 2-4,-5 3-19,-4 2-21,-6 1-23,0 0-20,-5 0-42,-3 0-97</inkml:trace>
  <inkml:trace contextRef="#ctx0" brushRef="#br0" timeOffset="68932.0031">18993 3181 279,'0'0'109,"0"0"-62,0 0-26,0 0-14,0 0-4,0 0-1,100-33-3,-74 30 2,-3 0-2,0 1 2,-2 1 0,1-1-1,-4 2-1,-1 0 0,-2 0-26,-4 0-53,-3-1-69</inkml:trace>
  <inkml:trace contextRef="#ctx0" brushRef="#br0" timeOffset="69201.5741">19144 3131 109,'0'0'34,"0"0"-23,0 0 47,0 0 31,-7 100-9,7-69-18,0-1-6,0-1-16,0-1-14,0 0-4,0-1-15,0 0-5,0-1 1,0 2-3,0 1 3,-2-2 1,-4 0-3,0-3-2,-3-3-16,-1-3-45,-1-1-23,1-6-69,0-4-109</inkml:trace>
  <inkml:trace contextRef="#ctx0" brushRef="#br0" timeOffset="83216.9169">11561 5354 63,'0'0'37,"0"0"-26,0 0 10,0 0 22,0 0-5,0 0-18,0 0-11,1-15 9,-1 15 5,0 0-5,0 0-11,0 0-7,0 7-8,0 14 8,0 10 7,0 10 23,0 5-17,-6 9 12,-10 8-15,-7 3 19,-8 3-11,-5-1 9,-3-9-18,-5-5-9,2-7 14,-1-7-13,4-6 9,3-8-7,6-8 7,2-7-5,4-11 0,0 0 5,2-13-7,-1-19-1,4-9 6,7-8-8,9-7 0,3-1-15,11 3 5,14 5 9,2 8-1,1 15 2,0 8 4,4 10 0,5 8-4,3 6 1,5 18-1,-3 9 15,-5 4-6,-2 2 10,-4 1-5,3 1-6,2-2 4,0 1-7,1-2-4,-1 0 2,-3-2-1,-5-3-2,-3-2-1,-4 1-10,-3-3 2,-3-3-23,-1-2-8,-1-5-9,-3-4-38,1-7-76,1-8-35</inkml:trace>
  <inkml:trace contextRef="#ctx0" brushRef="#br0" timeOffset="83965.7337">11987 5255 257,'0'0'69,"0"0"-40,0 0-9,0 0-20,0 0-12,0 0 12,12 94 11,-10-40 18,-2 7-22,0 4 38,0 3-9,0 1-26,0-4-3,-3-2-1,-3-6 1,3-4 1,0-5-6,0-5 3,1-5-9,1-6 4,-1-8-12,1-6-29,1-7-47,0-8-53,0-3-61</inkml:trace>
  <inkml:trace contextRef="#ctx0" brushRef="#br0" timeOffset="84567.2101">12453 5409 116,'0'0'32,"0"0"36,0 0-24,0 0-41,0 0-3,0 0-1,-45 39 1,30-3 13,2 6 18,-1 6 3,4 5-19,5-5-4,4-3-1,1-6-3,0-5-3,12-8 6,6-1 1,1-7 4,-1-5-9,1-2-1,1-8 8,2-3 14,2 0-13,1-17-3,1-8-1,-2-8 1,-3-5 0,-5-3-4,-6-2-1,-7-1 6,-3 0 7,0 1-5,-1 2 3,-11 2-13,-1 6 2,0 3-5,2 8 0,2 8-1,1 6-14,-1 6-27,-3 2-27,0 8-88,-2 16-20</inkml:trace>
  <inkml:trace contextRef="#ctx0" brushRef="#br0" timeOffset="85206.598">12729 5406 268,'0'0'89,"0"0"-83,0 0-6,0 0-13,0 0-18,0 0 26,49 26 5,-19-9 16,1-3 18,4-1-4,-4-1-16,0-1 1,-4 1-8,3-1-4,-3-3-1,-5 3-1,-1-2 0,-5 0-1,-5 0 0,-5 2-1,-3 1 2,-3 3-1,0 3 4,0 1 2,-11 5 2,-5 2-2,-2 4-2,-4 0 3,-2 3 1,-2 0 0,-1 1 0,-2-3-5,-1 2-6,0-2-4,3-2-49,0-3-44,4-5-65</inkml:trace>
  <inkml:trace contextRef="#ctx0" brushRef="#br0" timeOffset="85855.1378">13570 5649 103,'0'0'301,"0"0"-230,0 0-64,0 0 2,0 0-7,0 0 20,97-4 5,-55 4-1,1 0-15,-1 0-5,0 0-4,-2-5 1,-4 0-3,-5-3-24,-6 2-57,-5 3-57,-8-2-28</inkml:trace>
  <inkml:trace contextRef="#ctx0" brushRef="#br0" timeOffset="86124.7126">13755 5496 294,'0'0'18,"0"0"-18,0 0 0,0 0 47,0 98-15,3-61-13,2-1 7,-2-4-13,1-3-3,1-5-9,-1-2-1,2-2 0,0-2-26,-1-3-42,1-5-62,0-5-106</inkml:trace>
  <inkml:trace contextRef="#ctx0" brushRef="#br0" timeOffset="86705.2135">14363 5318 244,'0'0'122,"0"0"-112,0 0-8,0 0-4,0 0-2,0 0 4,3 96 48,-3-48-16,-9-2-1,-4 5 14,0 3-17,1 4-4,-4 0 9,1-2 10,-3-4-12,3-2-18,-1-5-6,1-1-2,2-3-3,0-5 0,4-3-2,3-8 0,2-7-4,4-5-12,0-9-22,2-4-40,14 0-20,8-17-14,2-9-197</inkml:trace>
  <inkml:trace contextRef="#ctx0" brushRef="#br0" timeOffset="87348.1505">14325 5476 23,'0'0'106,"0"0"-17,0 0-34,-15-91 11,15 62-15,0 1-19,0 0-7,5 4-10,5 3 9,3 0-4,4 2-10,2 0-8,3 4-1,0 2-1,2 4 0,1 3-3,0 4-1,-2 2 0,-1 2-8,-3 19 8,-7 10-3,-9 5-5,-3 7 9,-6-3 6,-14 0 9,-6-6-5,4-4-1,-1-7-6,6-4-2,5-6 2,2-6 3,6-3-3,2-4-6,2 0-7,0 0 0,0 0 7,0 0-3,0 4-6,8-1 0,9 1 15,3 5 19,3 3-19,-4 2 4,2 2 3,-5 1-1,-4-1-4,-4 2-1,-5-1 1,-3 1 8,0 1 12,-14-2 10,-6 0 8,-6-4-21,5-2-8,-1-6 5,3-1-11,2-4 0,-1 0 1,3-6-6,2-10-18,5-3-24,5-2-90,3-2-43</inkml:trace>
  <inkml:trace contextRef="#ctx0" brushRef="#br0" timeOffset="87938.6927">14870 5257 167,'0'0'116,"0"0"-28,0 0 2,0 0-15,0 0-28,0 0-34,-2-23-13,2 23-4,0 23-14,0 11 18,0 11 23,0 5-9,0 1 9,0 2-19,0 3 4,0 2 3,0 1-5,0-5-2,0-4 10,-6-8-7,-3-6-5,0-6-2,2-4 2,-2-7-4,5-5-1,1-5-26,3-6-42,0-3-97,0-1-13</inkml:trace>
  <inkml:trace contextRef="#ctx0" brushRef="#br0" timeOffset="88518.1653">15147 5370 251,'0'0'108,"0"0"-17,0 0 5,0 0-55,0 0-41,0 0-12,5 23 3,-2 5 9,0 0 6,-3 3 3,1-2-2,-1 3-5,0-2 1,0 0-3,0 0-4,0-1-26,2-2-49,-1-4-14,2-2-39,-1-3-45</inkml:trace>
  <inkml:trace contextRef="#ctx0" brushRef="#br0" timeOffset="89135.5202">15386 5244 174,'0'0'86,"0"0"-29,0 0 5,0 0 5,0 0-33,0 0-33,1-7-1,7 7-12,4 0 3,6 11 9,5 2 0,0 2 1,5 0 4,-1 2 2,2-2 5,0-3-10,0 2 4,-1-3-6,-3 1 1,-2-1 16,-2-1-9,-5-2-2,-2 1 10,-7-3-8,0 0-4,-2 0 5,-1 0 1,-2 2-6,-1-1 5,-1 6-6,0 0 1,0 5-1,-1 3 1,-15 5-1,-4 3 4,-4 2 4,-1 0 10,-3-1 0,-1-1-3,-1-3-13,1-2 0,-1-2-5,4-1 0,1-3-15,1-3-35,6-2-57,3-5-74,5-3-57</inkml:trace>
  <inkml:trace contextRef="#ctx0" brushRef="#br0" timeOffset="96394.7279">16198 5914 235,'0'0'9,"0"0"-9,0 0-113,0 0-4</inkml:trace>
  <inkml:trace contextRef="#ctx0" brushRef="#br0" timeOffset="101509.8001">4537 7356 180,'0'0'88,"0"0"-58,0 0 18,0 0-2,0 0-35,0 0-11,0 0-7,11-15 7,9 12 4,5 0 2,5-1 1,3-3-3,6 2-4,-1-3 3,1 0-3,-4 3-4,-10 2-20,-4 3-37,-9 0-73,-9 0-31</inkml:trace>
  <inkml:trace contextRef="#ctx0" brushRef="#br0" timeOffset="101822.6205">4684 7386 144,'0'0'173,"0"0"-112,0 0 8,0 0-35,0 0-34,0 0-15,0 53 15,5-17 27,5 2 4,-1 1-11,-3-3-2,-1-4-6,-4-1-11,1 1 1,-2 1 0,0 3-1,0-1 1,0-2-1,0-5-1,-2 1-10,-2-6-51,1-1-34,-2-5-89,-1-8-49</inkml:trace>
  <inkml:trace contextRef="#ctx0" brushRef="#br0" timeOffset="102045.3127">4578 7945 35,'0'0'160,"0"0"-62,0 0-51,0 0-37,0 0 0,0 0-10,51-5 27,-21 4 5,-2-2-21,1 1-4,-4 1-1,0 0-6,-5-1-4,5 2-63,-4 0-82,-6 0-49</inkml:trace>
  <inkml:trace contextRef="#ctx0" brushRef="#br0" timeOffset="102698.8377">5072 7856 276,'0'0'79,"0"0"-79,0 0-15,0 0 15,0 0 6,0 0 8,31 12 20,-12-12-1,0 0-1,3-9-10,2-6-1,-3-5-15,1-1 2,-5-1-3,-2-2-1,-5-1 2,-2 1 3,-1-2 5,-4-5-1,0-2-4,-3 0-6,0-4-2,0-2-1,0-1 3,0 1 1,0 3-3,-3 7 0,3 11 14,-2 9 2,1 6 11,-1 3 8,1 0-33,1 0-3,0 20-11,0 21-7,0 16 18,0 7 7,0 0 5,4-7-1,4-8 3,1-7-11,4-7-3,1-5 0,2-3 0,4-6 0,-1-4 0,3-5-2,-2-4-23,7-8-12,1 0-44,0-8-108,-7-13-183</inkml:trace>
  <inkml:trace contextRef="#ctx0" brushRef="#br0" timeOffset="103003.8014">5125 7627 370,'0'0'26,"0"0"-25,0 0 25,0 0-14,0 0-11,0 0 5,74-14 11,-38 3-7,1-3-6,1 0-1,0 1 1,-4 4-2,-7 3-2,-7 5-14,-1 1-25,-4 0-16,-3 0-51,0 1-50</inkml:trace>
  <inkml:trace contextRef="#ctx0" brushRef="#br0" timeOffset="205695.671">6906 7577 134,'0'-4'53,"-3"-2"29,-2 0-49,-2 0-14,-2 0 47,2 2-40,-1-1 3,0 0-4,-2 2 6,1 1-4,-1 0-18,-5 1-9,1 1-2,-3 0 2,-3 0-5,-1 0 5,-1 3 0,5 4-1,-2 1 1,5-1-2,1 2 0,1 0 1,-1 0 0,4-1 1,4 2-4,2 2 1,2 3-4,1 2 3,0 1 4,0-2-2,0-1 1,6-2-5,3-3-5,7-2 11,2-2 0,3-4 0,6 0 7,0-2 3,-1 0-10,1 0-3,-4-3-65,1-3-45,-5-2-85</inkml:trace>
  <inkml:trace contextRef="#ctx0" brushRef="#br0" timeOffset="206926.2507">7188 7532 49,'0'0'49,"0"0"4,0 0 33,-79-4-6,56 4-51,0 0-24,1 10 0,2 4-4,-1 4 2,7 4-3,1 4 0,1 1-1,6 2 8,1-5-3,4-3 1,1-3-5,0-6-5,6 0 5,9-3 1,3-1 15,1-4-11,1-1-5,2-3 2,2 0-2,-3-4 4,4-10-4,-4-3-17,0-4 5,-8 0 7,-4 0-1,-4 2 6,-1 5 13,-1 4 7,-3 2 41,0 2-8,0 2-19,0 2-10,0 2 5,0 0-14,0 0-15,0 0-3,0 0-6,0 0-19,0 9 22,6 2 6,3-2 0,0 0-7,3-3 4,-3-2-10,0-2 6,1-2 1,-1 0-4,-1 0 8,2 0-4,2 0-7,0-12 10,3-3-10,0-3-5,0 1 0,-2 2 18,-1 5 4,-3 2 0,-4 5 12,-2 1 4,1 2-10,1 0-10,5 0 0,-1 5 5,2 6-5,-1 2 0,0-1 1,-2 2 2,2 0 0,-4-3-3,-1 0-2,-4-1-1,1 0 3,-2-3 2,0-2 1,0-2-3,0-3 0,1 0 1,-1 0-1,2-2 0,1-13-14,1-4-11,3 0 20,1 1 5,0 3 2,-1 5 9,2-1 10,-2 2 1,2 1-9,0 4-8,3 3-5,0 1 0,3 0-5,2 0 3,-1 7-3,-1 7 2,-2 4-3,-1 0 6,-3 0 2,3-1 7,-3-1-3,0-3-6,0 1 1,0-4-2,0-2-10,-2-3-46,2-5-3,0 0-52,0-8-119</inkml:trace>
  <inkml:trace contextRef="#ctx0" brushRef="#br0" timeOffset="208519.483">8802 7236 143,'0'0'93,"0"0"-42,0 0 11,0 0-17,0 0-30,0 0-15,0 3-12,0 15 12,0 6 10,0 5 11,0 4-1,0 3 2,3 2-7,0-2 9,2-1-9,-1-6-4,1 0 8,-1-3-7,-1-4-3,0-3-5,-2 0 2,2-3-2,-3-3-3,2-3 1,-2-2-2,0-4 4,0-2-4,0-2 3,1 0 0,-1 0 2,2-5-1,-2-10-4,3-6-12,0 0 5,3 1 7,1 5 0,-1 1 0,0 3 0,-1 3 4,1 1 2,2 2-6,-3 3 1,7 2-2,1 0-7,1 0 6,2 11-1,-4 1 0,-1 1 3,-3 0-5,-3 0 1,-2 1 3,-3-1-3,0 4 4,-3 0 0,-15 1 0,-3 0-2,-1-5-19,3-2-27,3-6 32,3-5 3,4 0-4,0 0 16,2-1-4,4-5 5,0 2 0,3 0 7,0 1-1,0 3 13,0 0-13,0 0-6,0 0-11,0 0 9,15 0 2,-2 0 4,5 0-2,0-1 3,4-3-1,4-2-1,2-2-2,0-2 1,4-3-1,-3 1-1,3 2 0,-2-1 2,-5 2-2,-4-1 1,-5 1-1,-2-5 4,-5 1-1,3-4 2,-6 1 0,-5 2 4,-1 2 10,0 4 31,0 3-12,-6 2-14,-1 1-9,-5 2 8,4 0-17,-2 0-6,-5 12-3,1 10 1,1 4 2,4-2 0,6-4-3,3-4-3,0-2-3,6-5-10,13-3 6,3-3 6,6-3 0,3 0-3,5 0-31,0-5-39,-2-1 8,-1 0-12,-5 1-128</inkml:trace>
  <inkml:trace contextRef="#ctx0" brushRef="#br0" timeOffset="210511.9982">10575 7180 145,'0'0'78,"0"0"-14,0 0 4,0 0 12,0 0-27,0 0-15,3-25 6,-3 23-10,0 2-21,0 0-13,2 0 0,3 3-10,5 18-2,4 12 12,7 9 0,-1 4 7,0 2-7,2-1 11,-2-8-6,-4-3-3,2-5-1,-3-2-1,1-5 1,-2-4 0,1-4-1,-6-4 1,0-3-2,-1-3 3,0-6-2,6 0 2,2 0 1,-1-10 6,3-8-3,-6-5-1,-5-3 3,-3-1-7,-2-5 4,-2 1-3,0-5-1,3 0-2,-3 0 2,0 1-2,0 7 1,0 3-1,0 9-9,0 5-27,0 7-45,3 3-67,-3 1-110</inkml:trace>
  <inkml:trace contextRef="#ctx0" brushRef="#br0" timeOffset="210919.5959">11167 7146 174,'0'0'109,"0"0"-105,0 0-4,0 0 32,0 0-9,100-19-18,-75 15 1,-4 0-4,0 0-2,-5 3-27,-4 1-51,-4 0-73</inkml:trace>
  <inkml:trace contextRef="#ctx0" brushRef="#br0" timeOffset="211182.6499">11274 7138 13,'0'0'141,"0"0"-131,0 0-7,0 0 84,-3 86 6,3-48-61,0-1-5,0-4-14,0-1 2,0-6 4,2-2-17,1-2 4,1 2-2,-2 0-4,-1 1-3,-1 0-11,0-1-52,0-5-29,0-2-31,-4-8-35</inkml:trace>
  <inkml:trace contextRef="#ctx0" brushRef="#br0" timeOffset="211367.6075">11218 7613 92,'0'0'124,"0"0"13,0 0-47,0 0-70,0 0-20,0 0 4,32-1 7,-3-6 11,2-4-20,0 1 2,-2 0-4,-4 3-41,-6 1-58,-5 3-56,-5 1-49</inkml:trace>
  <inkml:trace contextRef="#ctx0" brushRef="#br0" timeOffset="212042.8314">11819 7138 116,'0'0'57,"0"0"37,0 0-40,0 0-13,-90-50-24,72 48-6,2 2-5,0 0-6,2 0 0,1 1-4,4 5 4,4 0 0,1 2-1,4 4-5,0 2-3,0 6-2,9 9 11,11 2 11,6 5 4,1 0 8,4-1-7,-1-3-14,-3-4 6,0 0-7,-8-4-1,-4-2 1,-3-2 9,-8-2 13,-2-1 0,-2-3 19,0 0-16,-6 1-2,-12-3-7,-7-2 8,-5 0-6,-1-6-17,-2-2 4,6-2-6,7 0-3,1 0-11,4 0-15,0 0-26,5 0-51,1-3-63</inkml:trace>
  <inkml:trace contextRef="#ctx0" brushRef="#br0" timeOffset="212817.8995">12205 7206 179,'0'0'108,"0"0"-81,0 0 17,0 0-13,0 0-22,-52 92-3,43-53 3,5 1-7,4 1 18,0-5-6,0-1-1,10-8-3,6-3-9,7-6-1,3-3 0,6-4 9,-1-5-9,0-4 0,1 0 6,-4-2-5,2 0 31,-3-2 13,0-11-28,-3-7 9,-4-1 0,-6-7-2,-2-3 1,-6 0-15,-5-2-2,-1 1-6,0 1 4,0-2-5,-6 4-1,-2 2-1,0 9-14,4 6-18,-1 6-27,3 4-93,2 2-59</inkml:trace>
  <inkml:trace contextRef="#ctx0" brushRef="#br0" timeOffset="213791.0924">12909 7090 229,'0'0'114,"0"0"-36,0 0-31,0 0-17,0 0-28,0 0-2,0 0 2,-34 117 5,23-70 30,-2 0-9,4-4-1,0-5-14,5-3-12,-2-4 2,3-5-1,3-4-1,-2-4-1,2-2 0,-3-5 0,2-1 0,-1-5 0,2-2 0,0-1 0,0-2-12,0 0-12,0-16-5,0-9-36,5-5 22,1-4 9,3-4 20,-5 0-3,1 2 17,-2 2 11,0 2 12,-2 3 1,1 4 43,1 4-24,0 3-2,4 1-5,-1 4-29,2 2-5,-2 5-1,2 3-1,1 3 0,2 0-4,4 5-3,1 16 7,2 8 7,-1 5 10,0 2 3,-3 2-10,1-4-3,0-1-5,-1-5 0,-1-6-1,-2-1 0,-2-3 0,-1-1-1,-4-2-3,-2-2-8,-2-2-15,0-4-20,0-5-44,0-2-101</inkml:trace>
  <inkml:trace contextRef="#ctx0" brushRef="#br0" timeOffset="213992.1433">12857 7406 211,'0'0'129,"0"0"-125,0 0 2,0 0 15,0 0-9,88-44-11,-56 37-2,-1-1-16,2 5-54,-8 2-89</inkml:trace>
  <inkml:trace contextRef="#ctx0" brushRef="#br0" timeOffset="214709.683">13452 7117 207,'0'0'135,"0"0"-27,0 0-10,0 0-51,0 0-24,0 0-21,0-6-2,-3 10-10,-4 18 7,0 10 3,-1 8 2,0 3-2,0 3 0,2-4 11,0-5-3,1-5-5,2-4-2,3-5-1,0-4 0,0-2 2,0-3-4,0-5 1,0-1 0,6-3-4,6-2 5,8-1 5,6-2 9,10 0 6,3-3-5,3-6-9,-7-2-4,-5 3 1,-4 1-3,-7 3-27,-1 1-20,-1-1-82,-3-1-92</inkml:trace>
  <inkml:trace contextRef="#ctx0" brushRef="#br0" timeOffset="215126.3258">13906 7063 216,'0'0'76,"0"0"-75,0 0-1,0 0 3,0 0 10,0 0-7,82-23 0,-57 16-1,-2-2-5,-4 1 0,-4 1 0,2 1-22,-4 1-126</inkml:trace>
  <inkml:trace contextRef="#ctx0" brushRef="#br0" timeOffset="215358.12">14010 7061 44,'0'0'106,"0"0"-70,0 0 36,-3 80-6,3-49-26,0 3-13,0-1-12,0-2-11,0-2 7,0 0-9,0-1 2,0-1-4,0 1 0,0-4-3,-3-3-39,-3-6-38,-2-3-86</inkml:trace>
  <inkml:trace contextRef="#ctx0" brushRef="#br0" timeOffset="215543.0383">13940 7496 135,'0'0'89,"0"0"-30,0 0-9,0 0-50,0 0 0,0 0 32,64 0 11,-32-10-10,-1-1-20,-3 1-12,-2 1 2,-5 1-3,-2 3-52,-5 4-52,-4-1-16</inkml:trace>
  <inkml:trace contextRef="#ctx0" brushRef="#br0" timeOffset="216770.3133">14815 7070 175,'0'0'91,"0"0"-62,0 0 38,0 0 34,0 0-43,4-87-20,-13 72-18,-4 1-9,-1 4-8,-1 1 1,-4 3 0,-2 5-2,-4 1-2,-2 0 0,-2 10-4,1 5-23,4 3 14,6 3 7,6 3 4,2 6 2,3 5-4,5 4 4,2 3-1,0 0 1,12-3-2,9-2-4,6-6 6,6-4 2,1-3-2,4-3 4,3-1-3,-2-4 1,-2 1 6,-3-2-8,-10 2 0,-4-2 0,-7-2 1,-4 1-1,-6-4 0,-3 2-4,0-1 0,-12-1 4,-11-2 12,-6-2 1,-10-3-12,-3-3 11,-3 0-10,-2 0-1,5 0-1,6 0 4,5 0-4,4-4 0,6-1-23,6-3-67,9 0-59,6-3-144</inkml:trace>
  <inkml:trace contextRef="#ctx0" brushRef="#br0" timeOffset="217217.0251">15237 6998 139,'0'0'137,"0"0"-51,0 0 6,0 0-52,0 0-40,0 0-16,-5 53 16,5-14 4,0 0 3,0 1 3,0 0-7,0-4 4,0-4-2,-4-4-4,3-1-1,1-3 0,-2 2-20,2-4-7,0-4 7,0-3-44,0-7-13,0-5-57</inkml:trace>
  <inkml:trace contextRef="#ctx0" brushRef="#br0" timeOffset="217486.5909">15213 7099 72,'0'0'255,"0"0"-172,0 0-33,0 0-22,28-92-17,-3 73-9,2 2-4,-4 5 8,1 2-6,-7 3 3,0 3-3,-2 1-3,-2 3-16,2 0-13,-3 0-30,-1 0-11,-3 11-23,-3 2-26</inkml:trace>
  <inkml:trace contextRef="#ctx0" brushRef="#br0" timeOffset="217718.2931">15205 7263 41,'0'0'81,"0"0"-40,0 0 70,108-4-59,-75-4-26,-3 0-14,-4 7-12,-3 1-7,-7 0-73,-4 0-66,-7 10 15</inkml:trace>
  <inkml:trace contextRef="#ctx0" brushRef="#br0" timeOffset="217951.0358">15199 7490 4,'0'0'157,"0"0"-110,0 0 44,84-7-25,-51-4-41,5-1-13,0 2-5,-2 0-7,-5 3 0,-3 3-30,-2 1-40,-7-1-28,1 3-60</inkml:trace>
  <inkml:trace contextRef="#ctx0" brushRef="#br0" timeOffset="218336.5005">15828 6995 360,'0'0'66,"0"0"-42,0 0 27,0 0-20,0 0-31,0 0-6,-5 74 6,5-36 2,0-1-2,0-1 6,-2-3-5,2 0 0,0-2-1,0-5-1,0-1-7,0-1-39,0-4-29,0-1 2,0-4-21,0-6 11,0-3-32</inkml:trace>
  <inkml:trace contextRef="#ctx0" brushRef="#br0" timeOffset="218768.8854">15704 6999 179,'0'0'130,"0"0"-130,1-78 2,18 54 7,3 5 13,4 3-8,1 9-11,3 6 10,1 1 6,5 10 4,2 16 2,2 5-21,0 5 6,0 2-4,-1-2 7,-5 0 8,-7-4 14,-10-1-16,-7 0-3,-6-2 4,-4 2-1,0-1-7,-5 0-4,-12 0 0,-8 0-2,-5-1-1,-4-3-1,-4-5-1,0-5 2,0-4-3,4-6 2,4-4-1,3-2-3,5 0-19,-2 0-11,2 0-23,1 0-21,0 0-61,0-6-149</inkml:trace>
  <inkml:trace contextRef="#ctx0" brushRef="#br0" timeOffset="220622.5545">17610 7114 139,'0'0'109,"0"0"-20,0 0-16,0 0 2,0 0-45,0 0-7,-50-36-21,38 34 0,-3 2-2,-3 0-2,-3 0 2,-1 3-4,1 6 2,-2 4 2,0 0 1,0 2-1,4 0-1,2 3-2,7 2 3,1 4-4,2 1 4,2 1 2,5-3-2,0-4-2,0-2-3,0-5 2,9-2-1,1-2 0,6-4 4,3 0 0,1-4 5,2 0-2,1 0-3,-2 0 0,-3-4-1,0-5-9,-3-4 9,0-2 1,-5-3-6,-1 0-4,-6 1-5,-1 3 15,-2 4 2,0 2-1,0 4 13,0 1 11,0 3-17,0 0-2,0 0-6,0 0-13,0 15-1,0 3 14,3 2 3,1-4-2,1-3-1,2-2 0,3-2-3,3-3 0,3-3 3,2-3 0,3 0 4,2-3-2,0-12 2,2-3-4,-1-4-7,-3-3-21,-3 3 3,-5-1 25,-5 4 7,-4 3 7,-1 8 32,-1 3 26,-2 4-9,0 1-28,0 0-17,0 0-18,0 0-7,6 0-5,4 9 0,2 7 10,3 1 2,0-1 0,1-1 0,1 0-1,-2-2 1,-5 0 0,-1-1-1,-7 2-5,-2 1 2,0 1 4,-11 4 6,-8-1-6,-2-1-23,-3-3-27,2-4-59,0-3-38,-1-6-43</inkml:trace>
  <inkml:trace contextRef="#ctx0" brushRef="#br0" timeOffset="222032.9698">19246 7058 230,'0'0'58,"0"0"-22,0 0 36,0 0 5,0 0-45,0 0-3,-94-69-10,74 69-2,-1 0-6,-1 0 0,-2 0-9,3 0 4,2 9-3,1 6-3,3 5-2,-1 5 2,5 5-5,1 5 4,5-2 1,4-1-1,1-3 0,0-5 0,0-3 1,3-5-4,7-4 2,2-3 1,4-3 1,2-5 3,5-1-1,2 0 1,0-8-3,-3-8-3,0-3-4,-5-5-4,-3-3-9,-5 0 2,-2 4 8,-4 7 10,-3 8 3,0 5 50,0 1 17,0 2-30,0 0-24,0 2-16,0 14-12,-1 5 11,-1 2 1,2-3-3,0 0 1,0-4 0,11-1-4,4-4-7,6-7-23,4-4 1,6 0-20,5 0-64,0-7-51,-3-1-82</inkml:trace>
  <inkml:trace contextRef="#ctx0" brushRef="#br0" timeOffset="223468.0205">20345 7127 113,'0'0'257,"0"0"-166,0 0-39,0 0 3,0 0-37,0 0-18,-7 0-5,7 6 3,0 2 2,0-2-2,7-2 4,2-2 0,3-2 0,4 0 10,1 0-3,4 0-4,-2-10 1,-1-3-5,1-3 4,1-2-2,-4-5 1,0-2-1,-2-4 2,-5-2-2,-4-4 2,-1-1-5,-4-3 5,0-1 1,0 4 1,0 5-5,-2 5 6,-3 8-1,0 8 4,1 3 2,1 4 1,1 3-4,2 0 0,0 0-10,-1 0 0,-1 20-19,1 19 18,-1 15 1,0 6 9,2 4 4,0-2 2,0-3-8,0 1 0,0 0 11,0-3-7,0-3-11,0-1 4,0-4-3,0-4 2,0-2 0,0-6-2,0-4 1,0-4 1,0-5-1,-1-3-1,-1-6 1,2-7-2,0-4 1,0-4-1,0 0-6,0-12 6,13-16-8,4-13-33,3-4 14,1-2-8,-8 2 18,-3 0 9,-3 1 8,-4 0 0,-2 4 0,2 1 7,-1 6 12,2 4-5,-1 5-5,0 8 9,1 3-10,-1 5-5,0 3-3,2 2-2,-1 3-2,7 0-6,2 5 0,2 13 7,2 6-1,-4 1 3,0 1 2,-5 1-1,-4-3 0,-2-3-1,-2-2 1,0-3-3,-3-3 3,-11-3-2,-6 0 2,-6-6-11,-3-4-14,-1 0-5,0 0-40,2-1-32,6-5-6,5 4-66,3-1 18</inkml:trace>
  <inkml:trace contextRef="#ctx0" brushRef="#br0" timeOffset="225172.7569">21037 6999 123,'0'0'76,"0"0"-12,0 0 7,0 0-27,0 0-20,-98 41 6,79-11-10,4 2 3,3 1 17,7-1-20,4-5-15,1-3-5,0-3-2,6-4 2,10-7-4,5-2 4,2-5 4,3-3 3,3 0 1,-3-2-7,1-10-1,-6-5-6,-4-2-7,-4-4-14,-6-2-11,-4-1-13,-3-1 4,0 6 17,0 4 26,-10 4 4,-3 5 24,2 2 12,-2 2 1,4 1-7,3 3-17,3-2-12,3 2-2,0 0-3,0 0-36,4 0-32,10 0 72,5 0 2,5 0 12,3-1 8,5-5 17,4-2-26,-1-2 1,-1-1-7,-4 2-5,-5 0 4,-5 2-4,-5 2 0,-8 2-1,-4 3 0,-1 0 3,-2 0 11,0 0-6,0 0-9,0 9 0,0 9 1,0 5 19,0 1-10,0 0-4,-2 0 3,1-6-5,1-1-3,0-6 3,0 0-2,0-4-1,4-2 2,5-2-2,1-1 1,4-2 4,4 0-1,3-7-3,0-9-2,-1 1-5,-2-1 5,-4 2 0,-4 4 0,1-1 13,-5 2 17,3 3-3,-1-2-13,1 6-13,2 0-1,1 2 0,-2 0-7,-1 3 2,-1 9 1,-1 1 4,-2 1 0,-2 1 0,-2-3 2,-1 0-2,0-3 4,0-3-3,0-3 0,0-1 0,0-2 1,0 0-2,0 0 3,0 0 1,2 0 6,-1-2-2,4-12-8,-1 1-3,3 0 2,1 2-2,-1-1 3,4 1 0,2-1-1,4 2-2,-1 1-5,-4 3 4,1 3-3,-2 3 1,0 0 0,-1 3-1,-3 9-1,1 3 7,-4-2 1,2 1 5,0-2-1,-1-2-3,1 0 0,3-3 0,1-3 2,-1-1-1,3-1 3,1 0 1,-2-2-1,0 0 2,-1 0 4,-1 0-3,0-4-1,2-4 5,0-6-2,4-4-1,-3-6-2,1-5-7,2-5 3,-3-9-3,-2-2 1,-2-6 1,-4-1-2,-4 2 1,0 3-1,0 7 1,0 5 7,0 0 3,-4 5 20,1 2-10,0 5-14,1 8-4,2 9-2,-1 5 5,-1 1-6,2 0-3,0 14-8,0 22-9,0 16 20,0 9 1,0 6 1,0-1-1,0-7-1,2-4 1,2-11-1,4-9 3,1-5-3,0-6 0,3-6-28,0-5 0,3-3-7,1-9-33,0-1-40,1 0-109</inkml:trace>
  <inkml:trace contextRef="#ctx0" brushRef="#br0" timeOffset="225489.0756">21834 6899 345,'0'0'98,"0"0"-54,0 0 35,0 0-39,96-45-11,-53 32-7,0 0-10,-1 2-10,-1 1-2,0 1 0,-5 0 2,-3 0-2,-5 3-1,-9 1 0,-8 1-12,-5 2-15,-5 2-21,-1 0-60,0 0-27,-16 0-20</inkml:trace>
  <inkml:trace contextRef="#ctx0" brushRef="#br0" timeOffset="225760.7239">21418 6757 552,'0'0'58,"0"0"-1,0 0 0,0 0-37,0 0-20,0 0-18,-4-15-52,4 15-136,0 6-84</inkml:trace>
  <inkml:trace contextRef="#ctx0" brushRef="#br0" timeOffset="228819.1217">23486 6337 224,'0'0'91,"0"0"-5,0 0-17,0 0-28,0 0-41,0 0-2,0 0 2,0 0 18,1 107 16,-8-49-22,-1 5 16,4 6-20,1 3-3,3 2 3,0 0-1,0-4-5,7-5 17,8-9-10,0-5-3,3-3-6,0-6 1,1-6-1,2-10-13,2-8-38,1-10-52,1-8-45,0-4-141</inkml:trace>
  <inkml:trace contextRef="#ctx0" brushRef="#br0" timeOffset="229557.4758">24017 6555 129,'0'0'84,"0"0"10,0 0-9,0 0-23,0 0-17,0 0-30,-51-31-15,42 31 0,-4 6-3,-2 18-2,-4 9 2,2 9 3,-1 8 8,5 4 15,2 3 2,5-3-11,6-5-6,0-9-8,0-5-1,14-7 0,2-3 1,2-7-3,0-5 3,3-5-2,1-8 2,3 0 8,4-3-3,-1-17 2,2-3-2,-3-5-4,-5-4 5,-4-2-2,-6-6 10,-6 0-1,-3-3-1,-3-1-8,0 0 1,-3 2-3,-9-3 0,-1 3-1,-2 1 0,-3 5 10,3 4 3,-4 7 4,4 4-6,0 4-4,1 6-2,4 6 3,1 2-6,3 3-2,-2 0-1,-3 3-5,-4 22-2,-5 11 5,2 9 1,4 5-3,7-2 4,7-5 3,0-6-2,4-6-1,12-3-1,6-6 1,5-5 0,3-5 0,3-6-15,0-6-16,-3 0-28,-5 0-104,-10 0-121</inkml:trace>
  <inkml:trace contextRef="#ctx0" brushRef="#br0" timeOffset="229920.7774">24346 7037 375,'0'0'0,"0"0"0,0 0 6,0 0 16,0 0-12,0 0-6,14 64 7,-22-45-11,-15 5-32,-9 3-40,-1-1-102</inkml:trace>
  <inkml:trace contextRef="#ctx0" brushRef="#br0" timeOffset="234411.477">25015 6580 119,'0'0'49,"0"0"-9,0 0 28,0 0-32,0 0-11,0 0-9,-7-50 21,2 44 9,-4 1-2,-3-1-29,-1 3-2,-7 0-12,-2 3 2,1 0-3,-3 0 3,2 0 0,2 8-6,-1 3 6,2 4-1,1 4-2,2 7-4,2 5 4,3 9 8,3 7 12,5 5-3,3 0-9,0-3-2,18-6-2,9-8-4,11-10 4,6-4 2,6-7 0,1-5-2,2-6 3,-4-3 5,-7 0-7,-5-11 2,-9-8 2,-4-5-4,-9-6 10,-3-6 10,-8-7-5,-4-2 16,0-1-30,-12 0 2,-10 4-5,-5 3 2,-3 2-4,-1 3-1,3 7-2,2 6-1,7 8-33,3 7-29,0 6-33,0 0-127</inkml:trace>
  <inkml:trace contextRef="#ctx0" brushRef="#br0" timeOffset="234963.5818">25042 6291 279,'0'0'10,"0"0"34,0 0 26,0 0-10,0 0-50,0 0-10,0 0-1,-18 25 1,0 14 4,-3 11 21,2 11 37,-1 3-26,1 2-13,2 3-13,0 4-5,-1 1-1,0-4-2,3-8 6,0-10-6,4-6 9,4-9-4,-2-1-5,3-3 2,3-1-2,-1-2-2,2-7-4,2-8-25,0-4-31,0-8-83,14-3-48,2-8-61</inkml:trace>
  <inkml:trace contextRef="#ctx0" brushRef="#br0" timeOffset="237185.131">25600 6244 38,'0'0'57,"0"0"14,0 0 38,0 0-22,0 0-9,0 0-15,-11-17-15,11 16-17,0 1-7,0 0-12,0 0-12,0 0-2,0 19-12,6 16 8,14 15 6,-1 4 4,7 3 5,-1-1 2,-1-5-1,-5-4 2,-3-2-12,-3-2 1,-9 2 5,-4 7-6,-1 1 1,-24 1 0,-9-5 3,-12-5 0,-5-8-3,2-4-1,4-8-14,8-8-15,6-5-36,4-8-79,9-3-85</inkml:trace>
  <inkml:trace contextRef="#ctx0" brushRef="#br0" timeOffset="238626.2654">26315 6837 24,'0'0'158,"0"0"-154,0 0 11,0 0 53,0 0-33,0 0-15,4 0 20,-3 0 12,1 0-31,1 0-21,4 0 0,5-6 12,6-6-6,3-5 1,-1-2-3,-1-4 0,-6 2-1,1 0-1,-7 3 1,1 3-1,-4 3-1,0 4 0,-1 4 2,-3 1 7,0 3 3,0 0 6,0 0-17,0 0-2,0 0-16,0 15 3,0 12 13,-4 6 2,-3 5 2,4-5 3,1-1-1,2-6-6,0-4-4,0-3 4,0-5 0,8-5 0,3-4-7,2-4-6,3-1-7,2 0 12,1-9-1,3-9-2,-2-3-16,-2-2 11,-2-2 15,-2 1 1,-4 1 3,-2 5 0,-1 4 10,-4 5 21,0 5 1,-3 1-2,0 3 5,1 0-21,4 0-17,1 0-13,4 9 5,-1 6 4,0 4-3,-4 4 7,-2-4 5,-1 1 9,-2-2-5,0-4-4,0-1-4,0-3 4,0 1-2,0-5 0,0-1-3,0-4 1,0-1 0,0 0 0,0 0 5,0-10 2,10-14-8,3-8-1,6 0-5,0 4 4,0 6 2,-1 5 3,-3 4 22,-1 6 9,0 3-21,4 4-10,0 0-2,6 0 0,2 7 0,0 4-1,-4 4 0,1 1-2,-4 5 3,-4-1-2,1 1 1,-4-3 0,0-3 2,-1-4-1,-1-4-1,2-3-11,-1 0-29,1-4-30,4-2-75,-3-17-184</inkml:trace>
  <inkml:trace contextRef="#ctx0" brushRef="#br0" timeOffset="238907.8786">26666 6515 421,'0'0'95,"0"0"-69,0 0 34,0 0-20,0 0-33,0 0-7,-14-8-28,14 8-64,0 0-104</inkml:trace>
  <inkml:trace contextRef="#ctx0" brushRef="#br0" timeOffset="240058.5396">28348 6643 301,'0'0'71,"0"0"43,0 0-32,0 0-47,0 0-17,-20-83-12,13 70 5,-2 0-8,2 5-3,-2 1 14,-1 3-5,-3-1-6,-6 2-3,-2 3 0,-7 0-1,-1 0-1,1 8 0,3 5 0,3 6-1,0 2-1,2 4 2,3 5 1,-1 2 0,6 1-2,2-1 2,5-1 0,4-4-2,1-1 1,0-4 0,4-4 0,11-3-1,5-5 3,5-6 2,3-2 3,5-2-3,3 0-2,-3-8 0,-2-7-7,-4-4 4,-3-6 2,-3 1 1,-5-3 2,-1-2-2,-3 3 2,-3 5-2,-3 7 3,-3 8 11,-2 5 25,-1 1-4,0 0-14,0 0-21,0 0-5,0 0-3,0 10-7,0 9 7,6 4 8,5-3-11,5-1-13,1-2-8,7-4-14,2-2-57,4-6-53,3-5-96</inkml:trace>
  <inkml:trace contextRef="#ctx0" brushRef="#br0" timeOffset="242951.8525">29379 6513 18,'0'0'79,"0"0"21,0 0 18,0 0-41,0 0-9,0 0-13,0 0-16,0-10-6,0 10-14,0 0-19,0 0 0,-2 2-17,-1 16 5,0 7 12,0 4 3,-2-4 2,3-1 0,2-1-3,0-4 0,0-1-2,3-1 0,10-5 0,3 0 0,3-4 1,4-5 0,4-3-1,2 0 5,-2 0-4,0-3 0,-2-5-1,-4 1 0,-5-1 3,2-2 0,-4-4-2,-1-1 0,-3-1-1,0-1 0,0-1-1,-1-2 2,-2 1-1,2-4 0,-1 4 0,-4 2 2,-2 6-1,-2 7 3,0 1 23,0 3-12,0 0-9,0 0-6,0 0 0,0 0 0,0 0-3,0 12-16,-2 11 16,-2 2 3,0 0 0,3-2-4,1-3 4,0-2 0,0-3 0,3-3-1,6-2 1,0 0-5,6-5 4,2-2 2,6-3 2,6 0-2,2-1-1,-1-12-4,-2-4 2,-1-1-2,-3-1 1,-3-1 3,-2 2 1,-1 1 0,-6 3 0,-2 6 11,-1 1 8,-3 4-13,-1 3-1,1 0-5,0 0-1,5 0-7,-1 8 0,2 5 1,-2 4 5,-3 1-1,-1 0 2,-3 0 0,1-1-2,-3-2 2,-1 2 0,0-4 3,0-2 3,0-3-5,0-3-1,0-2 1,0-1 0,0-2 4,0 0 2,0 0 0,0 0 6,3-11-3,3-6-4,1-2-5,1-4-1,2 2-1,4 2-2,-2 2 2,-1 4 0,1 1 0,2 2 1,-2 5 0,0 0-4,-2 2 2,-1 3 0,2 0-4,0 0 0,0 3-1,1 9 1,0 2 4,-3 1 0,1 0 1,0-2-1,0 1 2,0-3 2,0-1-1,-1-1-2,4-3 2,0-2-1,2-2 3,-1-2-3,0 0-1,1 0 0,-5 0 1,0-3 0,-2-4 1,-2-3 0,2 0 6,-2-2-3,2-3 3,0-3-1,1-2-6,-1-3 0,2-2 2,-3 1-1,-1-2-1,1 4-3,-6 5 3,2 4 6,-3 6-3,0 5 7,0 2 4,0 0-13,0 0-1,0 2-13,3 15-4,3 9 9,1 8 8,5 1 0,5-2 0,-2-3 1,4-4 0,-3-5-1,1-3 0,-3-5 0,0-3 1,0-3-1,0-4 0,2-2 3,1-1 1,-2 0 0,2 0-3,-4-4 4,2-8 8,-1 0 6,-1-3-8,-1-2 7,2-2 2,-1-7-14,0-2-3,0-2 3,0-2-4,-2 1-2,-3-1 1,-1-2 0,-2 2 6,-2-3-7,-2 2 11,2-1-5,-3 3 1,0 2 0,0 5 5,0 5-2,0 4-1,0 4 6,0 5-12,0 3 3,0 2 0,0-1-2,0 2-4,0 0-2,0 0 1,0 0-9,0 6-9,0 24-4,0 15 8,0 12 15,0 2 4,0-5-2,0-2-1,4-4-1,1-3 2,0-6-4,-4-3 1,2-7-4,0-4-14,0-4-14,3-4 10,0-2-8,3-3-6,2-3-21,6-6-34,5-3-92,0 0-179</inkml:trace>
  <inkml:trace contextRef="#ctx0" brushRef="#br0" timeOffset="243321.6752">30792 6500 298,'0'0'48,"0"0"12,0 0 6,0 0-36,0 0-11,107-27-9,-71 21-5,1-2-1,-2 2-4,-3 2 2,0-4-2,-4 2-8,-3 0-31,-7 0-60,-4 0-35,-10 0-78</inkml:trace>
  <inkml:trace contextRef="#ctx0" brushRef="#br0" timeOffset="243569.007">30662 6231 558,'0'0'28,"0"0"10,0 0 15,0 0-42,0 0-11,0 0-50,-9-11-101,8 11-236</inkml:trace>
  <inkml:trace contextRef="#ctx0" brushRef="#br0" timeOffset="259873.2495">2303 8922 271,'0'0'53,"0"0"0,0 0 52,0 0-32,0 0-27,0 0-13,-3-16-7,-7 11 6,2-3-18,-2 0-9,-5 3 3,3-3-8,-3 0-1,0 1 0,-1 1 1,-1-2-2,-2 3 1,-2 0-6,-6 0 7,2 5 0,-2 0 0,5 0-3,2 0 0,4 0 1,1 8-9,3-2-3,3-2 9,6 1 3,3 3-3,0 7-26,0 7 14,9 8 12,12 3-1,4-1 5,11-1 0,3 0-6,3-3 6,1 0 1,-3-3-1,-4-1 2,-3 0 0,-6-3 0,-11-1-2,-4-2-1,-9 1 2,-3 1 2,0 4-1,-12 1 21,-10 1 7,-8 1-9,-6-4-6,0-5 0,-3-6-6,-4-4 6,-3-6-6,-2 0-8,2-2-3,0 0-12,4 0-38,4-4-34,7-4-95,7 0-142</inkml:trace>
  <inkml:trace contextRef="#ctx0" brushRef="#br0" timeOffset="260505.1075">2554 8860 280,'0'0'167,"0"0"-126,0 0-16,0 0-12,0 0-13,0 0 0,9 59 6,-6-23 37,4 0-11,-1 2-14,2-2-5,-2 1-10,1-2 0,2 1-1,-3 0-2,3 1 0,-1 0 0,-3-4 0,0-4 0,-2-4-1,0-8-6,0-8-14,0-4-13,0-5-75,0 0-53,4-17-36</inkml:trace>
  <inkml:trace contextRef="#ctx0" brushRef="#br0" timeOffset="260872.113">2596 8940 116,'0'0'108,"0"0"-11,0 0 1,-17-97-43,17 78-37,0-2-12,14 4-5,-1 2-1,-4 8 2,8 4-2,2 3 4,3 0-3,8 18 20,-3 6-13,-3 4-1,-2 3-3,-7-1-4,-6-5 0,-6 1-1,-3-2 1,0 0 13,-15 0 32,-6 1-26,-1-2 7,0-3-25,-1-4 3,2-3-4,-1-6-15,5-3-16,1 0-38,2-4-98,7 0-78</inkml:trace>
  <inkml:trace contextRef="#ctx0" brushRef="#br0" timeOffset="261373.4647">3006 8849 194,'0'0'102,"0"0"8,0 0 10,0 0-40,0 0-54,0 0-26,0 18-18,0 14 18,3 9 1,1 2 7,1-1-6,-1-1 9,-1-5-2,2-1-8,-2 0 2,1-5-3,2 1-1,-1 1-12,-2-4-32,0 0 1,0-9-32,0-5-32,2-10-28,-2-4-67</inkml:trace>
  <inkml:trace contextRef="#ctx0" brushRef="#br0" timeOffset="261838.1831">3073 9153 120,'0'0'31,"0"0"-31,0 0 0,0 0 3,0 0-3,0 0 0,103-57 0,-78 45 0,-1 0 0,-4 0 1,-1 0-1,-4 0 2,-3 0 13,-3 0 37,-3-2 12,-3 1 0,1-4-16,-4-1 1,0-3-24,0 0 7,0 1-12,0 6 7,0 2 10,0 2-12,-4 7 6,1 2 9,3 1-24,-3 0-16,3 0-7,0 6-13,0 18 2,6 7 18,4 6 0,4 0 1,-3-1 0,-3-1 7,1-2 2,0-3-8,-3 1-1,-2-2 0,-1 0-1,-1-3 0,-2-4-16,3-2-25,0-6-44,3-7-71,1-7-59</inkml:trace>
  <inkml:trace contextRef="#ctx0" brushRef="#br0" timeOffset="262220.7958">3645 8863 261,'0'0'117,"0"0"-25,0 0-24,0 0-36,0 0-32,0 0-15,0 0 15,0 92 3,0-49 7,0-2 3,0-3 7,3-5-3,2-5-10,-2 0-4,0-3 1,0-1-4,0 2-4,2-3-3,-4-4-18,1-6-37,-2-5-64,3-8-82,-3 0 15</inkml:trace>
  <inkml:trace contextRef="#ctx0" brushRef="#br0" timeOffset="262490.3544">3643 8851 422,'0'0'69,"0"0"-55,0 0 2,0 0 14,0 0-25,0 0-2,55-81-3,-36 73 0,-2 2-4,4 6 3,-2 0-1,-1 0-31,0 0-16,-3 12-55,1 2-30,-7 1-68</inkml:trace>
  <inkml:trace contextRef="#ctx0" brushRef="#br0" timeOffset="262753.4217">3643 9056 151,'0'0'182,"0"0"-170,0 0-11,0 0 8,0 0-1,101-62-6,-75 53-2,-1 4-3,-7 5 3,-1 0-2,-6 0 1,-5 8-19,-4 10-14,-2 5-19,0 4-54,-9 1-10</inkml:trace>
  <inkml:trace contextRef="#ctx0" brushRef="#br0" timeOffset="262958.5605">3761 9220 25,'0'0'76,"0"0"16,0 0-21,0 0-36,0 0-19,0 0-12,-11 34-2,14-32 0,11-1 11,5-1 17,3 0-5,-2 0 5,-1 0-11,-5 0-19,2 0 1,-4 0-1,1 0-34,-2 0-7,-2 0-43,0 0-87</inkml:trace>
  <inkml:trace contextRef="#ctx0" brushRef="#br0" timeOffset="263722.8325">4059 8803 14,'0'0'279,"0"0"-207,0 0-11,0 0-7,0 0-48,0 0-6,0 15-25,3 13 25,5 7 27,-1 0 10,0-2 4,1 0-11,-2 0-13,0-3-12,0-3-2,1-1-2,-1 3-1,0-3-25,2 3-17,-1-2 22,-1-6-62,2-7-27,-2-8-37</inkml:trace>
  <inkml:trace contextRef="#ctx0" brushRef="#br0" timeOffset="264253.6324">4073 8883 245,'0'0'26,"0"0"-2,0 0 5,0-89 48,4 72-3,6 2-34,1 3-11,4 2-17,0 3-3,1 4-9,1 3-4,0 0 1,-3 6-2,4 11-2,-8 6 0,-8 4-5,-2 3 9,0-1-5,-15-3 0,-3-3 8,4-5 0,1-4 3,6-7-3,2-2 1,2-3 2,3-2-3,0 1-1,0 2-10,0 3-9,3 3 7,15 3 13,3 1 3,6 1 0,1-2 21,2 1-4,0 0-8,-5-3 4,-1 1-10,-3 1-4,0-2 1,-6 4-2,-2-1 1,2-1-1,-6 2-1,0-4-10,-3 0-22,0-3-14,-3-1-29,3-1-44,-3-5-32</inkml:trace>
  <inkml:trace contextRef="#ctx0" brushRef="#br0" timeOffset="264725.6398">4653 8794 298,'0'0'139,"0"0"-83,0 0-14,0 0-25,0 0-17,0 0-28,18 55 28,-14-17 30,-1 1-5,-3-3-1,0-1 2,0-2-14,0 0-11,0-3 1,0-1-2,0-2 0,0-4-13,0-2-16,0-3-7,0-3-6,0-5-30,0-3 36,0-4-20,0-3-82,2 0-67</inkml:trace>
  <inkml:trace contextRef="#ctx0" brushRef="#br0" timeOffset="264984.7829">4683 8762 298,'0'0'94,"0"0"-49,0 0-29,12-81-6,10 63-8,-1 3-2,3 5-2,-5 6-1,2 4 3,-2 0-7,1 0 4,-2 4-11,-3 10-47,-5 3-43,-2 2-16,-8 2 1</inkml:trace>
  <inkml:trace contextRef="#ctx0" brushRef="#br0" timeOffset="265210.7389">4725 8908 160,'0'0'52,"0"0"6,0 0 0,0 0-44,0 0-14,0 0 24,35 0 5,-15 0-10,-1 1-16,-1 3-1,-3 0-2,-1 2-12,-7 3-57,-7 5-19,0 5-23,-7 5-12</inkml:trace>
  <inkml:trace contextRef="#ctx0" brushRef="#br0" timeOffset="265426.9061">4708 9158 95,'0'0'90,"0"0"29,0 0-19,0 0-43,0 0-30,0 0-17,-21 60-10,23-53 0,16-2 21,0-2 2,4-3 9,3 0-13,2 0-4,-2-8-5,-2-1-6,-2 4-4,-5 3 0,-5 2-27,-2 0-12,-3 0-42,-2 0-23,-4 0-25,0 3-50</inkml:trace>
  <inkml:trace contextRef="#ctx0" brushRef="#br0" timeOffset="266628.4657">6138 9127 376,'0'0'57,"0"0"-50,0 0 0,0 0 6,0 0-13,0 0-5,0 0 5,34-7 11,-15 0 9,-1-2-6,-3-3-6,1-2-5,-5-3-2,-4-2 1,-2 1 3,-5 1-4,0 4 1,0 4 3,0 4-1,0 4 10,0 1 23,0 0-13,0 0-24,0 7-14,0 14 14,0 5 5,0 0 2,0-4 4,0-2-10,7-4 1,1 0-2,-1-4-1,2-4-1,1 0-4,1-3-28,4-5-38,-3 0-61,0-5-145</inkml:trace>
  <inkml:trace contextRef="#ctx0" brushRef="#br0" timeOffset="266851.389">6212 8815 419,'0'0'29,"0"0"-29,0 0-9,0 0-54,0 0-141,0 0 32</inkml:trace>
  <inkml:trace contextRef="#ctx0" brushRef="#br0" timeOffset="267185.9254">6667 9096 359,'0'0'70,"0"0"-69,0 0 74,0 0-12,0 0-45,0 0-16,7 0-2,-7 0 0,2 0 0,-2 0 0,3 0 0,0-4-11,0 1 4,0 0 2,0-2-14,3 2-35,0-3-59,-5 0-98</inkml:trace>
  <inkml:trace contextRef="#ctx0" brushRef="#br0" timeOffset="267749.7762">6895 9096 176,'0'0'28,"0"0"-22,0 0 7,0 0 22,0 0-16,0 0 10,88-10-15,-71-4-6,-1 2 1,-1-3-6,-2 0 4,-2 0-5,-2 0 4,-2 0 3,-7-2-2,0 1-7,0-2-9,-5 3-8,-9 0 5,5 4 9,-4 3 3,1 4 15,-3 3 2,4 1 18,-2 0 10,-5 4-34,4 13-2,3 2 7,3 4-9,7 2-7,1 0 0,0-4-3,7-3 3,9-3 1,4-6 8,1-2-7,4-4 0,2-3 5,1 0-7,-2 0-8,1 0-65,-2 0-72,-4-1-29</inkml:trace>
  <inkml:trace contextRef="#ctx0" brushRef="#br0" timeOffset="268166.4571">7279 9086 641,'0'0'54,"0"0"-47,0 0-7,0 0 0,0 0-43,0 0-61,12 0-66,-12 0-45</inkml:trace>
  <inkml:trace contextRef="#ctx0" brushRef="#br0" timeOffset="269801.1715">7695 8980 226,'0'0'53,"0"0"-24,0 0 38,0 0-25,0 0-31,0 0-11,9-2-4,-1-1 4,2-4 6,2 0 3,-3 0-2,3-1-1,-6 2-2,-2 0 2,1 3 2,-2-2 1,1 2-7,0-1-1,1-1-1,-2 2 0,0 1 0,-3 2-1,0 0 0,0 0 0,0 0-10,3 16 8,-3 5 3,0 3 15,0 2 0,0-5-4,3-3-8,2-5-3,0-4 0,3-3 0,2-1 0,1-2 4,5-3-1,3 0-3,1 0-9,2-5-2,2-5 1,-3-4 0,-3 2 8,0-4 2,-5-1 1,-2-2 0,1-4 2,0-3 7,-5-2 0,0-4-2,-2-4-3,-5 0-2,0-2 4,0 2 3,0 1 5,-6 4 5,-6 4 6,0 1-2,-1 3 1,7 4-16,-2 2 5,2 4-10,2 5 6,-2 4 1,5 4 1,-1 0-12,2 0-5,0 4-7,0 24-3,3 12 12,7 15 6,-2-1 2,-1-1 15,1-5-6,2-8-5,1-5-5,2-7-2,-1-6-2,2 0 0,2-6 0,3-1 0,2-2 0,-3-5 1,2-2 0,-3 1 0,-6-4-1,2-1-3,-2 0 3,2-2-5,2 0 0,6-3-2,4-15-1,1-4 1,2-7-10,-3-1-2,-4-1-6,-6 5 11,-3 3 6,-6 5 5,-6 6 3,0 3 7,0 4 10,0 4 18,0 1 2,0 0-20,0 0-17,6 0-5,2 4-8,3 11 5,4 3 8,-3 2-1,2-2 1,-4-2 0,-1 0 4,-3-4-1,-3-2-2,-3-1 3,0 0-4,0 0 2,0-1 0,0-1-2,-8 1-4,-12-1-37,-7-1-30,-6-1-87,-1-3-187</inkml:trace>
  <inkml:trace contextRef="#ctx0" brushRef="#br0" timeOffset="270426.8149">7740 8856 164,'0'0'72,"0"0"-71,0 0 35,0 0 28,0 0-18,101-29 11,-64 20-5,5-2-10,9 1-31,4-2 0,-1 1-8,-2 5-3,-6 0-5,-10 5-31,-8-1-39,-6 2-6,-6 0-14,-4 0-36,-6 0 1</inkml:trace>
  <inkml:trace contextRef="#ctx0" brushRef="#br0" timeOffset="270674.234">7767 8640 25,'0'0'540,"0"0"-520,0 0-12,0 0-1,0 0-7,0 0-40,-9-4-169,9 13-38</inkml:trace>
  <inkml:trace contextRef="#ctx0" brushRef="#br0" timeOffset="271918.3057">9620 8972 325,'0'0'91,"0"0"-88,0 0-3,0 0 0,0 0 3,0 0 2,22 6 16,-6-4 3,2-2 22,5 0-4,2 0-22,2 0-10,-3-8 1,4-6-3,-7 0-4,0-1-2,-8 0 1,-5 0 1,1-1 1,-6-3-1,-3-2 0,0-1 2,0-2-5,-3-2 0,-11 4-1,-1 1 0,-1 4-2,-1 3 0,1 5 1,3 4-3,1 3-1,1 2 5,5 0 0,3 0 0,2 0 0,1 0-5,0 0 5,0 0-14,0 0-9,10 0 16,8 0 4,5 0 6,5 2-1,5-1 13,0-1-13,-2 2 8,-3-1-6,-4 5-2,-3 2 5,-4 3-5,-1 6 1,-4 4-1,-3 0-1,0 3 8,-5 2 7,-1-2-8,0-2 0,2-4-4,-2-2 0,4-6-4,0-2 0,1-2-1,3-4 2,5-2 1,6 0 4,2 0-3,6-5-3,-3-8-47,0 2-96,-8 1-196</inkml:trace>
  <inkml:trace contextRef="#ctx0" brushRef="#br0" timeOffset="272639.0625">10631 8683 56,'0'0'80,"0"0"-27,0 0 31,0 0-20,0 0-26,0 0-19,-37-52 20,19 52-25,-3 0-14,-7 0 13,-2 12-7,0 8 2,6 4-7,2 4 6,8 1 5,5-3-4,2-2 4,7-3-7,0-5-5,0-2-1,6-3-2,4-5 3,1-2 4,8-4-4,3 0 2,4 0 6,-1-3-8,-2-8 0,-6 0 5,-6-3-5,0-1 4,-3 0 0,-3-3-1,-2 3-3,-3 1 2,0 5 4,0 4 33,0 4 6,0 1-12,0 0-26,0 0-7,0 0-4,0 0-11,4 6-4,2 9 19,2 0-5,-1 0-15,1-1-4,1-2-11,2-3-20,3-3-11,5 0-9,2-5-86</inkml:trace>
  <inkml:trace contextRef="#ctx0" brushRef="#br0" timeOffset="273811.2474">10925 8702 95,'0'0'35,"0"0"3,0 0 42,0 0-29,0 0-30,0 0 6,3-55 8,-9 55 6,-9 0-4,0 0-17,-4 2-9,-2 14-7,3 2 3,-1 3 4,5 0-6,1 0-2,7-2-3,3 1 0,3-5 0,0-2-1,0-2-1,3-2-1,6-3 3,6-2 0,0-2 1,1-2-2,6 0-2,-2 0-3,1 0 1,1-9 0,-4-3 5,0 0 3,-3-2-1,-3-1 12,-3-3 34,0-1-17,1-5-16,-4-4-6,-3 0-4,-3-2 0,0-2-2,0 2 1,-9-3 7,-7 0 8,2 0-11,-1 1 3,5 5 0,1 3-10,-1 3-1,2 6-1,3 4 1,1 5 0,2 5 1,1-1-1,1 2 0,0 0-1,0 0-4,0 0-4,0 23-10,0 10 15,9 12 3,0 1 2,3 0 0,-2-2 0,4-4 1,1-2-2,-3-3 0,1-4 0,-1-2 0,0-4 0,3-4 0,-3-3 0,0-5 0,0-5-2,0-3 2,4-5 2,5 0 2,0 0-4,1-9 0,0-5-3,-6 1-9,-5-5 10,-2 1 1,-3-4 2,-1-1-2,-2 1-1,0-1 2,-3 6 2,0 4-2,0 4 0,0 5 2,0 1 10,0 2-7,0 0-5,-5 0-10,1 14 4,1 6 4,1-1 2,2-1-4,0 1 2,0-4 1,2-4 1,4 0-1,0-4-1,1 0 1,-1-3 1,3-2 1,3-2-1,0 0 4,7 0-4,-4 0-7,2-4 7,-7-5 0,-1 2 0,1-5 0,-2-1 0,-2-1 2,-3 0-1,-1 6 1,-2 1 8,0 6 20,0 1 6,0 0-11,0 0-25,0 0-3,0 6-11,0 9 12,0 1 1,0 0 1,0-1 0,6-5-1,1 1-2,0-5 3,5-2-7,2-2-14,2-2-33,2 0-43,-6-11-181</inkml:trace>
  <inkml:trace contextRef="#ctx0" brushRef="#br0" timeOffset="274058.6828">11298 8440 527,'0'0'7,"0"0"14,0 0 4,0 0-12,0 0-13,0 0 0,-5-21-35,5 21-58,0 0-72,0 0-63</inkml:trace>
  <inkml:trace contextRef="#ctx0" brushRef="#br0" timeOffset="275736.4664">11437 8665 14,'0'0'62,"0"0"-2,0 0 2,0 0-31,0 0-17,0 0 24,-5-16-5,4 14-7,-2 0-1,1 0 13,-1 1-4,2-1-10,-1 0-18,1 1 2,-2 1 3,3 0 5,0 0 1,0 0-1,0 0 2,-2 0-6,2 0-2,0 0-6,0 0-2,0 0-2,-1 0-5,-3 12-1,2 9 6,-1 5 9,2 0-3,1-1 4,0-1-4,0-3-3,0-3-3,0-1 0,3-1-1,5-3 0,3-2 0,1-1 1,6-3 0,-2-3 5,5-2-5,0-2 3,1 0 1,-1-3-1,0-7-2,-4-1-1,-1-1-2,-4 0 2,3 0 1,-3-3-1,-1-2-1,-3 0 0,0-2 1,-4 1 0,-2 3 0,-2-2 2,0 2 0,0 2-2,0 1 0,0 3 0,0 3 4,0 1-4,-2 2 0,2 3 3,0 0 3,0 0 1,0 0-3,-1 0-1,1 0-3,0 0-8,-2 5-1,2 10 9,0 3 2,0 0 0,0 0 5,0-1-4,0-3 0,2 0-3,4-1 0,4-5 0,-1 0 1,3-2-1,1-3 0,-1 0 3,1-2-2,1-1-1,2 0 1,1 0-2,1-1 1,0-8-2,1-2-5,-1-1 0,0-3 4,1-3-7,-4 0-1,1-3 4,-6-1-4,-1-1 5,-4 0 0,-2 2 6,-1 1 0,-2 5 2,1 5 6,-1 4 9,0 3-1,0 3 4,2 0-17,2 0-3,7 0-9,5 11 4,2 4 5,3 1 0,-2-1 3,-2 0 6,1-1-4,-3-1-3,-2-1 10,-2 1-12,-8-2-4,-3 3 2,0 1 2,-8 0-6,-13 2-17,-7-3-39,1 0-81,-2-5-91</inkml:trace>
  <inkml:trace contextRef="#ctx0" brushRef="#br0" timeOffset="276757.4925">12624 8707 493,'0'0'18,"0"0"-17,0 0 36,0 0-19,0 0-8,0 0-5,8 23-5,5-23 7,2 0 11,4-5-8,1-11-6,1 0-4,-3-4-5,-5 2-12,-4 1 0,-2 4 7,-4 1 0,-1 5 10,-1 0 0,-1 6 0,0 1 0,0 0 1,0 0-1,0 0-1,0 0-20,0 15 9,0 3 12,0 3 11,0-1-4,0-2-2,5-3-2,1-3-3,3-1-4,1-6 4,1 0 0,1-3 1,3-2-1,1 0 0,2 0-6,1-12-5,-4-2 11,0 1 5,-3-2-5,-1 2 4,-3 3 18,0 1 2,-3 4 3,-2 3 5,0 0 3,0 2-23,4 0-12,5 0-4,0 0 4,6 6 2,-5 1-2,0 1 1,-5-1-1,-3 3 0,-4-2-5,-1 5 5,0 1 2,-17 1 5,-5 2-7,-5 0-5,1-5-55,0-3-118,4-9-258</inkml:trace>
  <inkml:trace contextRef="#ctx0" brushRef="#br0" timeOffset="276996.6219">12835 8372 544,'0'0'45,"0"0"12,0 0-24,0 0-9,0 0-24,0 0 0,-9-6-46,9 6-51,0 0-103,0 0-61</inkml:trace>
  <inkml:trace contextRef="#ctx0" brushRef="#br0" timeOffset="277544.7418">13560 8175 436,'0'0'76,"0"0"-8,0 0-37,0 0 6,0 0-35,0 0-2,0 46 0,9 0 22,-6 8 3,-3 1 9,0-3 0,0-2-3,0-2-8,0-4 4,0-5-9,0-5-12,0-2-5,0-8-1,3-5 0,0-4-20,1-5-35,1-4-14,2-6-41,5 0-139</inkml:trace>
  <inkml:trace contextRef="#ctx0" brushRef="#br0" timeOffset="277760.9033">13776 8697 567,'0'0'166,"0"0"-152,0 0-5,0 0 16,0 0-25,0 0-5,0 0-41,0 0-13,0 0-45,0 0-101</inkml:trace>
  <inkml:trace contextRef="#ctx0" brushRef="#br0" timeOffset="291955.2348">13382 8789 85,'0'0'69,"0"0"16,0 0-13,0 0-33,0 0-10,0 0 1,0 0-7,0 0 4,0 0 1,0 0-3,0 0 5,0 0-11,2 0-10,1 0 0,3-3-9,6-2 0,5-4-4,3 4 3,5-3 0,1 2 1,1-1 0,2-1 0,3 0 0,-1 0 0,3-2 0,1 0 0,-1-1 0,-4 1 0,-6 4 0,-7 1-1,-4 3 1,-4-1 0,-1 3-2,-2-2-8,-1 0-22,-2 2-30,-2 0 10,-1 0-20,2 0-26,-1-1-21,2-2-6</inkml:trace>
  <inkml:trace contextRef="#ctx0" brushRef="#br0" timeOffset="292826.2014">13576 8145 29,'0'0'47,"0"0"21,0 0-5,0 0-23,0 0 1,0 0-2,14-22-8,-14 20-6,0 2-1,0 0-3,0 0 1,0 0 3,0 0-25,0 0-1,0 10 1,-11 14 14,-1 11 4,-4 4 11,1-1-10,0-3-15,1-5 0,0-3 1,0-2-5,-1-2 1,2-5-1,0-2 1,2-3-1,5-5 0,1-3 1,4-2-2,1-3-1,0 0-5,0 0-9,0-1-9,4-14-70,7-3-37,4 0-16</inkml:trace>
  <inkml:trace contextRef="#ctx0" brushRef="#br0" timeOffset="295555.6174">14731 8610 17,'0'0'138,"0"0"-45,0 0 6,0 0 0,0 0-10,0 0-41,0-11-27,0 11-1,0 0-12,0 0-8,0 0-9,0 10-3,0 8 11,0 4 2,0 1 1,0-2-1,0 0 1,2-3-2,6-1 1,1-4 0,2-1 1,1-1-2,0-4-2,2-1 2,3-1 0,4-5-1,3 0 1,0 0-2,1 0 1,0-3-7,-1-8-3,-3-1-3,-1-4-12,-3-1-2,-5-1 8,-3 1 11,-1 2 9,-7 5 0,-1 2 3,0 2 28,0 4 6,-1-1-11,-3 3-10,0 0 4,4 0-10,-3 0-10,2 3 1,-1 8-2,1 4-1,1-1-2,0 0 3,0 0 1,7 0-2,7 0 2,-1-4 0,5-1 0,0-4 0,3-2-7,0-3 4,0 0-5,-2 0-2,-1 0-7,-5-9-5,0-3-8,-3-2 9,-6-1 8,-1-1 4,-3-1-3,0-1 2,0 4 9,-4 1 1,-2 2 7,-1 4 9,2 0 11,0 5-10,4 0 9,-1 2 2,2 0-28,0 0-4,0 0 3,0 0-10,0 0-11,2 0-6,14 0 22,5-7 4,5-5 2,-3-5-3,1-3-9,-3-1 0,0-1 11,-3-2 1,-5-2 6,-4-2 8,-1-4 17,-4-6-2,-1-1-4,-3-2-4,0 2-3,0 6 3,0 8-7,0 9 9,-1 11 6,-1 3-11,1 2-10,-1 0-8,2 2-8,0 28-12,0 15 19,0 17 1,3 6 0,0-1 1,0-2-1,2-5 0,-4-8 1,-1-6 0,0-7 2,0-6-4,0-6 1,0-6 0,0-2 1,0-9-1,0-4 0,2-3 0,-2-3-16,1 0-5,4 0 6,6-15 3,2-3-22,1-2 14,0 2 17,1 3 3,-2 0 0,-1 4-1,3 4 1,-3 2 0,3 4 1,-3 1 0,4 0-1,-1 0 0,3 5 0,0 3 0,1 2 0,2-1 0,0 0 1,2-3-1,-3 0 3,1-4-3,-1-2 0,0 0 1,-1 0-1,-2 0 0,2 0 0,-3-8 2,-3-5 0,0 2-2,-3-4 4,-6-2-2,-4 0 1,0 2 1,0 2-4,-3 2 7,-4 6 10,-1 0 5,2 5-5,2 0-10,-2 0-7,-2 3 0,1 12 3,0 6-3,5 0-2,2 0-1,0-3 0,0-3 3,7-1-3,5-3 3,6-4 0,2-3 0,2-4 0,5 0 0,-1 0 0,3 0-1,-5-9 1,0-2 1,-5-2 0,-5-5 0,-3-3 5,-3-3-4,-4-4-1,-4-2 1,0 5 0,0 1-2,-10 5 1,-2 3-1,5 4 19,-1 6-9,5 3-1,0 2 1,3 1-7,0 0-3,0 0-3,0 0-6,0 0-16,3 3 5,11 9 20,3 0 1,5-3-1,3-2 0,5-4 2,1-3-2,2 0 0,-2 0-2,-6 0 1,-7 0 0,-7 0-1,-4 7-2,-1 3-1,0 7-1,-3 2 6,-2 4-4,-1 1 4,0 0 12,0 0 1,2 0-5,3-4-3,1-1-3,7-4-2,0-1 2,10-4-1,-1-5 3,8-5-4,2 0-3,1-15-6,0-11-13,-1-5-5,-4-5 6,-8-3 6,-4 0 9,-9 4 6,-5 11 2,-2 10 51,0 10 16,0 4 15,0 0-37,0 0-47,-5 16-10,-2 7 10,0 4 3,4-3-3,3-3-3,0-3 2,10-3-19,9-6-28,10-3-5,2-6 0,2 0-13,-2 0-44,-4-3-81</inkml:trace>
  <inkml:trace contextRef="#ctx0" brushRef="#br0" timeOffset="296646.5441">17866 8335 323,'0'0'138,"0"0"-30,0 0-31,0 0-49,0 0-28,0 0-3,0 45 3,0 1 38,-16 6-10,-7-1-3,-7-2 6,-6-2-18,-4-2-3,0-3-8,-1-4 0,0-3-2,3-8-1,5-6-12,8-8-4,8-7-3,4-6 6,4 0 4,0-9-11,3-13-2,5-5-11,1-5 4,6-4 15,19 1 6,8 2 3,3 3 2,1 6 4,0 11 4,-4 8 9,-1 5-2,-3 3 2,1 14 5,0 4 7,-3 0 2,-2 1-9,-1 2 0,-3 2-16,1 0 1,2 2-2,0 2-1,-4-1 1,-3 1-1,-3 0 0,-4-3-13,-4-1-9,-3-2-7,0-5-11,0-4-13,0-2-51,3-11-85,4-2-111</inkml:trace>
  <inkml:trace contextRef="#ctx0" brushRef="#br0" timeOffset="297190.9883">18516 8556 338,'0'0'171,"0"0"-104,0 0-14,0 0-16,0 0-33,0 0-4,81-30-3,-44 21 2,0 2 0,2 2-13,-5 2-20,-8 3-34,-7 0-44,-11 3-99</inkml:trace>
  <inkml:trace contextRef="#ctx0" brushRef="#br0" timeOffset="297391.5345">18443 8770 244,'0'0'0,"0"0"0,0 0 11,0 0 49,105 7-30,-56-12-16,3-5-14,-7 1-4,-8 2-71,-9 1-50,-7 2-26</inkml:trace>
  <inkml:trace contextRef="#ctx0" brushRef="#br0" timeOffset="299262.5095">19801 8327 207,'0'0'79,"0"0"-12,0 0 29,0 0-29,-20-83-22,8 70-31,-5 1-6,-2 3-1,-1 4-1,-6 4 1,-3 1-3,-3 0-4,-1 12 0,-4 9 3,1 6 1,-3 8 3,1 8 2,3 10 2,4 6-3,6 1 13,8-3-2,8-4-12,9-7-7,0-7 0,11-2 1,15-9-1,9-4 0,7-6 0,7-6 2,2-6 0,1-2 0,0-4-2,-3 0-18,-3 0-30,-5-5-78,-10-5-93</inkml:trace>
  <inkml:trace contextRef="#ctx0" brushRef="#br0" timeOffset="300092.7063">20028 8563 135,'0'0'135,"0"0"-61,0 0 9,0 0-22,0 0-3,0 0-28,-20-1-30,4 24 0,-1 7 12,1 0 4,4-3 8,3-3-8,5-6-7,4-2-3,0-3-6,0-2 1,4-1 2,9-4-3,1-5 1,5-1 0,3 0-1,3-9-8,1-9-20,-3-1-24,-4-2-13,-9 1 16,-7 1 25,-3-1 14,0 3 10,0 1 12,-9 3 19,-2 5 12,0 2 7,2 1-21,-1 2-15,2 3 5,2 0-17,3 0-2,2 0-1,1 0-2,0-2 1,0 2-10,0-2-6,10-3-9,11-1 27,4-2 2,0-1-2,-3 0-1,-4-1 1,-2-1 0,-1-1 0,-3 1 0,-3-6 1,-2-3 4,-4-4-3,-3 0 9,0 4-4,0 9 7,0 6 22,0 3 16,0 2-39,0 0-13,2 9-14,4 17 0,1 10 14,5 3 1,-3 0-1,-1-3 6,2-4-1,-4-3-3,-2-4-1,-1-2 0,-3-3 0,0-2 1,0-2 5,-6 2-4,-10-3 0,-2 0 3,-6-1-6,0-5-8,-1 0-40,2-4-79,1-5-109</inkml:trace>
  <inkml:trace contextRef="#ctx0" brushRef="#br0" timeOffset="300951.8902">20930 8123 159,'0'0'114,"0"0"-32,0 0 10,0 0-43,0 0-49,0 0 0,-88 3 0,60 33 3,-2 7 5,3 7 10,3 2 18,6 1 2,5-3-12,7-2-9,4-7-9,2-5-5,3-3 0,16-5 3,4-3 1,6-3-5,0-5-1,3-5 2,-4-5 0,0-3 4,1-4-5,-1 0-1,0-5 7,1-12-3,-1-4 0,0-4-2,-4-7-3,-1-2 5,-7-5-5,-7-4-2,-6-2 1,-3-3-2,0-2-2,-11 0 4,-6 2-2,-6 3 3,-1 5-2,-6 7 2,-1 7 0,-3 11-1,-2 12-1,2 3-3,3 4 5,4 20-1,6 8 1,6 7 0,9-1 2,6-4-2,0-1 0,16-5-1,8-4 1,5-6 6,0-3-6,3-6-3,1-5-3,3-3-21,2-1-21,-1 0-43,-5 0-69,-10 0-127</inkml:trace>
  <inkml:trace contextRef="#ctx0" brushRef="#br0" timeOffset="301694.7828">21588 8162 488,'0'0'128,"0"0"-41,0 0-29,0 0-47,0 0-11,0 0-14,-49 99 14,13-36 27,-4 5-27,-2-3 6,0-2-6,2-3 3,2-2-5,1-2 4,3-3-4,3-2 5,2-1-3,2-5 0,2-1 0,1-5-2,2-4-7,4-7-13,5-7-8,8-6-21,5-9-47,0-6-110,22 0-91</inkml:trace>
  <inkml:trace contextRef="#ctx0" brushRef="#br0" timeOffset="302265.978">21580 8738 306,'0'0'123,"0"0"-41,0 0 13,0 0-62,12-83-13,3 66-14,2 3-6,1 5 2,-3 3 2,1 6-4,2 0 0,1 8-7,2 15 2,-4 7 4,-4 4 2,-9 3 3,-4 3-4,-10 0 1,-17 1 7,-8-2-8,-1-3 2,0-3 1,4-5-3,3-4 0,5-3 0,7-5 0,6-4 0,5-5 1,6-4-2,0 0-4,0-3-7,16 0 12,12 0 7,9-1 1,5-11 1,3 0-8,-3 1-1,-6 3-6,-6 1-27,-4 3-18,-7-1-90,-3-1-63</inkml:trace>
  <inkml:trace contextRef="#ctx0" brushRef="#br0" timeOffset="304884.4047">22969 8536 256,'0'0'44,"0"0"5,0 0 24,0 0-30,0 0-16,-20-78 2,12 72 16,-3 1-16,-3 4-29,-3 1 0,-2 0 5,-3 3 1,-2 12-3,1 4-3,-1 6 0,2 5 0,0 0 0,4 5-3,2-5 3,5-2 0,6-3 0,5-6-9,0-4-1,6-2 5,11-3 5,2-6-2,5-2 4,1-2 2,-1 0-4,0-2-1,-1-12-7,-3-1-15,-3-2 7,-1-3 3,-4 0 13,-2-3 1,-2 4 0,-3 3 0,-4 4 6,-1 6 34,0 4 11,0 0-31,0 2-6,0 0-14,0 0-1,0 10-17,0 8 17,0 0 0,0-2-5,0-2-11,5-3 0,8-4 5,4-4 5,3-3-7,4 0 0,0 0-10,5-9-4,-1-6 1,3-6 7,-1-2 7,0 2 10,-3 0 2,-8 7 1,-7 4 15,-4 5 19,-5 4 6,2 1-13,-2 0-26,3 12 6,2 8-6,-1 1 12,-1 1-12,-1-2 3,-5-2-4,0-3 1,0-2 4,0-2-6,0-4 0,0-2-2,0-5 2,0 0 0,0 0 0,0 0 0,6-9 0,3-8-4,2-2-9,1-2 12,2 0 1,1 0 2,1-2 2,1 5 1,-1 3 5,4 4 3,-3 2-3,3 6 1,2 3-10,2 0 0,0 0-1,0 11 0,-2 2 0,0 1 0,-3 1 3,-3-2-3,-3 2-4,-1 1-3,0-1-14,0-2-17,0-2-35,2-4-72,0-5-156</inkml:trace>
  <inkml:trace contextRef="#ctx0" brushRef="#br0" timeOffset="305499.6621">24096 8455 269,'0'0'102,"0"0"-23,0 0 23,0 0-67,0 0-27,0 0-7,-81-15-1,54 33-2,-1 6 0,0 4 2,3-2-2,5 0 1,5-2 1,6-3-1,6-1-2,3-4-5,0-2 5,0-2-4,9-3 3,6-3-3,2-3 7,2-3 5,-1 0 3,1 0-2,-2-1 0,-1-12 1,-1-2 12,0-6-4,-3-6 2,3-6-5,-3-6-10,-1-6 0,1-5 0,-1-1-1,-2 1 0,-2 2 10,-4 1 13,-1 3 8,-2 3 26,0 6-17,0 9 5,0 12 0,-2 6-21,2 6-11,-1 2-14,1 0-7,0 24-16,-2 20-2,-1 15 24,0 5 2,3-2-1,0-9 1,0-6-1,8-7 0,8-7-2,7-5-26,0-6-23,4-4-24,2-6-1,-3-7-83,-4-5-230</inkml:trace>
  <inkml:trace contextRef="#ctx0" brushRef="#br0" timeOffset="307284.0262">25459 8091 176,'0'0'87,"0"0"39,0 0-9,0 0-23,0 0-48,0 0-30,0 0-16,0 12-9,-1 24 9,-9 14 25,1 4-14,-2 8 7,-1 0-4,2 2-8,1 1 1,0-7-7,2-2 4,-1-3-1,2-4-2,-3 0 1,5-6-2,-4-2-7,2-6-18,2-10-6,-2-5-18,4-11-31,2-7-76,0-2-46</inkml:trace>
  <inkml:trace contextRef="#ctx0" brushRef="#br0" timeOffset="307925.5253">25431 8229 114,'0'0'87,"0"0"14,12-78-29,-6 50-9,0-3-21,0 1 1,1 2-4,3-1-6,-2 9-3,1 1-8,2 4 1,2 3-14,1 1-9,2 5 2,-1 5-2,4 1-1,1 1-3,1 20 0,-2 11 2,-7 9-2,-6 4 3,-6 2 0,-1-3 1,-18-3 0,-6-5 3,0-7-6,0-6-7,-2-4 10,4-5 0,2-4 4,7-4-2,6-3 2,5-3-2,1 0 5,2 0-7,0 0-1,0 0-8,0 0 7,8 0-3,7 0-6,3 11 8,4 4-2,2 6 5,-4 3-2,0 2 0,-2-2 1,-4-2 1,-5-1-2,-5-3 2,-4 2-8,0-1 4,-16 0 4,-5-1 0,-2-3 0,-2-4-8,0-3-29,-1-3-50,4-4-20,1-1 5,3 0-68</inkml:trace>
  <inkml:trace contextRef="#ctx0" brushRef="#br0" timeOffset="308371.3872">26019 8314 118,'0'0'195,"0"0"-49,0 0-6,0 0-49,0 0-42,0 0-25,0-9-11,5 7-13,11-4-3,6-2 1,8 1-2,2 3-7,-4 0-14,-3 4-17,-3 0-20,-3 0-36,-8 0-97,-8 8-139</inkml:trace>
  <inkml:trace contextRef="#ctx0" brushRef="#br0" timeOffset="308556.2889">25976 8478 299,'0'0'32,"0"0"-14,0 0 17,0 0-32,0 0 18,0 0 6,113 3-16,-72-8-11,-6-1-6,-9 0-70,-7 4-50,-7 1-24</inkml:trace>
  <inkml:trace contextRef="#ctx0" brushRef="#br0" timeOffset="312078.756">26786 8454 217,'0'0'83,"0"0"-37,0 0-13,0 0-17,0 0-16,0 0-5,0 19 5,0-9 12,6 1 7,7-2 13,10-1-16,7-4 11,12-4-7,5 0-7,4-4-8,-5-10 0,-1-1-2,-10-2-3,-5-1 2,-8-1 0,-9 1 0,-7-2 9,-6 2 0,0-1-5,0-1 19,-9 2-23,-8 2 8,1 5-5,-6 5 11,-10 5 1,-8 1-4,-11 1-5,-7 17-1,1 8-5,6 6 3,7 7-2,6 4 12,10 4-1,4-1-13,11 1 3,8-3-4,5-7-5,6-4 3,18-5 1,10-7 1,13-6 6,16-6-6,15-6 9,9-3-3,2-2-4,-5-15-2,-5-2-58,-10-4-97,-17 1-110</inkml:trace>
  <inkml:trace contextRef="#ctx0" brushRef="#br0" timeOffset="312927.564">27472 7954 402,'0'0'66,"0"0"-25,0 0-10,0 0-31,0 0-4,0 0-6,0 0 10,3 6 0,2-3 3,-1-2 2,5-1-4,5 0 4,3 0 1,6-1-6,1-12-2,-3-1-26,-5 0-3,-4 1 29,-6 2 2,-2 5 3,-2 2 0,-2 0 11,0 4 43,0 0-24,0 0-23,0 0-10,-2 18-6,-8 8 6,2 1 13,1 0-13,6-2 0,1-3 0,0-2 0,0-4-1,3-2-4,4-4-30,2-2-45,3-5-49,3-3-95</inkml:trace>
  <inkml:trace contextRef="#ctx0" brushRef="#br0" timeOffset="313143.7362">27592 7711 436,'0'0'22,"0"0"-2,0 0-15,0 0-5,0 0-93,0 0-148</inkml:trace>
  <inkml:trace contextRef="#ctx0" brushRef="#br0" timeOffset="313751.7923">28043 7724 251,'0'0'63,"0"0"32,0 0 17,0 0-44,0 0-35,0 0-24,-44-35-9,26 47-3,-6 15 0,-1 6 1,1 6-1,6 6 3,3 2 0,6 1 0,7-1 0,2-6-4,2-5-4,15-9 1,2-8 6,2-5 0,-2-7 1,5-5 2,4-2 5,5 0 10,3-15-8,2-6-2,0-5-4,-5-6 2,-5-4 2,-8-4-1,-7-2 16,-7 0-20,-6 0 6,0 1-5,-5 3-3,-9 4 0,-1 7-8,-3 5-33,-6 12 3,-3 9-84,-8 1-152</inkml:trace>
  <inkml:trace contextRef="#ctx0" brushRef="#br0" timeOffset="314251.159">28196 7439 210,'0'0'75,"0"0"-17,0 0 60,0 0-17,0 0-59,0 0-42,0-10-2,-3 38-19,-14 21 21,-6 14 26,-6 9-1,-1 0-1,4-3 13,4-3-22,0-4-13,1 0-1,3-5 3,-1-4 0,2-6 0,0-8-3,-1-3 1,3-6 1,-3-3-1,3-6-4,0-3 2,3-6-2,6-4-17,2-4-32,4-2-19,0-2-59,6 0-14,13-17-61</inkml:trace>
  <inkml:trace contextRef="#ctx0" brushRef="#br0" timeOffset="315311.7194">28691 8088 318,'0'0'104,"0"0"5,0 0 2,0 0-65,1-91-22,-1 66-10,0-1-7,-1 2-7,-9 0 1,-2 3 3,-8 2-4,-2 1-8,-8 4 3,-7 4 3,1 5 1,-1 5-13,4 0 12,5 3 2,7 13-2,7 7 2,5 7-16,8 14-8,1 8 24,0 6-1,1 0 2,11-2-2,7-8 0,1-4-3,5-5-3,5-3 7,2-1 0,-1-2 0,2-1 0,-3-1 8,-7-2-8,-6-2 4,-8-3-3,-6-3-1,-3-1 2,0-5-2,-3-4 0,-17 0 0,-5-5 11,-6-3-4,-4-3-1,3 0 6,0-10-12,4-8-20,4 0-12,3 0 0,5 2-24,2 3-27,6 1-96,8 1-121</inkml:trace>
  <inkml:trace contextRef="#ctx0" brushRef="#br0" timeOffset="316292.422">28818 8493 197,'0'0'86,"0"0"-46,0 0 63,0 0-64,0 0-28,0 0-1,-2 3-8,4-3 3,8 0 3,4 0 6,1-8 2,1-1-9,4-1 2,0-5-1,3-2-7,-2-2 4,-4-1-4,-3 3-1,-5 5 0,-5 5 0,-4 5 4,0 1 16,0 1 9,0 0-14,0 0-15,-8 15-16,-9 9 15,-1 3 1,3 0 0,4-3 0,3-4-4,3-3 3,4-4-1,1-3-1,0-1 1,0-2-5,3-5-14,9-2 10,4 0 4,6 0 1,4-9 1,0-7-3,-1 0 6,-1 0-1,-9 4 3,-2 5 1,-7 2 19,-3 2 22,-3 3-7,3 0-35,2 0 0,3 8-9,3 7 9,-2-2 1,-1 2-1,-3-3 2,0 0-2,-5-1 0,0-4 1,0 0 0,0-6-1,0-1 4,0 0-3,1 0 3,2 0 1,2-4 5,1-14-10,7-4-6,-1 1 5,3 0-2,-2 5 3,-1 4 0,0 2 3,-3 4 11,6 5-10,-3 1-4,3 0-2,-3 1-3,-2 12 1,2 0 3,-4 1-1,1 1 2,1 0 4,-3-2-4,-1-1 3,0-3 0,1-1-3,-3-2-18,-1 0-40,-3 0-57,0-3-31,-3-3-116</inkml:trace>
  <inkml:trace contextRef="#ctx0" brushRef="#br0" timeOffset="316530.7272">29156 8113 123,'0'0'543,"0"0"-538,0 0 13,0 0 1,0 0-19,0 0-21,-6-12-55,6 12-102,6 0-58</inkml:trace>
  <inkml:trace contextRef="#ctx0" brushRef="#br0" timeOffset="317531.3916">29888 7928 281,'0'0'106,"0"0"2,0 0-23,0 0-41,0 0-29,0 0-13,-56-18-2,29 44-7,-2 14 4,-4 12 2,3 8 1,3-1-2,5-3 4,4-7 0,5-2-2,10-5-1,3-6-5,1-1 5,20-7 1,4-4 10,5-3 1,6-6-6,4-4 8,5-8 4,1-3-8,3 0-3,-4-4-6,-4-13 11,-6-1-8,-8-5 13,-7-4 9,-4-4-4,-3-9 3,-3-2-19,-6-5-5,-4-7 3,0-3-3,-3-2 0,-12 1 0,-4 10 0,-1 9 1,-4 10-1,-4 9 1,-7 8 5,-2 9-6,-6 3-8,3 9 3,1 19 4,7 10 0,10 4-4,12 3 0,7-5 2,3-1-4,13-4 2,15-5-4,10-5-4,5-5-17,8-5-24,4-4-41,-3-7-125</inkml:trace>
  <inkml:trace contextRef="#ctx0" brushRef="#br0" timeOffset="318117.3979">30647 7910 332,'0'0'60,"0"0"-33,0 0 12,0 0-32,0 0-4,-66 115 45,34-48-13,-3 3 7,-2-3-15,-6 3-5,-1 0-6,-2 0 11,6-4-5,4-9-18,5-7-4,2-7 3,1-4-1,-2-3-2,2-4 1,3-3 3,3-7-4,8-4-3,5-6-4,7-4-24,2-5-42,8-3-85,17 0 45,6-8-150</inkml:trace>
  <inkml:trace contextRef="#ctx0" brushRef="#br0" timeOffset="318903.7516">30496 8544 29,'0'0'7,"0"0"12,0 0 60,0 0-14,0 0-29,0 0-1,40-80 20,-34 71-6,-1 0 23,1 2-7,3-2-22,7-2-38,7 0-2,2 2 2,5 4-3,-1 1 6,-6 4-3,-4 0-5,-3 7-1,-3 12-3,-6 6 4,-5 9 5,-2 4 1,-11-1 3,-19 1-3,-8-1 0,-4 1 3,2-2-7,5-3-2,4-4 1,6-5-1,4-5 1,6-5-1,6-2 0,3-6-1,5-3 1,1 1-3,0-2 3,7-1 0,18 1 31,11-2 9,10 0-17,5 0-1,0-2-12,-5-2-8,-6 0 1,-7 0-2,-4 0-1,-7 2 0,-6-1-26,-2 2-27,-5-2-38,-5 0-100,-2-2-135</inkml:trace>
  <inkml:trace contextRef="#ctx0" brushRef="#br0" timeOffset="327442.2272">2188 11011 319,'0'0'41,"0"0"-41,0 0-8,0 0 8,0 0 0,0 0 4,0 0 27,36 32-10,-26-27 20,1-2-15,1 1-15,7-4-1,2 0-6,-1 0 5,2-8-5,0-2 1,-2-1-4,-4-3 0,-1-1-1,-2-1-6,-5-2 4,-5-2 1,0 1-1,-3-2 2,0 0 3,0 1-3,-9 0 7,3 7-7,-1 1 0,2 6 3,4 4 0,1 2 6,0 0-9,0 0-2,0 0-16,4 0-29,14 9 39,6 5 8,-3 1 0,4 3 1,-4 0 0,3 3 0,-6 0 5,-2 2 4,-4-1 7,-6-1 0,-3-1-8,-3 1-4,0-2 22,-4 3-6,-7-4-5,-1-1 7,-1-1-23,-1-4-5,-2 0-4,-2-3-17,-3-3-78,2-3-12,2-3-105</inkml:trace>
  <inkml:trace contextRef="#ctx0" brushRef="#br0" timeOffset="327673.9783">2758 11033 609,'0'0'13,"0"0"-12,0 0 11,0 0-12,0 0-17,0 0-56,18 4-83,-9-4-204</inkml:trace>
  <inkml:trace contextRef="#ctx0" brushRef="#br0" timeOffset="328073.3658">3013 10499 359,'0'0'78,"0"0"41,0 0-59,0 0 23,0 0-42,0 0-25,-11-30-16,11 38 0,0 28-25,4 19 21,8 19 4,-3 0 17,-3-6-6,4-10-4,2-11-7,4-6 0,-2-9 0,5-6 0,-2-2-1,4-4 1,-1-4 1,-3-2-1,4-7 0,-2-2-2,5-5-12,0 0 8,3-1-31,-2-10-34,-5-1-40,-4-5-73</inkml:trace>
  <inkml:trace contextRef="#ctx0" brushRef="#br0" timeOffset="328342.9226">2812 10802 299,'0'0'46,"0"0"-46,0 0-1,0 0 1,97-58 38,-49 45-12,1 1-11,0 2 8,3-1-8,2 2-14,-3 3-2,1 4-32,-10 2-52,-4 0-78</inkml:trace>
  <inkml:trace contextRef="#ctx0" brushRef="#br0" timeOffset="328574.731">3573 10981 293,'0'0'214,"0"0"-190,0 0 65,0 0-16,0 0-62,0 0-11,0 3-33,0 0-71,-8 0-149</inkml:trace>
  <inkml:trace contextRef="#ctx0" brushRef="#br0" timeOffset="333055.5105">8377 11113 101,'0'0'110,"0"0"-41,0 0 8,0 0 3,-88-52-21,64 42-20,1 4-28,-8 1 8,0 0 10,-8 3-29,-3 2 3,0 0 4,-2 0-3,0 4-2,0 10-4,2 6 4,5 3 1,1 2-2,0 5 1,5 0-1,8 4-1,-2 0 0,9 5 6,5 4 2,5 3-1,6 6-4,0-3-1,0 1 18,5-2-11,5-3 0,5-4-6,2-4-3,3-2 0,4-8 0,6-5 3,4-8-3,8-8 3,10-6-1,8-4 5,13-25-6,6-10-1,-1-5-33,-2 2-46,-12 6-86,-12 11 6,-19 5-77</inkml:trace>
  <inkml:trace contextRef="#ctx0" brushRef="#br0" timeOffset="333969.7332">8498 11402 231,'0'0'69,"0"0"-26,0 0 46,0 0-14,0 0-34,0 0-20,-27 5-21,19 16 0,-2 4 19,3 1-3,5-3 1,2-2-2,0-5-13,0-1-2,5-4 0,6-2-6,1-3 4,-1-3 0,5-3 2,-1 0 9,0 0-5,0 0 1,-2-6-3,-4-5-2,-1-4-2,1-1-12,-3-4-9,-3 0-1,-2 1-2,-1 1 6,0 3 15,0 3 5,0 5 14,-4 2 30,-2 2-25,-3 0 11,3 3-1,0-2-13,3 2-3,0-1-11,3 1-1,0-2-1,0 2-2,0-1-9,0-4-3,9 0 11,7 0 2,1-3 2,-1-1 1,-1 2-2,0-3 1,-2-1 1,2-2-2,2-3 0,-3-2 4,-3 0-1,-2 1-2,-3 3 2,-2 4 4,-1 4 5,-3 3-7,0 3 14,0 0 3,0 0-21,0 0-1,6 15-16,5 6 16,5 5 1,1 1 0,-1-3 0,2-1 6,-2-2-5,-5-2 4,-5 2-2,-6 0-1,0 5 1,0 1 12,-17 1-4,-6 2-5,-3-4-5,2-2-2,-1-4-40,1-7-53,5-8-108,7-5-249</inkml:trace>
  <inkml:trace contextRef="#ctx0" brushRef="#br0" timeOffset="334812.8398">9229 11097 131,'0'0'80,"0"0"-29,0 0 10,0 0-2,-103 9-35,82 10 30,-3 10-18,3 10-3,8 5-4,1 5-4,9-1 7,3-1-15,0-4 14,0-9-17,3-4-6,15-6-7,4-5 0,9-3-1,8-7 2,6-4 4,7-5 5,0 0-3,-1-14-4,-2-7 0,-7-6 1,-5-5-1,-7-4-3,-12 0-1,-5-2-3,-10 3 3,-3 1-3,-8-1 0,-18 2 2,-11 1-2,-5 1 3,-3 2 0,-4 4 3,6 2-2,3 8 0,8 5-1,6 6-3,7 4-4,6 0 4,4 13 2,6 10-2,3 7-2,0-2 0,14-2 1,11-7 3,6-1-3,4-3 3,3-4-20,0-4-38,-4-2-45,2-5-97,-2 0-101</inkml:trace>
  <inkml:trace contextRef="#ctx0" brushRef="#br0" timeOffset="335249.6975">10025 10927 437,'0'0'24,"0"0"-20,-52 102 36,16-44 34,-10 9-44,-6 3 5,0 0-2,-2-6-11,2-2-9,7-6-13,8-6 5,2-1-5,8-1-3,-1 2-4,3-3-5,1-2 3,6-8-4,5-5-11,4-8-10,6-6-30,3-8-105,0-7-152</inkml:trace>
  <inkml:trace contextRef="#ctx0" brushRef="#br0" timeOffset="336006.211">9957 11554 225,'0'0'105,"0"0"-22,0 0 9,0 0-30,38-80-20,-21 73-19,4 4-2,0 3-12,4 7-9,-4 22-5,-3 9 5,-14 11 7,-4 8-5,-7 5 6,-16 0-7,-3-5 2,-1-10 0,2-6-2,4-8 5,3-5-6,3-5 0,6-5 2,4-6 0,2-3-1,3-4 1,0-4-2,0 1 0,0-2-5,5 0 5,17 0 3,9-2 11,5-10-4,0-2-6,-3 3-2,-8 1-2,-7 3-24,-1 4-15,-4 0-20,-4 3-40,3 0-45,-4 0-86</inkml:trace>
  <inkml:trace contextRef="#ctx0" brushRef="#br0" timeOffset="336823.5751">10724 10723 248,'0'0'127,"0"0"-20,0 0 18,0 0-32,0 0-55,0 0-38,-18 17-7,12 22 7,3 12 10,3 8 3,0 0-2,0-2 3,0-3 5,0-5-7,7 0-1,-5-3-1,-2 0-7,0-2-2,1 0-1,-1 0-1,0-1 1,0-8-1,0-6-27,0-7-14,0-6 0,0-7-36,9-8-100,3-1-96</inkml:trace>
  <inkml:trace contextRef="#ctx0" brushRef="#br0" timeOffset="337340.4813">11095 11062 118,'0'0'221,"0"0"-188,0 0 24,0 0 6,0 0-39,0 0-19,-81 2-5,70 20 0,-1 9 0,3 5 20,0 1 5,7 2 12,2-4-20,0-5-5,2-6-10,13-3-2,3-5-4,4-3 1,2-6 3,1-4 1,-1-3 2,3 0 3,1-4 0,-1-16 6,0-2-5,-6-2 5,-8-2-2,-7 2 15,-6-5 7,0-2-19,0-3-5,-13-2-3,-8 2-1,1-4-3,-2 4 0,0 0-2,5 10-22,3 9 0,0 9-21,2 6-36,0 0-96,-4 20-108</inkml:trace>
  <inkml:trace contextRef="#ctx0" brushRef="#br0" timeOffset="338042.7346">11364 10927 211,'0'0'102,"0"0"0,0 0 8,0 0-42,0 0-45,0 0-23,-9-10-1,9 10-8,16 0 9,5 0-2,4 0 2,-2 0 0,4 4 0,0 6 5,-2 4 2,0 1-3,-1-2 1,0 1-5,1-2 0,-2 0 4,-3-1-6,-4-1 4,-2 1-2,-2-3 0,-3 3 0,-4-2 2,1 2 1,-5 1 1,-1-2 6,0 5 8,0 1 2,-10 0-14,-5 4 3,-4 1-7,0 0 1,-1 3-1,-1 0-2,0-2-1,-3 1 0,3-2-10,-4 0-13,7-3-15,0 0-57,3-5-59,3-4-126</inkml:trace>
  <inkml:trace contextRef="#ctx0" brushRef="#br0" timeOffset="339146.0697">12371 11131 230,'0'0'114,"0"0"7,0 0-33,0 0-64,0 0-20,0 0-2,42-6 3,-10 3 16,6-2-8,3-2-5,4 0-4,4-2-1,2-2 2,-2 1-5,-5-1 0,-7 4-12,-13 2-26,-5 5-53,-8 0-15,-4 0 9,-6 0-27,-1 3-46</inkml:trace>
  <inkml:trace contextRef="#ctx0" brushRef="#br0" timeOffset="339531.3655">12612 10943 147,'0'0'84,"0"0"-9,0 0 13,0 0-42,0 0-44,0 0 10,8 42 69,-4-16-36,1 1-10,-2 3-11,1-3-10,-2 0-9,5-3 0,-1-1-5,-1-4-1,-2-1-6,0-4-38,0-2-47,-2-3-77,1-6-120</inkml:trace>
  <inkml:trace contextRef="#ctx0" brushRef="#br0" timeOffset="342269.7007">13251 11156 269,'0'0'164,"0"0"-132,0 0-19,0 0-5,0 0-8,0 0-13,15 0 13,12 1 36,4-1 9,6 0-17,4 0-10,2-8-11,-1-2 10,-3-1-9,-5 0-8,-4 0 4,-6 0-1,-7 1-3,-3-1 0,-7-1 5,-2-3 4,-2 0-7,-3-2 5,0 1-6,-17 0 0,-6-1-1,-9 4-1,-8 5-4,-9 3 5,-8 5-1,3 0 1,1 8-4,5 10 4,8 7 5,2 7 2,7 7 7,6 5-4,8-1-3,7 1 7,8-3-1,2-7-2,9-5-1,17-5-1,8-6-5,7-4 14,6-9-14,7-3 4,4-2-7,4-2-1,4-12 0,1-4-38,-1-2 2,-9-3-82,-14 4-179</inkml:trace>
  <inkml:trace contextRef="#ctx0" brushRef="#br0" timeOffset="342971.6416">13912 10531 390,'0'0'65,"0"0"-58,0 0 27,0 0-8,0 0-26,0 0-4,0 0-1,0 0-2,0 0 7,0 0 6,7 0 17,4-9 42,10-8-43,-2-4-16,-1 2-2,-2-2-4,-5 2-7,-5 6 5,-3 3 1,-3 5-3,0 1 4,0 4 5,0 0 13,0 0-18,0 20 0,-8 9 5,-1 6 5,2-1 9,0-5-6,4-5-8,3-3-5,0-5 0,0 1 0,0-3-1,0-4-21,10-2-49,-1-7-87,0-1-133</inkml:trace>
  <inkml:trace contextRef="#ctx0" brushRef="#br0" timeOffset="343206.9967">13990 10251 439,'0'0'74,"0"0"-62,0 0-12,0 0-5,0 0-123,0 0-191</inkml:trace>
  <inkml:trace contextRef="#ctx0" brushRef="#br0" timeOffset="343808.6523">14425 10254 7,'0'0'261,"0"0"-170,0 0 0,-85-6-47,63 12-31,1 15-11,3 8 3,0 3 1,6 11 23,3 1-6,5-2 0,4-3-15,0-3-8,7-6-3,14-6 3,6-3 0,3-6 9,3-4-2,1-7 6,2-4 8,2 0-2,1 0-11,2-15 2,0-4-1,-2-4-6,-8-3 5,-5-2 4,-11-5 2,-8-2 0,-7-4-7,0 0-6,-3 1 0,-16 2 0,-8 3-1,-5 4-2,0 8-8,-1 8-13,1 5-5,3 8-27,0 0-57,6 0-97</inkml:trace>
  <inkml:trace contextRef="#ctx0" brushRef="#br0" timeOffset="344354.933">14564 10036 182,'0'0'76,"0"0"-45,0 0-11,0 0-11,0 0 7,-13 102 42,1-49-4,-1 3-18,-3-4 13,3 2 6,-4 6-42,2 0 15,1 4 19,-2-5-13,2-7-10,3-5-18,1-7-2,-1 0 1,2-6-4,2-2 0,-2-6 0,3-8-1,2-8-9,4-4-35,0-4-38,0-2-125,6-5-76</inkml:trace>
  <inkml:trace contextRef="#ctx0" brushRef="#br0" timeOffset="347654.827">15377 10749 198,'0'0'147,"0"0"-71,0 0 15,0 0-33,0 0-26,-24-93-25,15 70 2,-1-3 4,-3 1 4,0-4 6,0 4-7,-3-1-4,-1 4 1,-4 5-7,2 6-5,-2 5-1,-2 6-2,0 0 0,-3 0-2,4 16-3,-1 5 5,4 4 0,4 8-2,3 6 4,6 6-4,6 7 2,0 1-1,17 1 0,11-3 0,8-3 1,3-6 1,0-4 1,2-5-1,-5-3 1,-2-1 0,-5-4 1,-6-2 1,-6-1-1,-4-4 2,-4 0-2,-6-2-1,-3-5 1,0 1 2,0-2-3,-12-4 8,-10-1-3,-9-3-3,-5-2 0,-7 0-1,-1-6-1,0-11 0,3-1-5,6-3 5,3 2-3,8 2-4,5 5-14,4 5-19,6 4-21,-1 1-106,2 2-112</inkml:trace>
  <inkml:trace contextRef="#ctx0" brushRef="#br0" timeOffset="348666.1488">15448 11092 295,'0'0'6,"0"0"8,0 0 9,0 0 26,0 0 23,0 0-16,32 5-13,-20-7-9,0-4-15,3-1-3,-3-2-9,4-2-7,-1-1 1,4-3 0,-3-1-1,1-1-13,-3 0-8,-4 5 7,-4 3 2,-4 5 12,-2 4 3,0 0 4,0 0 8,0 0-14,0 0-1,0 13-9,-7 10 8,3 3 2,2-1-1,2-3 0,0 0 2,0-3 3,0-2-3,2-4-2,4 1 0,2-5 0,1-1 0,-1-4 0,1-1 0,4-3-17,3 0-6,3 0 3,-1-12-10,0-5-6,1-1-12,1-5 4,0 1-2,2-2 12,-2 3-2,0 4 25,-7 4 11,-1 4 30,0 3 25,-3 3-1,2 1-30,2 2-21,0 0 2,1 0 1,-4 8 3,-1 5 7,-3 4 19,-6 1 0,0 0 5,0-1-2,-2-2-15,-5-4-17,1-1 3,3-3-8,2-4 1,-1-1 0,2-2-2,0 0-2,0-3-10,2-17-10,11-5-56,7-4 10,0 3 4,-2 4 49,-3 7 15,-6 5 25,-3 5 54,-3 5 11,3 0-56,1 0-31,4 0 13,4 6-6,1 3-6,4 2 4,-4-1-3,2 1-2,-6-1 0,0 1-2,-6-1 0,-3-2-1,0-1-9,-3-1-26,0-3-61,0-3-112</inkml:trace>
  <inkml:trace contextRef="#ctx0" brushRef="#br0" timeOffset="348929.1879">15818 10766 563,'0'0'12,"0"0"-11,0 0 11,0 0-12,0 0-26,0 0-153,-5-2-119</inkml:trace>
  <inkml:trace contextRef="#ctx0" brushRef="#br0" timeOffset="350048.4258">16624 10656 138,'0'0'118,"0"0"-74,0 0 2,0 0-34,0 0-5,0 0 9,-79 69-13,64-25 5,0 4 2,3 3 37,3 3-14,4-1-3,5-6-16,0-5 11,0-8-14,10-7-4,6-6 5,5-3-6,6-5 0,3-6 5,3-6 5,6-1-2,4 0-3,2-8-1,0-11 1,-4-3-6,-8-2-2,-11-3 3,-10 0 2,-7-5 15,-5-3-3,0-4-4,-8-3-11,-11-1-4,-1 2 0,-5 3 3,-5 5-4,2 6 0,-3 4-2,4 5 4,3 5-2,0 3 0,6 6-3,-3 4 2,3 0-3,-1 0 4,1 18-1,5 6-3,3 4 3,9 1-5,1 0 0,0 0 6,12-4 0,7-2 0,4-5 1,5-5-1,8-3 0,9-7-2,3-3-26,2 0-60,-8 0-202</inkml:trace>
  <inkml:trace contextRef="#ctx0" brushRef="#br0" timeOffset="350559.5966">17402 10591 289,'0'0'88,"0"0"-41,0 0 5,0 0-34,0 0-14,0 0 0,-39 101 38,9-52-3,-6 7 2,-5 6 1,-1 1-21,-4-1-12,2-1-2,1-5 13,1-4-2,6-9-14,6-5-2,7-8-2,6-8 1,5-2-1,6-8-3,5-3-5,1-3-42,0-3-48,7-3-65,7 0 12,-1 0-101</inkml:trace>
  <inkml:trace contextRef="#ctx0" brushRef="#br0" timeOffset="351193.5492">17327 11077 466,'0'0'68,"0"0"-43,0 0 23,0 0-5,0 0-24,0 0-2,57-76-6,-41 66 6,-1 3-8,4-1-5,2 4-1,-1 2-3,1 2 0,-2 0-1,-3 18-4,-2 5 5,-10 4 1,-4 6 0,0 2 5,-18 4 8,-3 0 0,-3-2-11,1 0 1,-1-2 1,0-7-5,1-1 1,0-3 2,2-3-1,3-3-1,2-1-1,5-3-1,3-6 1,3 0-1,5-3-1,0-2-1,0-1-2,1 1 5,20-3 1,12 0 17,11 0 5,6-1-11,2-8-9,-5 0 1,-6 0-4,-8 3 3,-8 0-6,-7 2-7,-1-3-20,-7 1-13,-1-1-8,-2-3-32,-7 0-107,0-1-136</inkml:trace>
  <inkml:trace contextRef="#ctx0" brushRef="#br0" timeOffset="354412.9094">17983 10290 101,'0'0'83,"0"0"10,0 0-19,0 0-9,0 0-27,0 0-19,-6-6-7,6 6-5,0 0-6,0 0 5,0 15-5,0 15 52,0 15-3,0 14-11,0 9-19,0 7 4,0-1-6,0-2 8,0-4-4,0-7 3,0-6-1,0-6-11,0-7-8,0-1-3,0-3-1,-3-4-1,-2 1 0,0-3-6,2-7-31,-1-4-20,2-7-21,2-11-105,0-3-203</inkml:trace>
  <inkml:trace contextRef="#ctx0" brushRef="#br0" timeOffset="354994.7026">18321 10586 304,'0'0'67,"0"0"-1,0 0 3,0 0-3,0 0-32,0 0-13,0-18-7,0 18-12,0 0-2,0 17-11,0 13 11,6 9 39,-2 6-20,-1 0-3,0-1-11,1-2-5,-2-1 1,1-5-1,0-3-1,1-4-16,-1-5-19,2-3-4,-2-5-38,3-3-100,3-8 10</inkml:trace>
  <inkml:trace contextRef="#ctx0" brushRef="#br0" timeOffset="355664.9327">18610 10520 181,'0'0'62,"0"0"1,0 0-16,0 0-8,0 0-31,0 0-8,10-12-9,2 12 9,6 0 25,3 6 12,5 5 9,0-1-9,1 1-18,1 2-2,-1 1-16,-1-1 1,-2 2 0,-3-2 0,-5 0-4,-3 1 2,-2-2-1,-3-1 1,0 2 0,-2-3 9,0 2-6,-1 1-1,-1-3 4,2 2-6,-3-3 1,-3 2-2,0 2 2,0 4 2,-7 5 18,-11 2 8,-5 5 2,-2-2-4,1 1-13,0 0-4,3-3-9,2-1 2,3-1-2,-1-4-2,2 1-5,3-4-22,2-2-18,4-3-33,3-5-109,3-6-81</inkml:trace>
  <inkml:trace contextRef="#ctx0" brushRef="#br0" timeOffset="368322.9273">20067 10895 107,'0'0'101,"0"0"5,0 0-12,0 0-28,0 0-15,0 0-8,0 0-15,0 0-3,0 0-5,0 0-8,0 0-12,0 0-7,0 0 5,3 0-7,1 3 5,2 5 4,0-1 0,1 1 1,3-2-1,-1-3-1,4-3 1,1 0-2,1 0 2,2-3-1,0-8-5,-3-1-5,-2-2 0,0 4-2,-5-3 5,-1 0 3,-3 0 4,-1 0 0,-1 2 2,-1 2-1,0 3 1,0 1 7,0 2-7,0 0-1,0 3 0,0 0 2,0 0-2,0 0 0,0 0-5,0 0-8,0 2-2,0 13 10,0 3 5,2 4 0,2 1 4,-3-1-4,3-1 2,-3 0-2,1-3 1,1-1-1,0-2 1,3-4-1,1-1-2,5-4 0,3-3 2,3-3 1,2 0-1,2 0 0,1-3-13,-2-6-2,-3-3 3,-1 1-2,-4-5 4,-1 0 8,-2-5 2,1-3-1,-1-1 1,2 0-2,-1 2 4,-1 5 0,-1 3 13,-3 3 11,0 3-2,1 5 5,-2-1-9,-1 5-5,4 0-15,5 0-3,1 2 3,3 8 8,-1 4 3,1-1 0,2 1-4,-2-2 5,-2-2-2,-5 1-5,-3-2-5,-4 0 0,-3 2 0,0 0-3,0 3 2,-11 3-7,-11-1-47,-5-3-14,0-3-129,-3-9-119</inkml:trace>
  <inkml:trace contextRef="#ctx0" brushRef="#br0" timeOffset="368561.2595">20368 10585 514,'0'0'27,"0"0"19,0 0-39,0 0-7,0 0-21,0 0-135,-8-7-194</inkml:trace>
  <inkml:trace contextRef="#ctx0" brushRef="#br0" timeOffset="370545.3495">21583 10946 286,'0'0'39,"0"0"-34,0 0-2,0 0 1,0 0-4,0 0 10,13 23 28,-6-20-6,2-3 14,3 0 19,1 0-19,1 0-20,2-5-13,-1-4-10,4-4 3,1-4-4,1-1 1,-1-4-1,-3-1-1,-2-3 3,0-4-1,-1-4-2,2-3 0,-3 0-1,-3-2 0,-2-2 4,-2 2-3,0 1 1,-5 1 7,-1 5-5,0 5 7,0 6-11,0 7 5,0 7 2,0 3-3,-4 2 2,3 0 1,-1 2-5,2 0-1,0 0-1,0 6-14,-1 23 4,-2 15 10,-1 11 1,0 4 6,2-2-4,2-6 5,0-6-8,5-7 0,10-3 2,-3-5-2,3-5 0,3-2 0,1-7 2,1-2-2,2-5 0,3-4-2,5-2-2,0-3 2,3 0-9,-4 0 3,3-12 0,-2-7 5,-1-3 2,1-5-1,-6-5 4,2-5-2,-4-7 1,-1-4-1,-3-5-3,-2 1 2,-7-1-3,-4 5 2,-5 5 2,0 9 2,0 7 6,-3 7 7,-3 10-4,3 3 6,1 6 1,1 1-5,1 0-13,-3 14-14,-1 23 1,-3 16 13,1 8 2,-1-1 9,2-5-5,1-5-1,0-5-2,1-6 1,1-6-3,2-3-1,0-3 2,0-6-1,0-6 0,0-5-2,0-6 0,0-4-26,2 0-13,12-11 11,6-13 5,4-4-37,-2-2-4,-3 6 41,-4 6 18,-6 4 6,2 5 19,-5 3 23,0 3-4,0 0-13,1 3-20,0 0-3,2 0-1,6 4 2,-1 10 8,1 0-5,3-1-1,-1 2 1,2-3-5,0 0 3,3-4 4,-1-4-4,1-2 3,1-2-5,-4 0 0,2 0 3,-3-6-5,-1-8 0,-4-1-1,-4-5 0,-3 2-1,-6-1 1,0 4 1,0 4 1,0 6 12,0 2 16,-5 3 9,2 0-18,-3 0-20,-1 10-2,3 8 1,-1 3 1,5 0-3,0-2 1,2 0-1,15-6-6,3-4-1,5-6-18,-1-3-11,1 0-9,0-1-81,-5-12-129</inkml:trace>
  <inkml:trace contextRef="#ctx0" brushRef="#br0" timeOffset="371100.1386">21651 10597 208,'0'0'105,"0"0"-42,0 0-19,0 0-10,0 0 13,98-33-17,-50 28-5,8-2-8,7-1-11,4 2-3,2 0-3,-2 5-8,-1 1-45,-9 0-48,-8 0-23,-14 0-53</inkml:trace>
  <inkml:trace contextRef="#ctx0" brushRef="#br0" timeOffset="372001.8069">23969 10385 198,'0'0'97,"0"0"36,0 0-23,0 0-58,0 0-22,0 0-30,0 3-7,0 22 7,0 11 19,0 3 12,0-1 0,0-2-10,-1-2-7,-2-3-7,0 1-5,3-4 0,-2 1-2,1-2 0,1-1-1,-2-2-7,2-2-8,0-4-19,0-3-9,0-6-27,0-4-78,0-5-51</inkml:trace>
  <inkml:trace contextRef="#ctx0" brushRef="#br0" timeOffset="372679.615">23926 10368 9,'0'0'69,"0"0"32,0 0 8,0 0-45,-8-79-10,8 63-24,9 3 15,2 1 2,4 0-16,3 0-5,6 0-4,2-1-9,6 5 3,-3 0-1,1 5-6,-4 3-5,-3 0-4,-3 14 0,-4 7-5,-2 6 5,-10 3 0,-4 6-3,0 3 3,-21 3 1,-10 2 4,-8-5-4,1-4-1,0-7-3,5-5-1,9-8 3,7-5-13,8-5 12,6-4-3,3-1-6,0 0 5,0 0 4,1-3-5,14-3-7,3 2 8,4 4 6,2 0 1,-1 4 4,4 15 7,-1 3-3,-2 2 4,-2 0-4,-5 0-5,-2-3 4,-5-1-4,-2 1 1,-5-1-3,-3 1 11,0-2-4,-3 2-6,-15-1 9,-6-1 9,-3-1-21,-1-5 0,0-5 3,1-3-3,1-5-20,4 0-7,3-2-23,3-8-27,3-1-114,6 1-11</inkml:trace>
  <inkml:trace contextRef="#ctx0" brushRef="#br0" timeOffset="373697.8336">24446 10225 92,'0'0'189,"0"0"-66,0 0-12,0 0-15,0 0-48,0 0-22,0 0-5,0-16-21,0 19-7,0 23-10,-6 15 17,-4 11 7,1 3 3,-1 3-2,-2-3 6,3-5-8,1-8-3,5-4-1,3-7-2,0-4 0,0-1 0,6-2 0,9-3 1,2-2 0,2-3-1,5-4 3,3-6-3,7-5 3,5-1-2,3 0 4,-2-6-5,-6-3-7,-5 0-18,-6 0-15,-7 2-38,-6-1-130</inkml:trace>
  <inkml:trace contextRef="#ctx0" brushRef="#br0" timeOffset="374361.0023">25003 10358 110,'0'0'88,"0"0"-5,0 0 20,0 0-33,0 0-8,0 0-11,-46-69-18,43 69-1,-6 0-32,-7 19 0,-6 16 0,-4 11 9,0 9-5,6-4 0,6-2-4,6-4 4,7-7-8,1-3 0,0-4 3,6-4 1,9-3-2,3-4 1,4-2-4,5-4 5,2-5 2,5-3 3,0-6-3,0 0 9,-2 0-10,-4-14 7,-1-3 9,-5-1 1,-2-4 4,-5-5-12,-4-3-3,-3-5 2,-3-6-7,-4-4-2,-1-4 0,0 1-3,0 3-2,-7 8 1,-4 10-1,-1 7-2,2 10-24,-5 7-27,-3 3-53,-4 6-98,-5 12-73</inkml:trace>
  <inkml:trace contextRef="#ctx0" brushRef="#br0" timeOffset="374993.3036">25603 10322 132,'0'0'153,"0"0"-21,0 0-11,0 0-55,0 0-28,0 0-14,0 0-8,-24-43 4,8 43-20,-5 0-5,-3 11 3,-3 10-1,0 6 1,3 6 1,3 8-3,5 4 4,3 2-3,5-1 0,4-5 2,2-5 1,2-4-1,0-5-2,3-4 1,12-4 1,3-6 1,6-3 0,5-7 2,7-3-1,5 0-1,0-3-3,-5-7-32,-8 2-9,-9-2-26,-8 1 0,-6-3-22,-5 1-98</inkml:trace>
  <inkml:trace contextRef="#ctx0" brushRef="#br0" timeOffset="375641.3399">25979 10269 313,'0'0'79,"0"0"37,0 0-15,0 0-37,0 0-36,0 0-11,0-15-11,0 15-6,0 3-9,-3 24-7,0 11 16,-2 10 10,2 5-7,0-6 10,2-1 0,1-5-12,0-7-1,0-3 2,0 0-1,0-6-1,1-2 0,4-2-10,1-3-19,1-4-16,-1-4-21,3-8-157</inkml:trace>
  <inkml:trace contextRef="#ctx0" brushRef="#br0" timeOffset="376172.9795">26050 10520 187,'0'0'89,"0"0"-59,0 0 2,0 0-5,87-33-9,-56 29-4,3-4-5,1 2-7,-4 0 0,-3 0 2,-2 1-4,-8 2 0,-5 0 2,-5 1-2,-4 0 7,-1-1 25,-1-5 24,-1-3 21,-1-6-56,2-4-12,-2 1-3,0 2 4,0 3 6,0 3-1,0 3 14,0 3 3,0 1-12,-2 1 6,1 2 16,1 2-6,-2 0-17,2 0-9,0 0-10,0 0-2,0 0-9,0 16-7,0 15 7,0 10 11,0 4 0,0-2 0,0-2 5,0-3-3,2-5-1,-1 0 0,-1-3 1,0-1-2,0-2-1,0-3-6,0-2-17,0-4-9,0-3-11,0-2-14,0-6-35,0-4-101,3-3-43</inkml:trace>
  <inkml:trace contextRef="#ctx0" brushRef="#br0" timeOffset="377214.8275">27835 10356 179,'0'0'83,"0"0"0,0 0 8,0 0-34,0 0-25,-9-77-9,-2 66 6,-1 1-16,-1 3-4,0 1 9,-5 4-18,1 2 8,-1 0 3,-1 0-11,3 0-1,-1 11-2,2 7 3,3 7-2,0 9-8,5 9 7,5 6 1,2 0 2,2 1 1,16-5-1,3-3 0,4-5-2,0-3 3,2-2-1,0-6 0,-6 2-1,-2-6 1,-6-2 0,-5-2 0,-3-2 0,-5-2 1,0 1 2,-8-1 1,-14-1 8,-5-2 11,-6-4-22,2-4 14,-4-3-15,3 0-9,2 0-23,0-6 17,6-1-16,5 2-34,5-1-56,8-1-47</inkml:trace>
  <inkml:trace contextRef="#ctx0" brushRef="#br0" timeOffset="377863.3243">28069 10325 357,'0'0'62,"0"0"20,0 0-18,0 0-48,0 0-16,0 0-14,-1 34 5,1 5 9,0 8 18,-3 1 2,-3-3-2,3-4-4,-1-2-13,3-4-1,-1-4 0,1-1-5,-1-1-40,-1-2-51,-2-1-27,0-5-4,1-5 47,1-7-73</inkml:trace>
  <inkml:trace contextRef="#ctx0" brushRef="#br0" timeOffset="378250.5328">28043 10371 270,'0'0'12,"0"0"23,3-81 32,7 64 19,2 5-54,1 2 0,3 2-6,2 1-14,3 2-4,-1 4-2,-1 1-6,2 0 0,-5 6 0,3 10-3,-3 5 3,-2 5-1,-5 1 2,-6 0-1,-3 2 0,0 1-4,-20 0 4,-9-2-6,-7 0 6,2-6-13,4-5-3,5-4-48,7-4-45,0-3-4,3-3-110</inkml:trace>
  <inkml:trace contextRef="#ctx0" brushRef="#br0" timeOffset="378789.3565">28569 10245 395,'0'0'119,"0"0"-46,0 0-4,0 0-45,0 0-24,0 0-15,-20 45 7,10 1 8,0 6 7,1-4 4,1 0 3,2-6-13,-1-3 5,5 0-6,-2-2 4,1-4-4,-3 0-6,0-5-7,-1-5-27,4-6-2,1-7-59,2-7-57,0-3-85</inkml:trace>
  <inkml:trace contextRef="#ctx0" brushRef="#br0" timeOffset="379298.8371">28537 10528 220,'0'0'136,"0"0"-117,0 0 14,0 0-18,0 0-3,93-20 5,-59 17-3,0-1-6,1 2-3,-2-1-4,-3 3 1,-5-1-2,-4-1 0,-6-1-2,-2 0 2,-3-1 1,-2-2-1,-2-4 8,-1-3-1,2-5 0,0-5 2,-1-1 3,-1 2 10,-1-1-16,-2 4 10,-2 4 12,0 1-3,0 7 3,0 0-2,0 4-7,0 3 8,0 0-10,0 0-17,0 0-4,0 11-14,0 16 8,-2 14 10,-2 5 2,-1-1 4,-1 1 9,0-7-7,-2-3-3,0 0-5,2-4 2,-2 1-2,0 0-20,3-3-20,4-3-61,1-9-113,0-10-43</inkml:trace>
  <inkml:trace contextRef="#ctx0" brushRef="#br0" timeOffset="380018.459">29152 10380 304,'0'0'85,"0"0"-18,0 0 6,0 0-12,0 0-59,0 0-2,3 15-18,-2 18 18,1 8 12,-2 1 9,0-1-5,0-2 9,-2-3-18,-4-3-7,1-1 7,-1-2-6,0-3-1,1 0 0,-1-5-22,1-2-19,0-5-80,0-6-51,5-5-80</inkml:trace>
  <inkml:trace contextRef="#ctx0" brushRef="#br0" timeOffset="380329.2831">29163 10370 364,'0'0'40,"0"0"-3,0 0-19,0 0-3,86-77-6,-53 63-9,1 5 2,-2 2-1,-7 2 0,-4 2 1,-3 3-2,-2 0-1,-2 0 1,-2 0-18,-1 0-46,-6 0-46,-5 14-81</inkml:trace>
  <inkml:trace contextRef="#ctx0" brushRef="#br0" timeOffset="380592.3421">29206 10618 30,'0'0'44,"0"0"49,0 0 7,80 9-49,-54-4-39,0-1-8,-1 2-2,-3 0-2,-4 2-37,-9 0-62,-8 1-71</inkml:trace>
  <inkml:trace contextRef="#ctx0" brushRef="#br0" timeOffset="380824.1279">29075 10874 132,'0'0'38,"0"0"-15,0 0 41,0 0-1,0 0 32,0 0-23,100 11-30,-67-11-22,-1 0-4,0-2-15,-2-1 3,-4-2-4,-2 4-43,-3-4-101,-6 1-130</inkml:trace>
  <inkml:trace contextRef="#ctx0" brushRef="#br0" timeOffset="381204.7129">29767 10329 328,'0'0'37,"0"0"63,0 0-33,0 0-67,0 0-21,0 0 21,0 98 41,0-52-7,-3-3-10,-3-2-18,1-5 3,-1-2-4,3-2-5,0-5 0,2-1 0,-1-4-1,2-4-12,-1-1-24,-2-4 3,3-4-37,0-2-51,0-5-56</inkml:trace>
  <inkml:trace contextRef="#ctx0" brushRef="#br0" timeOffset="381723.6944">29795 10308 276,'0'0'75,"0"0"11,20-81-3,-3 63-55,3 3 3,4 4-22,1 4-3,2 2-3,0 5-1,-5 0-2,4 2 0,-7 14-2,-2 5-6,-7 5 6,-9 4-2,-1 4 3,-15 6-7,-19 0 8,-14 1 0,-9-5-42,2-6 3,8-10-17,14-8 17,13-5 28,10-5 11,7-1 7,2-1-5,1 5-2,0 2 2,0 7 6,13 4 64,5 2-5,7-2-19,4 0-12,0-2-7,1 2-10,2-1-9,-3 1-9,-2 0 5,-6 0-6,-1 0 0,-7-1 0,-3 1-1,-2 0-2,-4-2 2,0 1-24,-4-4-10,1-2-50,3-5-87,2-6-200</inkml:trace>
  <inkml:trace contextRef="#ctx0" brushRef="#br0" timeOffset="382119.1952">30328 10356 417,'0'0'78,"0"0"14,0 0-21,0 0-39,0 0-32,0 0 0,6 6-15,-2 24 9,1 11 6,-4 4 21,-1 0-12,0-3-4,0-6 0,0-2-3,0-5-1,0-4-1,-3-1-3,0-3-5,-1-3-12,-1-4-4,4-3-4,-1-4-24,2-4-38,0-3-85</inkml:trace>
  <inkml:trace contextRef="#ctx0" brushRef="#br0" timeOffset="382420.0206">30386 10305 261,'0'0'31,"0"0"11,0 0 18,0 0-11,89-63-30,-64 55 0,-2 2-15,0 2 9,-1 2-10,-1 0-2,1 2-1,-3 0-3,-3 0-29,-6 2-50,-6 7-51,-4 5-28</inkml:trace>
  <inkml:trace contextRef="#ctx0" brushRef="#br0" timeOffset="382620.5702">30376 10518 124,'0'0'26,"0"0"-19,82-13 72,-51 10-58,0 3-11,-4 0-10,-3 0-3,-9 0 0,-6 2-55,-3 7-88</inkml:trace>
  <inkml:trace contextRef="#ctx0" brushRef="#br0" timeOffset="382843.3125">30326 10796 294,'0'0'21,"0"0"13,0 0 65,0 0-39,80 13-22,-48-13-14,5 0-14,-2-1-10,-3-5-7,-3 1-61,-9 2-55,-9 2-21,-8-1-91</inkml:trace>
  <inkml:trace contextRef="#ctx0" brushRef="#br0" timeOffset="386690.3984">21060 11816 88,'0'0'161,"0"0"-101,0 0 37,0 0 5,0 0-36,0 0-23,0 0-21,0-6-22,0 14 0,0 14 6,0 11 29,0 4-8,0 3-1,0 1-6,0 1-12,0-3-1,-2 0 1,-2-4-6,-3 0-2,1-4-1,1-2 1,2-2 0,-2-5-14,4-4-20,-1-4 7,2-3-24,0-6-28,0-3-99,12-2-37</inkml:trace>
  <inkml:trace contextRef="#ctx0" brushRef="#br0" timeOffset="387388.6315">21119 11837 25,'0'0'75,"0"0"13,0 0-46,22-98 24,-8 72-17,3-1-22,4 2-1,-1 3 10,0 2-4,-1 5 1,1 3 0,-4 3-7,0 8 2,-2 1-11,1 0-17,-2 11 4,-2 14-2,-1 6-2,-5 5-1,-5 5 1,0 1 1,-17-1 3,-7-2-2,-6-3 6,-7-5-2,0 0-6,0-7-11,4-6 6,8-5-16,8-4 5,8-6 7,8-1 5,1-2 4,0 0 0,0 0-5,3 0 6,8 0-1,0 0 10,7 0 6,1 6 5,5 9 4,4 3 7,2 0-10,-1 5-7,-3-1-1,1 1-4,-4 1-5,-4 0-4,-1 2-1,-5-1 0,-2-1 0,-2 0-4,-3 1 1,-2-6-5,-1-4-25,0-3-1,2-4-27,2-7-90,-1-1-99</inkml:trace>
  <inkml:trace contextRef="#ctx0" brushRef="#br0" timeOffset="387789.6179">21634 11830 208,'0'0'130,"0"0"-10,0 0-40,0 0-71,0 0-3,0 0 9,0 95 37,0-53-5,-3 1-20,0-2-9,2-4 4,-1-2-18,2-5-2,0-4-2,0-2 0,0-2-9,0-2-18,0-2-6,0-1-18,0-7-21,0-1 7,0-4-8,0-5-120</inkml:trace>
  <inkml:trace contextRef="#ctx0" brushRef="#br0" timeOffset="388079.3702">21648 11778 274,'0'0'49,"0"0"7,0 0 18,64-96-35,-36 77-25,2 3-7,4 5-5,-2 3 7,-3 5-8,-3 3-1,-4 0 0,-2 0-1,-3 9-2,-4 6 1,-6 4-19,-4 8-25,-3 2-60,0 2-2,-15-6-106</inkml:trace>
  <inkml:trace contextRef="#ctx0" brushRef="#br0" timeOffset="388311.1615">21660 11962 277,'0'0'89,"0"0"-41,0 0 16,0 0-39,0 0 0,121-23-4,-69 15-21,-6 3 4,-6 5-4,-12 0-18,-12 0-55,-12 15-37,-4 8-9,-4 2-114</inkml:trace>
  <inkml:trace contextRef="#ctx0" brushRef="#br0" timeOffset="388511.6945">21671 12312 187,'0'0'73,"0"0"-32,0 0 50,0 0 19,0 0-46,93 0-38,-47-11-16,5 0-3,-8 2-7,-5 3-5,-10 5 0,-10 1-48,-6 0-31,-2 0-52,-7 0-59</inkml:trace>
  <inkml:trace contextRef="#ctx0" brushRef="#br0" timeOffset="388897.177">22331 11783 414,'0'0'67,"0"0"-42,0 0-19,0 0 3,0 0 17,0 95 8,0-52-9,0 1-11,0-2-13,0-2 5,-2-3-4,-1-2-2,0-2 0,2-4-1,-1-6-10,2-3-21,0-8-53,0-3-30,0-8-107</inkml:trace>
  <inkml:trace contextRef="#ctx0" brushRef="#br0" timeOffset="389273.3078">22359 11729 296,'0'0'57,"0"0"-9,0 0 10,55-93-26,-29 75-17,-1 3-12,-1 5 6,-3 6 4,-4 2 9,-3 2-15,0 0-7,1 6 3,0 11-3,-1 6 3,-4 5-4,-6 2 2,-4 0-2,0 1 1,-6-3 0,-15-2 0,-3-2 9,-6-3 0,2-4-6,1-6-3,3-3-12,5-2-44,7-3-15,1 0-105,1-3-65</inkml:trace>
  <inkml:trace contextRef="#ctx0" brushRef="#br0" timeOffset="389921.8036">22877 11756 166,'0'0'135,"0"0"17,0 0-17,0 0-64,0 0-48,0 0-23,0 0-12,0 32 12,0 5 19,0 4 1,0-2-3,-2-1 3,-1-2-13,-1 0-3,0-3-4,1 0 4,1-5-4,-1-2-12,2-3-8,-1-5-13,2-6-20,-1-4 3,1-4-67,0-4-80</inkml:trace>
  <inkml:trace contextRef="#ctx0" brushRef="#br0" timeOffset="390462.6149">22880 11721 191,'0'0'51,"0"0"6,0 0-9,33-87 1,-12 69-22,3 3-22,4 4 1,0 7 15,-2 4 15,-4 0-20,-5 9-14,-1 12 21,-6 5-1,-5 4-16,-5 1-6,0 4 3,-17-2 7,-10-2-10,-4-2 0,-3-5-7,4-7-18,6-7-5,6-3 20,8-4 2,5-2 8,4-1 6,1 0 3,0 0 15,0 1-24,0-1-1,0 3-4,12 2 5,12 3 5,2 0 12,4 2 0,2 1 0,-3 2-10,-2 3-6,2 2 2,-3 2-2,-1 2 0,-2 2 0,-2 1 0,-4-1-1,-3-3-5,-3-2-21,-5-2-16,0-4-14,-2-2-38,1-4-52,-1-5-82</inkml:trace>
  <inkml:trace contextRef="#ctx0" brushRef="#br0" timeOffset="390832.4726">23477 11756 344,'0'0'90,"0"0"-11,0 0-11,0 0-19,0 0-44,0 0-5,1 2-14,2 21 4,-3 9 10,0 5 5,0-1 9,-1-2-9,-5-2 2,0 2-7,3-1 1,0 2-1,1-5 1,1-3-1,-2-6-8,1-4 0,-2-5-16,3-5-17,-1 0-35,2-7-78,0 0-79</inkml:trace>
  <inkml:trace contextRef="#ctx0" brushRef="#br0" timeOffset="391089.0245">23499 11629 345,'0'0'23,"0"0"-7,0 0 17,94-75 20,-58 63-32,0 3-18,-2 2 1,-5 4-3,-3 1 1,-3 2-2,-4 0-7,-4 0-35,-2 5-42,-5 8-73,-5 4-36</inkml:trace>
  <inkml:trace contextRef="#ctx0" brushRef="#br0" timeOffset="391320.8136">23587 11840 110,'0'0'33,"0"0"61,85-20-51,-52 13-25,-2 4-4,-4 3-6,-4 0-7,-4 0-1,-7 0-1,-3 3-32,-9 11-78,0 1-60</inkml:trace>
  <inkml:trace contextRef="#ctx0" brushRef="#br0" timeOffset="391536.988">23518 12119 185,'0'0'98,"0"0"-76,0 0 70,0 0 43,0 0-74,102-2-24,-66-7-19,1 0-3,-2 0-12,-2 3 1,-5 0-4,-4 3-5,-7 0-29,-6 3-72,-4-2-96,-5 2-89</inkml:trace>
  <inkml:trace contextRef="#ctx0" brushRef="#br0" timeOffset="392328.1206">24365 11603 300,'0'0'40,"0"0"33,0 0 7,0 0-35,0 0-41,-94-37-4,77 37-2,-2 11-4,-1 7 3,2 5 3,2 2 0,7 4-2,1 1-9,7 3 5,1 0 5,0 0-2,9-1 3,8-4 0,0 1 0,4-5 4,0-2-4,2 1 0,-1-2 1,-4-1 1,-5 1-1,-7-3 7,-4-2-1,-2 1 17,0-2 4,-8 0-12,-11 0 0,-6 0-11,-4 0 0,-4-1-1,-1-4-4,3-2-19,1-2-24,3-6-66,7 0 33,3 0-77,6 0 56</inkml:trace>
  <inkml:trace contextRef="#ctx0" brushRef="#br0" timeOffset="392798.2201">24617 11649 199,'0'0'84,"0"0"12,0 0 0,0 0-29,0 0-24,0 0-24,-6-23-12,6 23-7,0 16-12,0 14 12,3 9 1,3 5 20,-1-2 2,-2-3-4,-1-4-8,1-4-6,-3-1-4,0 0 1,0-1-2,0 1-2,0-3-18,0-7-31,0-7-43,0-7-34,0-6-59</inkml:trace>
  <inkml:trace contextRef="#ctx0" brushRef="#br0" timeOffset="393095.1425">24694 11618 473,'0'0'5,"0"0"-1,0 0 39,0 0-9,79-94-20,-33 76-13,2 1-1,-3 4 0,-6 3 0,-9 3 0,-7 3-12,-3 2-12,-8 2-21,-3 0-40,-8 5-72,-1 13-6</inkml:trace>
  <inkml:trace contextRef="#ctx0" brushRef="#br0" timeOffset="393326.9392">24763 11792 205,'0'0'75,"0"0"-3,0 0 4,0 0-28,0 0-23,86-12-7,-57 9-9,-1 3-8,-3 0-1,-7 0-16,-3 0-52,-10 9-39,-5 4-52,-2 4-20</inkml:trace>
  <inkml:trace contextRef="#ctx0" brushRef="#br0" timeOffset="393558.7229">24658 12052 91,'0'0'192,"0"0"-147,0 0 53,0 0-42,0 0-32,0 0 51,67 2-43,-31-2-14,3-3-10,-3-3-4,0 2-4,-5 2 0,-5 0-27,-4 2-12,-3 0-64,-5 0-91,-3 0-66</inkml:trace>
  <inkml:trace contextRef="#ctx0" brushRef="#br0" timeOffset="394213.7853">25285 11619 184,'0'0'76,"0"0"19,0 0 18,0 0-37,0 0-50,0 0-26,0 2-8,0 26 5,0 11 3,0 8 28,-2-2-6,-4-5-9,2-2-12,-2-4 7,5-5-8,-1-3-2,1-2 1,-1-3-23,1-3-40,-1-1-11,2-5-69,0-7-71</inkml:trace>
  <inkml:trace contextRef="#ctx0" brushRef="#br0" timeOffset="394661.7266">25318 11571 168,'0'0'73,"0"0"7,0 0 6,0 0-7,0 0-65,0 0-5,63 6 1,-41 30 9,-1 8-3,1 4-2,0 3-7,-1-3 4,0-2 6,0-7-13,0-5 4,3-4-7,3-3-1,4-4 5,-1-2 6,-3-6-5,-5-6-5,-7-5 4,-3-2-3,-6-2 0,0 0 8,2-6 9,2-14-2,0-3-11,-1-8-5,2-2-1,-7-1 0,-1-2-1,-3-4 1,0 1 0,0-3-1,-10 0-6,-2 4-8,1 5-9,4 7-27,0 8-52,4 8-43,3 4-91</inkml:trace>
  <inkml:trace contextRef="#ctx0" brushRef="#br0" timeOffset="395252.2358">26083 11524 391,'0'0'88,"0"0"-36,0 0-22,0 0-21,0 0 4,105-18-3,-55 14-1,2-1-4,-2-1-4,-1 0 2,-7 2-3,-5-1-2,-7 0 2,-8 2-17,-5 1-46,-7 2-66,-5 0-26,-5 0-90</inkml:trace>
  <inkml:trace contextRef="#ctx0" brushRef="#br0" timeOffset="395506.0722">26219 11526 128,'0'0'97,"0"0"-97,0 0 23,0 0 88,0 95-31,0-58 13,3 0-40,4-6-34,-1-2-9,0-3-6,0 0-2,-3-2 2,1-1-4,-4-1-6,0-2-6,0 2-22,-2-2-25,-9-1-24,2-1 59,3-4-160</inkml:trace>
  <inkml:trace contextRef="#ctx0" brushRef="#br0" timeOffset="396205.1026">26926 11488 360,'0'0'68,"0"0"45,0 0-30,0 0-19,0 0-57,0 0-7,-3 21-3,-9 15 3,-4 5 16,-1 2-8,4 0-6,3-4 2,0-5-4,0-2 1,1-3-1,0-4 0,2-4-6,-2-2-11,3-6-14,0-4-15,3-5-4,3-1-57,0-3-41,0 0 47,0 0 4,0-13-23</inkml:trace>
  <inkml:trace contextRef="#ctx0" brushRef="#br0" timeOffset="396505.7224">26944 11526 70,'0'0'115,"0"0"13,33-78 5,-26 62-12,-2 6-39,1 4-37,-5 0-24,1 6 1,1 0-12,6 0-10,7 12-16,5 18 16,3 7 1,-6 10 12,-5 3 4,-2 1-12,-4-2 6,-1-3-1,-1-5-10,-1-7 5,1-2-2,-1-2-2,2-5 2,-2-5-3,-2-3 0,-2-5-14,1-3-22,-1-5-18,0-1-27,0-3-86,0 0-103</inkml:trace>
  <inkml:trace contextRef="#ctx0" brushRef="#br0" timeOffset="396721.8786">26977 11709 229,'0'0'31,"0"0"-16,0 0 34,0 0-37,101-19-12,-69 17-19,-4 0-65,-6 2-108</inkml:trace>
  <inkml:trace contextRef="#ctx0" brushRef="#br0" timeOffset="397136.6501">27419 11471 142,'0'0'169,"0"0"-98,0 0 12,0 0-23,0 0-29,0 0-13,99-22-3,-63 18-11,2-1-1,0 0 1,-2 1-4,-3 2-3,-5 1-29,-4 0-52,-5-1-54,-6 2-105</inkml:trace>
  <inkml:trace contextRef="#ctx0" brushRef="#br0" timeOffset="397415.3116">27582 11473 390,'0'0'53,"0"0"-24,0 0 14,0 0-40,0 0 20,-1 86 2,1-53 3,0 1-19,0 1-6,0-3-1,0-2 1,0-3 0,0 0-3,0-2-1,-4 3-11,2-3-7,-1 1 6,0-8-67,0-2-20,-1-5-83</inkml:trace>
  <inkml:trace contextRef="#ctx0" brushRef="#br0" timeOffset="398030.7167">28084 11524 186,'0'0'34,"0"0"-2,0 0 54,100-30-42,-69 24-22,-2 3-5,-6 0-14,-4 3 1,-3-1-4,-4 1-26,-2 0-40,-4 0-67</inkml:trace>
  <inkml:trace contextRef="#ctx0" brushRef="#br0" timeOffset="398347.1565">28147 11509 242,'0'0'135,"0"0"-53,0 0 22,0 0-57,0 0-44,0 0-3,-2 12-9,2 6 4,0 8 5,3 7 8,2 5 0,-4-1-3,2 1-2,-1-2-1,-2-3-2,0-4 3,0-1-1,0-2-2,0-3-13,-8-2-9,0-3-18,1-4-22,-2 0-24,3-3 10,-1-2 24,-1-3-99</inkml:trace>
  <inkml:trace contextRef="#ctx0" brushRef="#br0" timeOffset="398563.342">27993 11989 68,'0'0'79,"0"0"-14,0 0-29,0 0-24,0 0 10,0 0 35,53 9-18,-24-7 2,7-1-8,6-1 3,7 0-8,2 0 14,-1 0-33,-5 0-9,-3-3-8,-8-4-49,-7 0-77,-5-2-61</inkml:trace>
  <inkml:trace contextRef="#ctx0" brushRef="#br0" timeOffset="399079.8907">28849 11431 283,'0'0'11,"0"0"59,0 0 18,0 0-45,0 0-35,-95 3-8,58 34 0,-2 12 6,3 3-1,8 1 16,11-3-11,8-7-10,9-5 0,0-3 2,3-6-2,15-4 14,1-4-9,2-6 21,5-4-10,4-6-10,4-5 22,6 0-1,3-3-4,-4-12-11,-4-1-10,-9-5 11,-5-3-1,-6-3-3,-2-6-3,-5-5-2,-5-4-4,-3 0-9,0-1-1,-9 7-11,-7 5-11,-2 7-8,-3 9-6,-1 5-74,-5 7-63,1 3-95</inkml:trace>
  <inkml:trace contextRef="#ctx0" brushRef="#br0" timeOffset="399727.2397">29276 11450 86,'0'0'159,"0"0"-45,0 0-4,0 0-9,0 0-51,0 0-36,0-13-14,0 22-9,-7 18 4,-4 10 5,-1 10 25,-1 0-14,1-1-3,0-1-7,6-6 5,0-3-6,0-4 0,1-3-2,-2-3-5,4-5-23,0-6-2,2-3-49,-1-6-35,2-4-57</inkml:trace>
  <inkml:trace contextRef="#ctx0" brushRef="#br0" timeOffset="400274.7775">29294 11467 254,'0'0'52,"0"0"-18,0 0 5,0 0 3,0 0-30,0 0-12,47-24-3,-34 24 2,6 13-2,-3 13 1,5 9 2,3 10 21,-3 4-5,4 3-10,2-2 0,2-5 15,2-6 13,-1-3-8,-2-5-8,-4-1-7,-4-3 5,-1-2-4,-2-6-2,-1-4 0,-7-4 0,-2-5-8,-4-3 8,-2-3-1,1 0 7,-2 0 18,3 0 15,4-14 16,4-8-48,4-10-15,0-6 4,0-4-4,-2-4 4,2-5-4,-3-7-1,1 0-1,-2 3 0,-2 7 0,-1 11 0,-2 8 0,-2 8 0,-1 4-5,-2 7-16,1 4-12,-2 3-30,0 3-6,0 0-80,0 0-206</inkml:trace>
  <inkml:trace contextRef="#ctx0" brushRef="#br0" timeOffset="406470.0398">3656 14119 82,'0'0'93,"0"0"-42,0 0 66,0 0-30,-6-90-45,1 73-12,-3 4 9,2 1-14,0 1-4,-3 4 6,0-1-10,0 4-3,-4-1-14,-1 2-2,1 0 1,-5 3-3,3 0 2,2 0-4,-1 0-2,-1 0 8,2 0 3,-5 3 4,4 3-5,-2 1-1,1 1 1,3 1-2,0 3 0,3 3-1,-1 3-1,4 8-3,6 7 0,0 8 2,0 2 3,6 1 0,9-6-1,-3-7-3,1-7 2,2-4 2,1-5-7,-2-5 6,4 0 1,0-7-2,1-2 4,1-1 0,2 0-1,2-6 1,1-12 2,2-5-4,-4-3 0,-1 0-4,-3-3-5,-4 2 2,-3 3-1,-6 0 4,-3 1 3,0 3 1,-3 1-1,0 2 1,0 4 0,0 2 1,0 6 3,0 2 9,0 1-1,-3 2 12,3 0-16,-3 0-8,3 0-2,0 0-8,0 7-1,0 10 6,0 6 5,9-1 0,3-3-1,0 0 0,-2-6 1,2-2-2,2-1 0,-1-4 2,2 0 1,-3-2-1,4-3-1,1-1-1,1 0-2,1 0 2,-1-3-10,-2-9-8,-1-3-3,0-4 12,-1-2 7,-1 2-1,-1-2-2,0 3 6,1 4-5,-4 3 2,-1 3 4,-2 3 0,4 4 7,-2 1-7,1 0 1,1 0 2,-1 4-1,0 7 5,1 3 0,-5-1 3,-1-1 5,1 0 0,-4-2-4,1 1 0,-1-3 1,-1-3-10,0-1 0,2-4 0,-2 0 4,0 0 0,1 0 2,-1 0 8,0-5 5,0-11 10,0-7-31,0-2-6,0 1 1,9 2 1,3 6 3,0 1 0,3 1 1,2 4 0,6 2 2,3 3-2,2 5 5,0 0-5,-4 2 0,-4 13 0,-1 2 7,-1 4 2,0-2-1,-2 1-2,2 0-5,0-5 0,-3 0 0,3-2-1,-3-5-15,1-2-26,1-6-40,-1 0-112,-4-14-110</inkml:trace>
  <inkml:trace contextRef="#ctx0" brushRef="#br0" timeOffset="407183.1792">4865 13979 110,'0'0'95,"0"0"-90,0 0 78,0 0-8,0 0-26,0 0-10,12-50 25,-12 44-19,0 1-9,-3-1-7,-11 1-29,-2-1-3,-1 4 3,3 2 9,0 0-9,-2 0 0,4 9-4,-4 12-6,2 4 10,5 4-7,0 5 5,8 1-5,1-1 5,0-1 1,0-4-1,7-7 0,2-5 4,3-5 0,4-3-2,-2-5 7,-1-2 6,4-2-6,0 0-1,2-18 8,-2-9-4,0-7-3,1-6-1,-5-3-2,2-3 0,-4-2 0,-1-2-4,-6-1 4,-1-3-3,-3 0 1,0 4 6,-3 5 23,-11 9 9,-3 6-9,5 12 13,3 7 7,3 8-10,5 3-2,-1 0-39,2 18-19,0 27-2,0 20 21,5 9 1,4-4-1,2-9-3,0-13 1,4-7 2,0-8-2,0-5 2,4-5-4,2-10-42,4-8-21,4-5-36,2-10-52,-1-11-347</inkml:trace>
  <inkml:trace contextRef="#ctx0" brushRef="#br0" timeOffset="412024.6858">5972 13959 288,'0'0'191,"0"0"-157,0 0-31,0 0 20,0 0-21,0 0 4,0 0-4,15 50 5,-15-23-2,0 7-5,-3-1 12,-8 2-24,-2 3 12,-8 0-36,2-1-102,2-3-44</inkml:trace>
  <inkml:trace contextRef="#ctx0" brushRef="#br0" timeOffset="418516.1778">6022 13588 20,'0'0'87,"0"0"7,0 0-15,0 0-20,0 0-4,0 0-3,0 0-16,-5-21 4,5 21-11,0-2-6,0 1-5,0 1-1,0 0 2,0 0-8,-2 0-1,1 0 0,1 0-2,-2 0-8,1 0-3,-1 1-10,-2 11 13,-1 6 12,-1 2-10,-1 1 0,2 3 0,4 2-1,-2 4 1,3 1 0,-2 1 2,2 3-2,0-5 0,0-2 0,0-2-4,2-4 2,4 2 0,4 2 4,-4 0 0,0-2 3,0 0-3,-1-1-1,0-2-3,1-2 0,-1-1 2,1 0-2,-3-1-2,5-2 1,-1-4 1,-3 0 0,1-3-1,-2-2 1,0-3-1,0 0 1,-3-2-1,3 1 0,0 0-1,1-1 2,-1-1 2,3 0-2,-3 0 0,-1 0-5,-1 0 5,1 2-1,-1-2 0,1 1 1,2-1-2,2 0 2,0 0 2,0 0-2,5 0 0,2 0-2,2 0 4,3-11-1,-2-4-1,5-2 0,0-5 0,-3-4 0,4 0 0,-1-3-1,-6 2-3,3 0 4,-5 0-3,-1 0-3,-1-2 6,-4-2-7,-2-3 1,-2 1 0,-2-2 4,-1 3 0,0 1 2,0 3 0,0 2 1,0 5-1,-7 1 0,1 7 1,1 3 0,-1 4 6,6 1-4,-3 2 2,3 1 2,0 2-3,0 0-1,0 0-3,0 0-3,0 5-8,0 16 1,8 10 10,4 4 14,-1 3-4,0-2 3,-2-3 4,1-1-5,-2-4-4,-2-1-5,0 0-3,-3-4 4,3 0-2,-2-5-2,1 0 0,-4-3 0,1-3 1,-2-5-1,0-2 0,1-2-1,-1-3 0,2 0-6,-1 0-1,1 0-5,-2 0 9,3 0-2,-2-6-6,5-2 9,0 1-2,-2-1 3,1 2 0,-2 3-1,-3 2 3,3-1-1,-3 2-2,0 0 0,3 0-6,3 0 4,0 6 5,0 6 0,-2 2 5,-1 1 8,0 0 2,0 0-6,-1-2-2,-1 0 0,1-4-1,-2 1-1,3 1 4,-3-2-3,0 0-1,0-2 3,0-1-6,0-1 8,0-4-8,0 1-2,0-2 4,0 0-4,0 0 2,0 0 3,0 0-1,0 0-1,0 0 3,0 0-3,0 0 6,0 0-3,0 0-6,0-9 0,0-3-10,-5 0-3,1-3-10,1-1 13,1-2 4,2-1-5,0-1-3,0 1 9,0 2-5,0 2 3,0 2 5,0-1-2,0 4-2,6 0-2,-1 3 3,5-1-1,1 4 2,1 0 1,1 2-2,2 2 1,0 0 2,-3 0-3,-3 9 1,4 3 4,-2 0 0,0 1 0,0 0 0,0-1 0,2 0 2,0 0-2,2-2 0,5 1 9,-4-2-5,2-1-3,0-3 2,-3 1-1,3-2 0,2-4 0,-1 0-1,4 0 3,1 0-3,1-10 1,-3-2 0,-2-2-1,-2-4 5,2-4-5,-4-2 2,1 1 2,-6 1-3,-5 4 3,-4 1-4,-2 4 5,0 4 3,-2 3-8,-5 5 3,0 1 11,1 0-15,-2 0-8,2 14 8,-2 6 0,3 3 0,5-1-1,0-1 1,0-4-8,7-4 8,8-4 0,4-1 0,4-5 0,11-2 0,2-1-12,3 0-10,-2-6-90,-6-4-101,-8-1-149</inkml:trace>
  <inkml:trace contextRef="#ctx0" brushRef="#br0" timeOffset="419168.3139">5745 13853 145,'0'0'138,"0"0"-63,0 0-13,0 0-12,0 0-33,0 0 23,100-56-1,-52 44-3,1 1-16,3 4-11,-4 4-8,-2 2 3,-4 1-4,-3 0-27,1 0-62,-9 1-126</inkml:trace>
  <inkml:trace contextRef="#ctx0" brushRef="#br0" timeOffset="420456.9679">8902 13469 99,'0'0'133,"0"0"-33,0 0 7,0 0 0,0 0-31,0 0-29,-3-11-16,3 11-29,0 9-2,0 18-2,0 11 2,9 4 17,0 2-5,-3-5-8,-2-3 7,-1 0 0,-1-4-11,-2-2 5,0 0-5,0-3-2,0 2 2,0-2 0,0-3-24,-2-3-14,-1-3-10,3-7-51,0-6-74,0-5-94</inkml:trace>
  <inkml:trace contextRef="#ctx0" brushRef="#br0" timeOffset="421200.9592">8871 13466 111,'0'0'76,"0"0"-24,0 0-25,16-83 13,-4 62-15,2-2 1,3 1 0,-3 3-3,2 2 19,-2 8-2,-1 7-12,4 2-17,0 5 0,4 18-7,-3 5 7,0 5-8,-6 2 4,-6-1-5,-6 1-1,0-2 3,-9 0-2,-10-3 13,-1-1-7,-2-4-8,0-5 7,3-5-13,5-5 14,8-6-6,3-4-1,3 0 2,0 0-3,0-2-2,0-6-3,6 0 5,11 0-4,5 3 4,3 5 0,3 0 2,2 6 0,1 9 6,-1 2 10,-3 1-10,-5-1 4,-5 0 2,-7-3-6,-5 3 0,-5 1-2,0 1 5,-12 4 7,-8 3-5,-8-2-6,-2-3 1,3-3-8,2-4-10,3-7-34,2-3 1,-2-2 19,-2-2-61,1 0 1,0 0 11,3 0-51,5-8-93</inkml:trace>
  <inkml:trace contextRef="#ctx0" brushRef="#br0" timeOffset="422144.7265">9314 13907 226,'0'0'221,"0"0"-185,0 0-14,0 0 33,0 0-42,0 0-13,-3 0 0,10 0 3,10 0 15,5-3 25,8-11-16,3-5-13,4-6-4,-1-3-2,1-4-8,-1-1 6,-2-1-6,-3-2 1,-4 0 4,-6 1-5,-6 0 1,-6 2 0,-7 0 1,-2 0 3,0 1-4,-6-1 2,-9 4-2,-2 1-1,-2 2 1,-1 7-1,3 2 0,0 5 0,1 5 0,2 0-5,3 6 4,3 1-5,2 0 2,3 0-1,-4 9 2,1 21 0,-2 17 0,2 10 3,5 5 2,1 1 10,0-1-1,1-5-2,10-4 11,2-7 0,-1-5 13,5-8-21,0-4-2,4-5-10,0-5 0,2-2 0,2-4 0,2-3 4,1-8-3,5-2 0,0 0 2,1-7-3,-3-7-7,-7 1-15,-6 3-7,-6 0 8,-3 6 11,-6-1 7,0 4 1,0 1 1,-3-1-2,2 1 2,-2 0-4,0 0 4,0 0-3,1 0-9,3 0-51,-1 0 14,2 0-82,-2 0-5,0 0-34</inkml:trace>
  <inkml:trace contextRef="#ctx0" brushRef="#br0" timeOffset="424017.0576">10154 13644 141,'0'0'85,"0"0"15,0 0-17,0 0-9,0 0-71,0 0-1,-82-13 22,61 16-24,6 7 0,2 0 1,4 5-1,4 3-4,2 6 4,3 7 11,0-2 14,0 2-8,0-5-3,8-1 0,5-6-4,0-2-4,1-4-3,7 0 1,-1-6 6,3-4-5,1-3-3,3 0 6,1 0-5,-3-7 1,-2-6-3,-8 2 1,-6-2-2,-2 1 0,-7-3 1,0-3-1,0-1 0,-3-4-6,-10-1-15,-2 1-2,-3 2-4,3 5 0,0 4 13,1 4 4,1 4-5,4-1 15,3 4 1,3-1 5,3 0 12,0 1-8,0 1-10,0-2-3,3 1-10,15-1 6,8 1 5,6-2 2,3 2 0,3-2 2,0-1 0,-1 0 4,5-1 2,4 0 3,-1 0-7,4-1-1,-1 2 5,-5-1-7,-4 0 3,-9 4-1,-8 1-3,-7 0 0,-3 0 2,-5 0 0,-2 0 1,-4 0 2,-1 0 0,0 0 6,0 0-1,0 0 7,0 0 3,0 0-6,-9 0-6,-8 0-7,-3 8 10,-2 3-3,-4 3-8,3 3 0,0 2 7,2 4-7,2-1-2,8 1 0,5 0 0,3-4 0,3 1-2,0-4 2,3-3 3,11-2-1,5-2 0,6-4 0,5-4 2,6-1 16,3 0-11,0-9-4,1-8-1,-4-2 2,-3-4-1,-5-2 0,-3-4-3,-5-2 5,-1-4-4,-4-2 1,-2-2-2,-2-5-4,-2-3 4,-2 1-3,-4 0-1,-3 2 4,0 4-1,0 5 2,0 7 0,0 8-1,0 8 4,0 8-2,0 2 7,0 2-3,0 0-6,0 12-13,0 18 4,0 14 9,0 4 26,2 3 2,1-2-7,0-5 2,0-1-10,0-4-7,1-5-6,-2-2 0,5-5 1,-5-3-1,1-6 1,0-1-1,-2-5 1,1-5-1,-2 0 0,0-6 1,1 1 0,-1-2 1,0 0 0,2 0 8,-1 0-2,2-5-1,5-13-7,2-9-7,5-2-5,0 0-11,-2 4-3,2 4 14,-3 6 9,0 4 0,-3 5-1,-3 5 1,5 1-2,0 0-9,4 11 10,2 3 4,-2 4 0,1 2 10,-1-1 10,0 1-7,0-4-3,-2-2-10,-1-3 0,0-1 5,0-4-5,-1-1-9,-1-2-28,2-3-4,-3 0-12,-2 0-30,2 0-71,-4 0-16</inkml:trace>
  <inkml:trace contextRef="#ctx0" brushRef="#br0" timeOffset="426164.5262">12271 13507 136,'0'0'114,"0"0"-58,0 0 13,0 0-1,0 0-28,0 0-7,6-15 0,-6 15-15,1 0-15,4 7-1,1 12 1,3 7 42,1 3-28,2-2 4,0-3-8,4-1-9,-2-4-2,2-1 1,1-3-3,-4-2 0,2 0 1,-2-3 0,-4-2 1,-1-2-2,1-2 0,-2-2 1,4-2 0,2 0-1,1 0 4,2 0-1,-1-6 0,-2-5-3,-1-1-2,-3-3 1,-3-2-6,0-2-1,-5-1 2,-1-1-4,0-1 4,0 1 3,0 0-7,-3 0 8,-5 3-3,2 2 5,-2 3-1,4 3-2,-5 0 2,6 3-5,1 3-4,1-1 9,-1 3-4,2-1 4,0 3 1,0 0-7,0 0-7,14 0 8,4 0 5,1 0 1,6 0-3,-2 0 3,8 0 2,1 0-2,3 0 1,-2-6-1,-2-1 0,-1 1 0,-3-2 0,0 4 0,-2-1 0,-1-1 0,-5 3 0,-2-1 0,-4-1 0,-1 0 2,-1-2 3,-5-1 4,1 1-4,-5-3 0,-2-1 4,0 0-2,-5 1-7,-13 1 0,-2 0-6,-3 5 6,-2 4 8,-1 0-2,3 0 3,6 3-4,-1 16-5,6 6 1,0 9 9,5 2-1,5-2 6,2-1-2,0-4 10,11-5-15,7-3-5,4-4 3,1-5-4,5-3 1,0-3 0,5-5-3,6-1 0,1 0-24,5 0-30,-5-1-122,-10-4-167</inkml:trace>
  <inkml:trace contextRef="#ctx0" brushRef="#br0" timeOffset="427036.1057">13591 13363 247,'0'0'76,"0"0"-31,0 0 13,0 0-15,0 0-25,0 0 1,-65-19-6,51 19 0,-2 4 2,-2 11-9,-2 5 0,3 4-3,0 5 10,8 2-5,0-1 1,5-1-2,4-3-5,0-5 1,0-2 0,7-1 8,8-2-5,2-5 1,5-1-6,3-3 2,2-4 3,4-3-3,2 0 8,-3-2-9,3-11 8,-3-5-7,-4-1-1,0-4 4,-8-2-4,-2-1 3,-5-2-2,-5-1-2,-5-5 4,1 1-2,-2-4 6,0-3 1,0 0-5,0-4 6,-2 2 3,-4 2-7,2 0 7,-2 6 4,1 2 6,-2 5-11,2 6-2,2 6-2,2 6-8,-1 6 1,2 3 13,0 0-7,0 0-8,0 24-16,0 18 6,11 14 10,5 7 12,-2-2-2,0-5 10,0-4-3,-1-9-9,1-7-5,1-7 0,0-5 1,-1-6-4,2-2 0,-2-4 1,-2-1 0,2-5-2,2-3-4,1-3-33,2 0-22,0 0-19,-4-1-14,0-12-83,-6-1-79</inkml:trace>
  <inkml:trace contextRef="#ctx0" brushRef="#br0" timeOffset="427468.4583">13510 13162 126,'0'0'93,"0"0"-88,0 0 72,0 0 3,111-3-21,-75 1 7,2 1-20,3-2-6,1-2-19,2 0-5,1-5-3,1 1-2,-5-2-5,-5 4-5,-10 3 1,-6 4-2,-7 0-25,-5 0-19,-7 0-71,-1 11-65,-3 5-56</inkml:trace>
  <inkml:trace contextRef="#ctx0" brushRef="#br0" timeOffset="428806.7311">14243 13305 69,'0'0'82,"0"0"-2,0 0-30,0 0-26,0 0 10,0 0-26,-70 1 7,61 17-13,0 5 17,0 3 31,5 2 22,-1-2-33,5-2 0,0-1-23,0-4-7,6-1-2,10-4 7,4-3 3,5-3 7,2-2-16,2-3 3,-1-3 2,-1 0-7,-4 0 1,-1 0-6,-3-9 1,-4-3 4,-2 0-5,-2-3-1,-5 0-2,-5-3-5,-1 0 2,0-2-5,-4 2-4,-10 2 8,-2 0 2,1 6 1,-1 1 3,2 2 0,1 2 1,7 0-1,-2 4 0,5 1 0,0-2 0,0 2 0,3 0-2,0 0-5,0 0 5,0 0-11,0 0 4,12 0 1,6 0 4,6 0 4,8 0 14,3 0-3,2-10-2,1-1-8,-4-2 0,-1 0 0,-6 0 2,-7-2-1,-7 0 3,-6-1-2,-5-2 6,-2 0-8,0-1-1,-12 3 4,-4 2-3,2 3-1,2 2 1,0 5-1,6 3 15,1 1-7,5 0 6,0 0-7,0 0-7,0 0-8,2 0-2,14 0 6,7 0 4,8 7 0,5 4 0,1 1 4,-1 1-2,-5 4 5,-4 7 1,-7 5 6,-6 2 9,-6 5 5,-5 2 1,-3-2-11,0-3-10,4-4 1,4-7-9,2-4 0,2-1 0,4-5 0,8-5-6,6-5-27,6-2-17,6 0-22,0-9-53,-5-8-209</inkml:trace>
  <inkml:trace contextRef="#ctx0" brushRef="#br0" timeOffset="429771.2163">15802 13380 144,'0'0'64,"0"0"-16,0 0 64,0 0-48,0 0-34,0 0-7,9 6-15,3-6 14,3 0 29,6-3-34,3-9-5,1-4-8,-1-2-2,-2-2 3,-1 2-4,-7 0 1,-1 1-1,-4 5-1,-3 2-3,-3 4 0,-1 4 3,-2 0 3,0 2-3,0 0-6,0 0 0,0 0-10,0 11 16,-6 6 0,-2 4 7,3-2 0,4 1-3,1-2 9,0-1 4,0-6-13,0 2 2,6-3-4,2 1-2,4-2 5,4-3-1,6-3 1,2-3 8,9 0-6,1-2-1,-1-12-6,1-4-8,-2-3-10,-6 0-10,-6-1 5,-2-2-2,-6 0 21,0 2 4,-3 3 0,-2 6 0,-1 3 3,1 3 9,0-1-10,3 4-2,2-1-2,-2 4 2,2 1 7,-1 0-1,-2 7 3,0 10 17,1 4 3,-3 1 6,1 3-10,0-4 3,-1 2-6,-1-4-9,-2-2-1,-1-1-7,-1-1-2,-2-3-2,0-1 0,0-1 0,0 1-1,-9-2-15,-10-2-17,-4 1-48,-6-7-15,-4-1-130</inkml:trace>
  <inkml:trace contextRef="#ctx0" brushRef="#br0" timeOffset="430036.5588">16217 13013 632,'0'0'28,"0"0"-9,0 0 4,0 0 11,0 0-34,0 0-15,0-9-64,0 9-167</inkml:trace>
  <inkml:trace contextRef="#ctx0" brushRef="#br0" timeOffset="433160.9208">9314 15003 37,'0'0'47,"0"0"22,0 0-3,0 0 3,0 0 0,0 0-30,-14-44 7,11 44 13,2 0-12,-5 0-15,-3 0-32,-3 0 3,-7 7 22,-2 13-22,-2 9-1,3 11 6,3 13-6,-1 16 21,6 16 4,-1 8 3,7 1-14,3 0-10,3-8-6,0-5 1,0-4 2,4-11-6,14-9 1,7-5 1,5-8 1,6-1 0,0-7 0,4-4 0,-1-7-29,1-6-15,-1-8-34,5-11-67,-1 0-144</inkml:trace>
  <inkml:trace contextRef="#ctx0" brushRef="#br0" timeOffset="434502.1876">10246 15108 175,'0'0'75,"0"0"-17,0 0-21,0 0-1,0 0-27,0 0-3,-104-47 4,77 46-1,-3 1-3,-1 0-6,0 9 14,-4 6-10,2 3 9,2 1 1,3 2-5,1 7-8,10 8 14,3 13 3,6 15 1,2 8 26,6 6 2,0-3-22,0-5-11,15-11-4,4-12-10,5-9-2,4-9 1,7-8 1,7-6 0,5-8 3,8-4 1,1-3-3,4-4 4,-5-14-3,-5-3-2,-6-1-39,-8 0-97,-10 6-84</inkml:trace>
  <inkml:trace contextRef="#ctx0" brushRef="#br0" timeOffset="435579.4908">10754 15445 42,'0'0'144,"0"0"-87,0 0-18,0 0-2,0 0-29,0 0-7,-80-9 11,70 11-8,-2 14-2,3 5 1,-1 6 12,4 0 6,1 2-8,4 0 3,1-3 2,0-1 11,0-6-14,0-2-10,9-3-5,2-6 2,3-2-2,1-2 8,4-4 2,4 0 1,0 0-5,0-12 1,-1-2-7,-2 2 0,-5-2 2,-1 1 0,-3-4-2,0 1 0,-1-4-1,-3-1-1,-2-2-10,-5-1-8,0 2-4,-3 4-12,-15 3 22,0 8 2,-1 3 10,2 4 2,5 0 7,6 0 12,3 0 25,3 0-29,0 0-15,0 0-5,0 0-7,0 0-1,0 0-3,6 0 16,6 0 1,3 0 0,1 0 13,3 0 0,3-6-3,0-3-2,1-2-4,-4 1-2,2-1 2,-5 4-4,-2-2 1,-5 2 3,-3-4 4,-3-1 15,-2-3 2,-1-2-15,0 2 0,0 2-7,0 5 4,0 2-6,0 5 7,0-1 2,0 2-11,2 0-4,2 0 1,6 0-5,6 8 6,6 8 2,3 4 4,0 1 10,1-2 0,1-1 11,-3-1-14,-4 1 0,-3-1-4,-2 1 1,-5 1-6,-4 5 4,-6 3-5,0 4 4,-6 2 6,-16 1-8,-6-2 5,-5-4-8,2-2 0,-4-8-30,4-4-36,3-7-56,3-5-144</inkml:trace>
  <inkml:trace contextRef="#ctx0" brushRef="#br0" timeOffset="436470.7353">11777 15072 148,'0'0'64,"0"0"-10,0 0 11,0 0 8,-91 49-43,73-11 5,3 9 9,3 10-5,5 4 5,2-3-26,5-9-10,0-8-8,6-8-9,14-9 4,11-4 5,9-7 8,8-5 6,10-6 13,6-2-4,6-7-6,5-15-10,0-3 1,-2-6 13,-14 4-9,-15 2 1,-14-3 5,-13 0 3,-5-5 4,-9-6-5,-3-3-14,0 1-1,-10 2-5,-14 1 2,-9 4-2,-4 2-4,-5 5-14,0 7-6,-1 8-27,0 9-4,1 3-48,3 2-88,6 8-202</inkml:trace>
  <inkml:trace contextRef="#ctx0" brushRef="#br0" timeOffset="437039.7115">12201 14632 296,'0'0'69,"0"0"-59,0 0 24,-44 79-2,31-21 13,1 10-10,7 1-11,1 2-1,-5 3-2,-1 6-2,-8 8 7,0 1 28,-3 0-27,3-9-8,0-13-11,5-3-6,-1-7 4,5-6-6,0-3 0,1-5 0,2-6 3,-4-4-3,4-4 1,1-7-1,0-8 0,4-7-12,1-5-27,0-2-47,1-9-104,15-20-76</inkml:trace>
  <inkml:trace contextRef="#ctx0" brushRef="#br0" timeOffset="439352.7246">13071 14903 237,'0'0'102,"0"0"-20,0 0 2,0 0-24,0 0-30,0 0-22,-57-51-8,31 47-2,-2-1 2,-2 1 2,2 1-1,1-1 2,0 4-3,8 0-4,-2 0-7,3 0 9,3 0-2,2 5 4,5 0-19,5 1 8,2 3 0,1 3-6,0 8 7,1 10 7,18 7 3,8 10 19,9 3 2,6 0-4,4-1-13,1-3-3,-7 0 4,4 0-1,-9 1 2,-7-3-5,-6-1 23,-8-5-16,-8-5-4,-6-3 9,0-4 2,-4-4 10,-16-4-10,1-5 7,-8-6-16,-1-5 10,-2-2-10,0 0-1,2-11-5,-1-4-4,7 0-3,-1-2-16,4 2-1,5 1-14,1 3-11,6-2-53,4 3-54,3-1-84</inkml:trace>
  <inkml:trace contextRef="#ctx0" brushRef="#br0" timeOffset="440334.5483">13421 15360 1,'0'0'118,"0"0"-109,0 0 56,0 0-3,0 0-31,0 0-12,21-5-1,-8-6 23,4-2-9,2-4-18,0 1-3,1-4-2,1-1-2,0 0-2,-3 0-2,-2 4-1,-5 4 0,-7 4 1,-2 4 3,-2 3-1,0 2 7,0 0 22,0 0-30,-8 0 3,-4 5-7,-1 12-2,1 10 2,1 3 6,1 6-2,4-1 13,3-4-6,3-3 3,0-7-9,0-5-5,12-4 0,1-4 5,1-4-2,0-1 2,3-3-5,2 0 5,-2-4-2,4-11 0,-2-2-3,-2-1 0,0-2 0,-2 4 0,-1 2 1,-5 5-1,-2 6 0,-2 3-4,2 0 4,2 0 0,-1 0 0,2 8 1,2 4 2,-3 3-3,-3 2 3,3-1 7,-6 0-6,-3-2 2,0 0 6,0-4-2,0-4 0,0-1-5,0-5-3,0 0 0,0 0-2,0 0-5,1-1-6,4-15 4,2-3-32,5-5 26,0 1 3,2-3 6,2 4 4,-4 1 1,3 6 4,-3 6 9,-1 4 6,3 5-11,0 0-5,0 5 3,0 8 13,1 1-1,-2 0 3,3 0-1,-3 0-11,1-2 4,-3-3-10,-2-1-2,4-3-2,-4 0-1,0 0-20,1-4-23,-2-1-26,-2 0-87,-3 0-26</inkml:trace>
  <inkml:trace contextRef="#ctx0" brushRef="#br0" timeOffset="440650.9871">13733 15009 460,'0'0'67,"0"0"-26,0 0 4,0 0 2,0 0-47,0 0-1,0-5-38,3 5-60,4 0-161,2 0 102</inkml:trace>
  <inkml:trace contextRef="#ctx0" brushRef="#br0" timeOffset="441910.0227">14713 14938 45,'0'0'110,"0"0"-5,0 0-14,0 0-42,0 0-13,0 0-14,-33-54-14,21 52-8,-1 2 8,-3 0-8,-4 0 0,-2 11 11,-1 7-5,2 6 1,-1 4 2,6 9-9,2 2-4,5 3 4,2 2 11,7 2-7,0 2 17,0 2-6,0-3-10,10-3-1,5-7-4,6-8 0,10-6-1,7-9 1,8-5 0,0-7 5,5-2-3,-2 0 1,-1-9-3,-8-8 5,-4-4 4,-8-4-8,-5-6 1,-4-2 5,-7 0-1,-3-3 0,-6 3 11,-3-2-1,0-1-8,-12-1-6,-7-1 2,-2 1 0,-3-1-4,-1 2-1,-1 4 1,1 4 0,1 5 0,-2 5-1,3 6 2,-3 4 1,0 7 4,-3 1 3,2 3-9,-1 16 0,6 11 3,7 8-2,9 9 6,6 1 11,0-3-6,8-4 6,12-9-16,7-4-1,6-7 2,6-8-3,7-6 1,6-7 0,2 0 3,1-14-4,-3-7-44,-9 3-58,-13 4-166</inkml:trace>
  <inkml:trace contextRef="#ctx0" brushRef="#br0" timeOffset="442356.2472">15561 15409 172,'0'0'324,"0"0"-318,0 0 8,0 0 11,0 0-3,0 0-22,-48 78 4,28-58-3,0-2-2,0-2-12,-2 3-75,-2-1-67,-4 1-82</inkml:trace>
  <inkml:trace contextRef="#ctx0" brushRef="#br0" timeOffset="445171.7198">16393 14894 93,'0'0'148,"0"0"-63,0 0 26,0 0-17,0 0-35,0 0-27,-1-66-11,-5 52-5,-4 0-2,-3-1-9,0-2-5,-5 2 1,1 0 0,-2 3-1,2 1 0,-3 4-1,-1 1-1,0 2-3,0 4 3,0 0 2,3 0-3,3 2 0,3 4 6,2 0-1,3 3-1,1 4-2,4 7-5,2 4 2,0 8 2,8 4-2,14 2 2,6 1 1,3-1 1,4-2 1,-1-5-1,-1-1 4,-3-1-4,-5-2 1,-3-2-1,-5 1 0,-4-2 0,-2-1 0,-7-5-3,-2-3 1,-2 2 0,0-3-4,-8 4 6,-9-1 2,-3-3 6,-1-2 1,-1-6 4,2 0-4,-3-6-7,-3 0 11,-1 0-12,-1-9-1,0-5-20,0-2 12,6-1-13,3 0-23,5 3-28,4 2-62,6-1-61</inkml:trace>
  <inkml:trace contextRef="#ctx0" brushRef="#br0" timeOffset="449465.5432">16642 15311 157,'0'0'138,"0"0"-128,0 0 30,0 0 21,0 0-28,0 0 0,0 0 39,40-1-36,-22-10-12,2 1-4,-1-4-9,-2-1-4,0 0 0,-3-1-6,-2-3 0,-2 3 4,-2-1-4,-5 4-2,-2-1 0,-1 5-3,0 2 1,0 4 1,0 3 1,0 0 1,0 0-13,0 0 3,0 7 10,-4 10 0,1 5 2,1 1-2,2-2 0,0-2 7,0-2-7,0-3 4,5-2-3,4-2-1,1-2 0,1-2 0,-1-3 0,3-2 5,-2-1-5,4 0 0,0 0-4,4 0-8,1-12-5,-1 0-4,0 0 3,-4-1 14,0 2-1,-3-1 4,2 0 1,2 0-1,3 0 1,1 3-2,1 0 2,-5 3 4,0 3 2,-3 3 3,0 0 2,-4 0 2,-2 9 1,0 1-3,-2 3 0,-4-3 3,1 1-5,-2-1-4,0 1 3,0-4 5,0 1 0,0-4-4,0 2-4,-2 0-4,-2-1 8,0-1-4,2-2-1,1-1-3,1-1 5,0 0-6,0 0 2,0 0 5,0-6-3,3-12-4,13-7 0,6-6-19,1 6 7,2 4-5,-2 7 10,-6 5 6,-2 4-1,-2 5 0,0 0-3,-1 0 5,2 8 0,-1 4 11,0-1 4,0 1 1,1 0-6,2-2-6,-1 2-3,2-1 3,-5-1 0,-2-2-4,-4-3-8,-2 0-18,-2-2-12,-2-1-29,0 0-86,0-2-80</inkml:trace>
  <inkml:trace contextRef="#ctx0" brushRef="#br0" timeOffset="449781.9982">16955 14959 252,'0'0'213,"0"0"-200,0 0 23,0 0 37,0 0-42,0 0-31,-37-14-8,37 14-8,0 0-62,0 0-44,0 0-16,0 6 44</inkml:trace>
  <inkml:trace contextRef="#ctx0" brushRef="#br0" timeOffset="450825.0644">18115 14685 66,'0'0'37,"0"0"26,0 0 22,0 0-23,-87-27-13,69 27-28,-3 0-9,-2 4-11,0 13 24,1 6-17,-1 7 8,5 4 19,2 7 3,4 1-7,3 2-11,5-2-2,2-1 3,2-4 6,0-2-11,0-5-5,6-1-3,9-4 1,3-4-7,6-1 2,3-6-2,9-4 5,8-6-4,4-4 6,9 0 0,-2-4-6,1-13 1,-3 1-3,-1-6 0,-3-2 4,-5-2-3,-7-3 0,-7-1 4,-11-2-4,-7-1 4,-12-2 3,0-2-1,-13-1 9,-17-1-7,-8 0-9,-5 1 1,-3 5 0,-3 4-4,1 8-12,-1 10-16,4 8-8,2 3-35,7 7-64,3 14-80</inkml:trace>
  <inkml:trace contextRef="#ctx0" brushRef="#br0" timeOffset="451426.6856">18397 14267 223,'0'0'56,"0"0"36,0 0 5,0 0-17,0 0-42,0 0-38,-24 5-9,12 35 9,-3 20 12,-4 17 20,-2 7-8,1 2 1,-1-2 8,1-2-6,2-3-3,-2-1-7,1-1-12,-4-1 4,3-6 11,-3-2-6,5-5-14,-1-4 1,-1-7-2,0-6 1,2-12 0,4-10-16,7-9-23,7-10-18,0-5-55,13-12-99</inkml:trace>
  <inkml:trace contextRef="#ctx0" brushRef="#br0" timeOffset="452370.7948">19319 14651 237,'0'0'59,"0"0"26,0 0 14,0 0-20,-94-85-34,70 67-21,-2 2 11,0 1-18,-1 2-16,0 5 3,0 5-4,0 1-1,5 2-1,-1 0 2,4 0-7,4 0 7,2 6 0,4 6 0,1 8-2,4 7-4,4 7 5,0 10 0,0 6 0,12 4 1,10-2 0,-1 1 3,3-7-1,1-2 6,-3-4-3,1-4-3,-2-3 3,0 0-4,-3-1 1,-2-2 9,-2 2-5,-7-3-3,-6 0 1,-1-1 3,0 0 0,-11-4-3,-6-5 4,-4-2-8,-1-5 12,-2-4-10,-3-6-1,-3-2-1,-3 0-13,-4-12 0,3-9-22,1-3-6,6 0-55,9 2-18,12 4-4,6 3-37</inkml:trace>
  <inkml:trace contextRef="#ctx0" brushRef="#br0" timeOffset="453636.7113">19531 15117 162,'0'0'79,"0"0"-73,0 0 42,0 0-10,0 0-21,0 0-16,4 1 3,14-1 37,6-1 5,5-11-18,4-4-20,-1-2-3,-4-4-5,-2 3 0,-7-1-7,-3 2-7,-8 3 11,-5 3-2,-2 3 1,-1 4 4,0 4-2,0 1-10,0 0-1,-9 1 13,1 14 6,-2 6-6,4 7 11,0-1 14,3 2-2,2-4 4,1-3 3,0-2-23,0-5-5,7-4-2,4-4-1,2-2 1,1-5 3,5 0 7,2 0-4,6-11-6,0-4-5,-2-1-20,-1-1 4,-4 3 19,-3 3-1,-2 0 1,0 2 2,-4 1 0,-1 4 8,-1 2 2,0 2-6,0 0 0,1 0-3,1 5 3,-1 6-1,-1 0 8,-3 1 6,0 2-3,-1 0 2,-2-1 9,-3 1-14,0-2-3,0-3 1,0-2-2,0-5 1,0-1-5,0-1 0,0 0 2,0 0 0,0 0 2,0-4-2,7-15-5,5-6-20,6-5 2,4 3-8,1 3 1,-1 4 12,-7 10 12,-3 4 1,0 4 10,-2 2 1,5 0-3,-1 6 7,-1 6 8,-3 0-8,1 0 1,2 2-12,-1-1-1,1 1 2,-2-2-5,0-3 2,-1 0-2,-1-1-3,-3-3-25,0 0-31,0-3-59,-3-2-109,-3 0-49</inkml:trace>
  <inkml:trace contextRef="#ctx0" brushRef="#br0" timeOffset="453937.5347">19896 14756 478,'0'0'42,"0"0"17,0 0-3,0 0-43,0 0-13,0 0-46,-9-6-128,9 6-155</inkml:trace>
  <inkml:trace contextRef="#ctx0" brushRef="#br0" timeOffset="455015.9994">20936 14632 24,'0'0'63,"0"0"28,0 0 1,0 0-17,0 0-44,0 0 21,-84-66-27,69 65-12,-1 1-12,-5 0-1,2 9 0,-5 10 14,-1 11-4,1 6-6,3 8 14,1 4 15,7 2-14,1-2-2,6-3 3,6-4-16,0-7-3,6-3-1,12-3-5,0-3 5,4-6 1,2-2-1,4-6 0,5-1 1,5-7 3,8-3-1,2 0-3,4 0 5,0-13-4,-3-3 3,-4-2-1,-6-3-3,-6-3-3,-7-5 0,-3-2-1,-7-3-3,-8 0 3,-7 1 3,-1 0 1,0 1 1,-12-1 2,-1 0 2,-5 1 13,0 1-6,0 5 5,-1 0-5,-1 7-4,1 5 7,0 2-7,-1 8 3,-1 0 8,2 4-18,-1 0 3,0 4 4,0 17-8,2 9-2,4 7 0,4 3 2,7-3 1,3-5 4,0-4-5,13-4 0,7-4 0,6-4-1,3-3 0,7-7-7,5-5-34,5-1-24,-4 0-149,-6-4-189</inkml:trace>
  <inkml:trace contextRef="#ctx0" brushRef="#br0" timeOffset="457399.9341">21421 15200 120,'0'0'88,"0"0"32,0 0-12,0 0-29,0 0-15,0 0-21,0 0-23,0 0-14,0 3-4,0 12 3,0 4 4,-4 6-7,-9 0-1,0 4-2,-6-1-27,-4 1-29,0-5-77,1-4-163</inkml:trace>
  <inkml:trace contextRef="#ctx0" brushRef="#br0" timeOffset="458459.6209">22628 14672 174,'0'0'76,"0"0"-11,0 0-15,0 0-9,0 0-25,-94-94-5,70 73-9,-3 0 12,0 4-10,-2 5 3,-4 3 1,-6 5 11,-6 4-19,-4 0 0,-3 0 15,-2 7-14,2 11 18,2 8 17,4 7-15,3 9 4,7 8-1,8 7 3,11 6-16,9 1 1,8-1 0,0-4 0,8-8-6,12-7-6,7-8 0,9-5 0,8-4 0,10-4 0,11-11 1,4-6 1,4-6-4,-2 0-21,-3-14-41,-13-2-103,-10-2-128</inkml:trace>
  <inkml:trace contextRef="#ctx0" brushRef="#br0" timeOffset="459522.5082">22861 14921 9,'0'0'1,"0"0"26,0 0 24,0 0-11,-41 88 10,37-61 0,1-3-4,1-2-25,2-5 1,0-2-21,0-3-1,3-3-1,9-2 1,5 0 10,1-6-4,5-1 12,3 0 7,-2 0-10,-8-8-4,0 1-4,-5-2 5,-2-1 2,0-3-7,-3-1 5,-5-4-6,1-2-6,-2-1-4,0 0 3,0-1 2,-11 3-1,1 1 6,-1 1-5,4 5 2,-3 3 13,4 2 1,0 1-16,1 1 4,4 4-1,1 1 0,0-2-4,0 2-5,0-2-1,0 0-4,3-3 10,7 2-3,2-1 3,-2 2-2,6 0 2,4 0 0,6-3 7,0 1 5,1-1-3,-3-1 1,-4 2-9,-4-1 2,-7 1 3,-3-1 6,0 1 11,-3-2-7,3 1 4,-2 0-8,-1 2-6,2 3-5,-2 0-1,3 0-4,1 0 1,2 16 3,2 3 7,-4 5 11,2 3-2,-2 0 0,0-1-1,-3-4-10,1-2 3,-4 0-7,2-1 1,-3 1 3,0-1-5,-6 1 3,-9-2-7,-9-2 4,-1-2-1,-2-3-46,-3-4-4,4-5-40,0-2-122,2 0-56</inkml:trace>
  <inkml:trace contextRef="#ctx0" brushRef="#br0" timeOffset="460433.0725">23794 14532 11,'0'0'159,"0"0"-72,0 0 31,0 0-41,0 0-13,0 0-41,-44-46-20,22 46 6,-4 0-2,-2 11 0,-2 9-4,1 6-2,4 10 4,1 7-3,3 5 18,2 2-9,4-1 9,6-2-2,6-3-12,3-5 2,0-1-3,3-2 0,13-5-4,3-1 2,6-4-3,3-5 1,7-5-1,3-5 0,2-6 3,2-5 5,-1 0-6,-3-8 1,-2-10 2,-5-3-1,-2-5-3,-7-2 1,-2-4-2,-8-3 6,-2-1-4,-6-2 2,-4-1 3,0-3-2,0 0 10,-9 3-7,-7 2-3,-3 5 4,-4 5 0,-2 4 0,-5 2-6,-1 6-2,-2 6-1,0 4-6,6 5 6,8 0-4,4 8 2,6 19-7,2 7 3,4 6 4,3 1 0,3-7 0,17-1 2,6-5-2,2-6 2,3-5-6,1-5-16,1-6-23,-1-5-39,0-1-103,-5 0-219</inkml:trace>
  <inkml:trace contextRef="#ctx0" brushRef="#br0" timeOffset="460998.0455">24288 14280 250,'0'0'19,"0"0"29,0 0 51,0 0-22,0 0-65,0 0-12,12 18 0,-4 22 21,2 10 27,2 7 0,2 4-33,4-2-4,4-1-2,3-1-8,-1-3 11,-5-2 3,-5-2-8,-7-4-5,-7-1 11,0 2-12,-10-2 1,-14 0-1,-13-1 6,-8-3-14,-6-3-5,-4-3-20,4-3-17,1-2-27,5-7-92,2-10-112</inkml:trace>
  <inkml:trace contextRef="#ctx0" brushRef="#br0" timeOffset="461474.0737">24788 15248 229,'0'0'0,"0"0"-132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4:06:16.2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27372 1179 142,'0'0'34,"0"0"-28,0 0 28,0 0 19,0 0-17,0 0-21,0 0 1,0 0-15,0-24 1,-1 21 18,-2 1 22,0 2-30,-3-1 14,1-1-16,-1 2-5,0-1 0,-3 1 1,1-2-4,-3 2-2,2 0-5,-3 0-1,0 0 6,-1 0 2,-2 0-2,-4 0-6,0 0-5,-1 2 4,-1 4 0,3 2 3,0-1 4,1-1-28,0 2 21,-2-3 6,-1 3 1,-2 1-9,-4 2 9,1-1-4,-1 2-4,-4 0-5,2 0 13,0 1 0,3-2 6,-2 3-5,1 1-1,4 0-1,-4 1-6,4 0 11,0 0-5,1-1 2,-2 0 0,3-1-1,0-1 0,-1 3 0,-1-1 0,0 3 2,1-2-2,-2-1-3,3 2 3,-2-1 3,-1 0-3,-3 1-1,1 3 1,-2 1 4,-1 2-4,1 1-2,0-2 2,5 1-2,2-2 1,5 0 0,2-1 0,1-1-1,0 1 4,0 0-4,0 1 4,2 0-4,-4 1 2,1 2-2,-6 9 0,-8 5-4,0 2 2,0 0 4,7-7 5,4-5-5,3 0-2,-2 0 2,-2 4 3,-3 4-3,-1 0-1,4-3 1,7-1-1,-1-4 1,5 2 0,-1 0 0,-1-1 1,3 3 2,0-2-3,4 4-4,-2 6-2,1 1 12,-3 3-6,2-1 22,2-6-13,1-1-6,0 3-3,0 7 0,0 1 4,-5 2-2,1-4 12,3-2-7,1 6-7,0 8 0,-2 3 2,2 0 9,0-4-7,0-3-4,0 1-7,0 1 7,0 0 14,0-7-1,6 0-13,3-1-5,2-2 5,0-2 10,-2-3-10,2-3-3,-1 1 2,-1 2 1,0 1 7,-1-3 0,2-2-4,1-1-1,-2 2-2,2-2 1,-2-2 5,2-6-6,-1-4-1,-1-4-5,0-1 3,3 1 0,-1-4 2,-1-1-7,2 3 8,0 1 7,1 1-5,2 2-2,-1 1 4,2-1-4,0-1 0,2-1-7,2-1 7,1 3 0,1 2 6,3-2-6,1 0 0,-1 1 0,-1-1 2,1 2-4,2 0 7,-2-2-2,2-1-3,2-1 0,0-1-1,1-3-2,2 0 3,-3-3 4,4-2-4,0 0 0,3-2 0,3 0 1,4 0 0,0-1-1,2 1 0,1-1-1,-2-1 2,-1 1-1,-1-2 0,2 1 0,3-1 1,3-2-1,7 0-1,-2 0 0,2-2 1,-2 2 0,-6-1 0,-4 1 0,-3 0 0,-2 0 0,-2 0 0,-1 0-1,-1 0 3,2 0-2,3-1 0,-1-2 0,2 0 1,1 0-1,-3 0 0,5 0 3,0 0-2,5 0 2,4 0-3,0-5 2,3 0 7,-4 0-9,-1 0 4,-2-1-3,-1 0-1,-1-1 0,1-1 0,-1-2 1,0-3-1,1-2-11,-3 2 10,2-2 0,-3 0 1,-1 1 0,-3-1-1,-3 2 2,1-1 0,0 0-1,-2 0 0,2-4 0,0-2 0,2 0 1,1-1-1,3 0 0,-2 0 1,2-2-1,3 1 2,1-5-2,-3-2 0,0-2 0,-5-1-2,-4 0 4,-4 2-2,-5 3 2,-4 1-2,-6 4 2,-1 0 22,-5 0 1,1 1 16,-4 0-21,0 0 4,1-2-15,-1 0 9,-1-3-10,3-1-2,2-3-1,4-5-3,1-2-2,5-3 0,-3 4 0,0 0 2,-1-2-1,0 2-1,-2 0 0,-2 3 1,0 0-1,-3 2 0,1-3 3,-2-5 1,2-6 1,-1-5-5,0 2 0,-2 0 0,0 0 0,-4 0-1,0-2 1,1 5 1,-3-1 1,-2 6-2,1 2 0,-3 4 4,0-1 2,0 0-2,0 2 4,-5-3-4,-5 2 0,1-1 1,-2 2-3,0 1 3,2 1-3,-3-1 1,0 2-3,0 1 0,0 2 0,-1 0 0,0 3 0,0 0 0,0 0 2,-2-2 4,1 2-6,2-1 3,-1 0-1,1-2-2,-3-1 1,0-2-3,-1-2 2,-2 4 0,0-3 1,-1 3-1,2-3 0,0 2 4,0-2-4,1 1 2,0-3-2,2 0 5,-1 0-4,0 0 0,1 3 2,0 0-3,2 2 0,-1 2 0,0 1 2,1 3-1,-1-2 3,1 0-4,-3 0 3,2-1-3,0 0-2,-1 1 2,0 0 3,-1 1-3,0 2 0,-2 1 1,1 2-1,-1 2 0,0-2 0,1 3-1,1 0 2,2 4 1,2-1-2,-1 3 0,3 0 2,0-2 0,-2 4-4,3 1-1,-1-2-2,1 4 1,1-2 4,0 1 0,-1 1 6,0-1-6,-2 1 0,1-2 0,2 1 0,-1 1 0,-2 0 0,2-1 3,-2-1-3,-2 0 0,0-3 0,-4-3 2,-4-2-2,-2-1-1,-3 0-1,-2 2-3,4 0 1,-4 2 8,4-2-8,-1 3 3,3 1-8,3 0 9,-3-2 3,0 0-2,-6 0 0,3 0-1,1-1-5,2 4 4,3 1 1,-2-1-1,-1 2 0,0-1-6,2 1 7,0-2 1,1 3-1,0 0-3,3 2 3,0 0-5,3 0 2,0 0 3,0 0 0,0 1 0,-1-1 0,0 2-2,-8-2 2,0 1-2,-6 1-5,2 1-5,4 0 7,1 0 3,4 0 0,1 0 2,-1 0-5,-1 0 5,-1 0-1,-3 0 1,0 0 1,-4 0-1,-2 0-4,-3 0 1,1 0 2,-1 0 1,0 0-5,5 0 5,2 0 0,1 0-1,-1 0 0,3 1-3,0 1 2,1-2 2,-2 0 0,-2 0 5,0 0-5,-3-3-3,3 3-1,1 0-1,2 0 4,0 0-5,7 0 5,-2 0-5,3 0 6,3 0 0,1 0 0,1 0 1,1 0-1,0 0 0,-3 0 0,-1 0 0,-2 0-1,0 0-3,-2 0 4,2 0-6,1 0 3,2 0 0,-1 1-4,0 2-7,0-1 12,-2 1-7,-3-2 9,0 3 0,-3-3 0,0 2-1,0 0 1,2 0 1,2-2 3,2 1-4,1-1 0,0 3-1,-1-1 1,2-1 0,-2 1 0,0 2 0,-2-2-4,2 3 2,-1 4-18,1 3-53,-4 6-27,1 1-3,-3 1-31,3-3-13</inkml:trace>
  <inkml:trace contextRef="#ctx0" brushRef="#br0" timeOffset="9074.232">25821 3130 1,'0'0'18,"0"0"-12,0 0-5,0 0 1,0 0-2,0 0-2,0 0-7,1-3-2,-1 3 5,0-2 6,0 2 0,0 0 0,0 0 3,0 0 20,0-1 8,0-1 7,0 1-3,0-1-12,0-1-16,3 3-1,-3 0 1,0-1-5,0-1-1,0 2 1,0 0 4,0 0-3,0-1-1,0-1 2,0 2 2,0-1-4,0-1-2,0 1-1,0-2-8,0-2-29,3 1-86</inkml:trace>
  <inkml:trace contextRef="#ctx0" brushRef="#br0" timeOffset="9290.4034">25917 2996 87,'0'0'70,"0"0"-20,0 0-12,0 0-35,0 0-2,0 0-1,14-29-6,-9 24-2,1 0-4,4-3-17,3-2-45,5-3-46</inkml:trace>
  <inkml:trace contextRef="#ctx0" brushRef="#br0" timeOffset="9744.8663">26411 2639 72,'0'0'34,"0"0"-23,0 0-11,0 0 0,0 0-3,0 0 1,12-12-1,-7 11-2,-1-2-14,5 1-31,2-1 15</inkml:trace>
  <inkml:trace contextRef="#ctx0" brushRef="#br0" timeOffset="9976.6784">26746 2497 4,'0'0'1,"0"0"0,0 0 0,0 0-1,0 0 2,0 0-2,74-16-6</inkml:trace>
  <inkml:trace contextRef="#ctx0" brushRef="#br0" timeOffset="10261.8828">27092 2424 29,'0'0'10,"0"0"5,0 0-6,0 0-9,0 0-1,0 0-4,24-12-10,-17 10 4,2 1-13</inkml:trace>
  <inkml:trace contextRef="#ctx0" brushRef="#br0" timeOffset="10526.9638">27560 2334 4,'0'0'39,"0"0"-3,0 0-18,0 0-17,0 0 0,0 0-1,28 0-12,-18 0-55</inkml:trace>
  <inkml:trace contextRef="#ctx0" brushRef="#br0" timeOffset="10794.5414">27974 2282 73,'0'0'58,"0"0"-52,0 0 48,0 0-32,0 0-22,0 0 0,0-2-1,0 2-1,1 0-1,2 0 3,3 0 0,0 0-1,1 0 1,1 0-14,4 0-28,-2 0-20,1 0-12</inkml:trace>
  <inkml:trace contextRef="#ctx0" brushRef="#br0" timeOffset="11095.3474">28611 2281 9,'0'0'29,"0"0"-11,0 0-18,0 0 0,0 0 0,0 0 3,9 6-1,-8-3 0,2 0 2,1 0-3,-1 0 0,2-1 3,1 0-2,-2 1-2,3-1-6,1 2-22,0 0-9</inkml:trace>
  <inkml:trace contextRef="#ctx0" brushRef="#br0" timeOffset="11349.2789">29124 2436 0,'0'0'5,"0"0"-5,0 0 0</inkml:trace>
  <inkml:trace contextRef="#ctx0" brushRef="#br0" timeOffset="11912.9833">29533 2666 29,'0'0'22,"0"0"12,0 0-25,0 0-9,0 0 3,0 0-3,15 0 1,-14 0 0,3 0-1,-1 0 0,0 0 0,3 0-15,-1 0-20,-1 0-11</inkml:trace>
  <inkml:trace contextRef="#ctx0" brushRef="#br0" timeOffset="12166.8311">29907 2737 22,'0'0'2,"0"0"-2,0 0 0,0 0-4,0 0 4,0 0-1,3 12 0,-1-12 0,-1 1 1,1 1-1,3-1-4,0 3-6</inkml:trace>
  <inkml:trace contextRef="#ctx0" brushRef="#br0" timeOffset="12383.0005">29907 2737 111,'45'93'8,"-44"-93"2,-1 0 15,0 0-25,2 0-5,1 0-3,0 0-34,1 0 4,2 0 20,0 0-25</inkml:trace>
  <inkml:trace contextRef="#ctx0" brushRef="#br0" timeOffset="32402.183">25877 3034 12,'0'0'63,"0"0"0,0 0-10,0 0-11,0 0 5,0 0-9,0 0-6,0 0-11,0 0-3,0 0-7,0 0-8,0 0 1,0 0-4,0 0 0,0 0 0,0 0 0,0 0-5,0 0 1,0 0-3,0 0 0,0 1 0,3 5 7,5 2-2,-2 0 8,0 2-5,0-1 0,1 0 4,3 1-4,0 1 1,-1-1 1,2 1-2,-2 1-1,0-3 0,2 3 1,-4-3 0,1 0-1,-2 2-1,4-3 1,-1 3-1,2 0 1,2 1-1,-1-2 1,1 2 1,-1-1-1,0-1 0,0-2 0,-1-1-1,1-1 2,-1 2-1,0-1 0,1-1 2,0 2-3,-2 1 2,3-3-1,-2 1 0,-2-1 0,1 2 0,-1-2 1,-1 2-1,0-1 0,0 0 0,0 1 0,1 0 0,-1-2 0,1 0 2,1 1-2,-1-3 0,1 3 0,-1-3 0,-2 1 0,2 1 0,-3-1 0,0 0 0,0 0-2,-1 1 4,-1-1-4,3 0 4,-2 0-2,1-2 1,2 2-1,-1-1 0,2-1-1,0 1-1,3-1 2,-2-1-2,1 1 4,0 0-2,0 0 0,-2 0 0,-1 0-1,0 0 2,0 2-2,1-2 1,3 1 0,-2 0-1,5 0 1,5 2 0,2-2 1,6 2-1,0 1 0,5-2-1,2 1 1,2 2 1,0-2-1,2 0-1,-5 2 1,-1-3 0,-3 0-1,-2 1 1,-4-3 0,0 2-1,-2-3-3,1 4 4,-1-1-1,2 0 1,2-2 0,-1 1 0,-1-1 0,0 0 0,-2 0 0,-1-1 1,-3 1-1,0 0-1,-3-2 1,3 0 0,-1 1 0,-2 0 0,3 1 0,-1-2 1,3-1-2,3 0 1,-2 0 0,1 0 0,-3 0 0,0 0-4,0 2 4,1-2-1,0 0 2,1 0-1,0 0 0,3 0 0,-2 0 2,0 0-5,0 0 3,-3 0 0,2 0 1,-3 0-1,-1 0-1,2 0 0,1 0 1,0 0-8,-1 0 2,4 0 2,-1 0 3,2 0 0,-2-2-2,4-1-10,-1 0 6,0-1-27,2 1 28,-3 0-13,1-2 15,-2 2-6,-4 0 3,-1-1 4,3-1 3,0 1-1,1-1 0,7-1-2,-1 2 0,3-4-3,-2 2 2,-1 0 2,-1 1-2,-4-1 1,-1 2 2,-2 0-3,3-1 2,-5 0-11,3-1 8,1-1 0,-3 0 0,2 0 3,0 1-2,-1 1 3,2 0 1,-1 0-1,-3-1 1,-1 0 0,0 2 0,1-2-1,-4 1 0,0-1 0,-2 0 1,1 2 1,0-3-1,0 3 0,0-2 0,0 1 0,1-1-1,1-1-9,2-1-1,1 1-5,2-2 6,0 1-1,-2-1 11,1 1 2,-1 3 5,-3-1-5,0-1-2,-2 2 1,1-1-1,-1-1-1,1 3-2,0-3 0,0-1 1,-1 2-1,1 0 3,-2 0 0,1 0 0,-2 2 0,2-4 0,0 2 0,1-1 2,-1-3-2,-1 3 0,5-1 0,-4-1-2,2 2 2,0-4-1,0 2 1,-3 0-5,2-1 2,-1 0 0,-1 3 2,4-2 1,-1 0-1,1 0 0,-1 0 0,0 1 0,-1 1-1,-1 0 2,-1-1 0,3 0-1,-3 1 1,2-2 0,-3 3 1,1 0 1,-2 1-1,-1 1 2,2-2-2,-1 1 3,-1-1 0,0 0-3,-1 2-1,-1-1 1,-1 2 0,-1 0 5,-2 0 1,0-1 0,1 0-3,2 1-3,0 0 2,1-1-3,1 1-5,-2-1 4,1 0 1,-1 3 0,-1-2 1,-1 0 0,4 0 0,0 0-1,0-2 3,1 1-2,-1 1-1,-1-2 0,-1 3 1,-2-2-1,1 1 0,0 1 2,-2 1-2,2-2 0,-2 0-1,3-1 1,0 1 0,0-1 1,4 0-1,0 0 0,0-1 0,2-1 0,-2 1-1,3 1 1,0 0 0,-1-3 0,1 2 0,4-3 5,3-1-5,4 0 0,0-2-1,2 3-6,-3-3-3,-3 4 4,-4-1 5,-4 2 1,-6 3-6,-3 1 6,-3 2-1,0 0-3,0 0-51,-5-1-15</inkml:trace>
  <inkml:trace contextRef="#ctx0" brushRef="#br0" timeOffset="50295.0285">27742 3080 32,'0'0'37,"0"0"3,0 0 4,0 0-5,0 0-8,0 0-28,0 0 1,-6-7-2,5 7-2,1 0 0,0 0 1,0 0 1,0-2 0,0 2-2,0 0-7,0 0-1,0 0-1,0 0 9,0 0 3,0 0-1,0 0-1,0 0-1,0 0-3,0 0-5,0 0 3,0 0-7,0-1-13,0 1 6,0-2 9,4 2 8,1-1-3,2 1 5,2-2 4,1 0 3,3-1-5,3 2 0,-3-1-2,5 0-3,-1 0 3,-3 1 2,2-2-1,-2 1 2,1 0-2,0 1-1,0 1 0,0-2-2,-3 2 2,3-1 2,0 1-2,0 0 2,3 0-2,1-2 3,1 1-6,0-1 2,3 1 1,-4 0 0,1-1 1,-4 1 1,-1 1-2,-3 0 0,1 0 0,-2 0 1,2 0 0,1 0-1,-1 0-6,3 0 6,-2 0 4,-1 0-4,1-2-3,0 1 1,2-1 2,3-1 3,-1 1-3,3 1 0,1-1 2,-1 1-2,0 1 3,1-3-3,0 2-1,-2-2 1,1 1-2,0-1 2,0 0 1,0 0 2,1 0-3,-2 0 0,-1 0 0,-4 1 0,0 2-1,-2-1 2,0-1-2,1 0 2,2 0 1,1 0-2,2-1 1,-1 0 0,-3 2 0,1-2-1,-4 1-1,-1-1-1,0 1 2,2 1 0,1 0 0,1-1 0,2 1 0,-2-2 1,-2 1 1,-1 1-2,-1-1 0,0 1 0,0-1-1,3 0 2,0-1-1,3 2 0,1-2-3,-1 0-2,-2 0-11,3 0 15,-6 1-6,2-1 3,1 2 3,-2 0-1,5-1-1,0 1 3,-2-1-4,3 1-2,0-1-4,4 1 10,3-1-6,3-1 5,4 0-3,0-1-11,-3-1-6,-3 0 13,-5 2 7,-7 2 1,-3-1 0,0 1-1,-3 1-4,0-2 5,0 2 3,-2-1-3,-1 1 1,0-1 0,3-1-1,-1 1-1,1-1 1,-2 0 1,2 2-1,-1 0-6,-1-1 4,1 1 2,2 0 2,-1-2-2,3 1 2,3-1-2,5-1 0,5 2-3,6-2 5,3 2-2,5-1 0,0-1-1,0 1 0,-3-1 2,0 2-2,-4 1 4,-2-2-4,-5 1 4,-1 1 4,0-3 6,-3 1-12,-2 1-1,-1 0 0,-4 1-3,-1-4-18,-6 3-1,-2-1 6</inkml:trace>
  <inkml:trace contextRef="#ctx0" brushRef="#br0" timeOffset="53788.4532">30241 2713 64,'0'0'78,"0"0"-10,0 0-29,0 0-6,0 0 0,0 0-2,0 0 8,0-2 4,0 2-8,0 0-4,0 0-11,0 0-7,0 0-1,0 0-6,0 0-3,0 0 2,0 0-4,0 0 1,0 0-2,0 0 0,0 0-1,0 0-2,0 0-1,0 0-2,0 0-5,0 0 1,0 2-5,3 9 8,5 2 7,-4-3 2,3 3-2,-2-3 0,1-1 0,0 0-1,0-3 2,4 0-1,-4-1 0,3-3-6,-1 1 6,-2-1-4,1-2-4,-1 0 8,2 0-7,2 0-16,-1 0 23,0 0 0,-3-7 2,1-4 6,-4 2-3,0 0 8,0-1 1,-1 2 6,-2 0 7,0 1 8,0 1-25,0 0-1,0 4-6,0 2-3,0 0-3,0 0-1,0 0 4,0 0-11,0 0-17,0 0-24,0 13 16,0 5 34,0 4 0,-5 3 4,-1 6 15,-1-1-12,1 0 1,2-2-3,-1-2-1,1 0 0,-1-4-2,-2-1 0,-1-1-3,1-2-6,1-4-11,0-6-3,2 0 10,2-6 0,1-2 13,1 0 11,-2 0 16,2-5 39,0-13-22,0-6-35,10-5-9,10-4-1,8-3-19,7 0-24,4 2-17,2 3 13,-4 7-20,1 6-13,-8 3-94</inkml:trace>
  <inkml:trace contextRef="#ctx0" brushRef="#br0" timeOffset="57165.7302">27665 3047 12,'0'0'23,"0"0"5,0 0-11,0 0-8,0 0-1,0 0-1,4-2-1,-1 2-6,1-1 1,-1-1-1,0 1 0,-1 1 0,-2 0 1,0 0 0,0 0 0,0 0 14,0 0 32,0 0 3,0 0-16,0 0-14,0 0-14,0 0-4,0 0-2,0 0 0,0 0 0,0 0-9,0 0-3,0 0 3,0 0 3,0 0 6,-2 0 6,-4 3-2,2 3 7,-3 1-11,1 1 3,-2 0-3,2-1 0,-6 2 1,3-2-1,-3 4 0,-2-1 6,0 3-2,-2 0 1,1-1-3,-2 1-2,2 0 2,-1 0-2,4 0 3,0-1-3,-1 1-7,-2 4 7,-3-1 0,-1 0 2,-1-2 4,-1 1-4,-1-1 1,-3 3-2,0-2-2,2-2 3,0 1 2,4-4-4,4 1-4,0-2 4,3 0 0,2 0 1,-2 0-2,0 0 1,1 1 0,-2 3 0,1-3 0,-3 2-3,2-2 1,-2 1 2,3-2 2,0 0-2,-1-1-5,2 1 0,2 0-9,0 0 9,3-2-4,0-1 7,2-1 0,-1 1 1,-1-2 1,3 1-3,0-2-7,-1 0-26,2-1-17,2-2-8,0 0 7,0 0 16</inkml:trace>
  <inkml:trace contextRef="#ctx0" brushRef="#br0" timeOffset="58168.4683">27038 3475 1,'0'0'72,"0"0"-13,0 0-7,0 0-7,0 0-19,0 0-8,0 0-12,0 0-4,0 0 2,0 0-4,0 0 0,0 0 0,0 0-3,0 0 1,0 0-2,-2 0-5,1 3-2,-1-2 0,1 2 11,1 1-1,-3 3 13,0-1-12,0 1 1,0-2 0,0 1 2,2-1-3,-1 2 1,1-3-1,1 2 1,-2 0-1,2 1 0,0-3-1,0 1 0,0 0-5,0-1 6,0-2-1,0-2 1,0 0-3,0 0 2,0 0-1,0 0 1,0 0-7,0 0 7,2 2 1,1-2 3,4 0-3,5 0-3,5 0-3,8-8 0,5-4 2,3 0-8,-2 2 6,-3 2 5,-7 2 1,-10 3-4,-7 3-13,-4 0-121</inkml:trace>
  <inkml:trace contextRef="#ctx0" brushRef="#br0" timeOffset="62297.9793">26586 3349 37,'0'0'94,"0"0"7,0 0-10,0 0-14,0 0-15,0 0-8,0 0-4,0-10-12,0 5-5,0 1-8,0-1-25,0 1 2,0-1-2,0 1 1,0 1-2,0-2-1,2 1-1,5 3 2,0-6-2,1 4-4,1-1 3,0 1 1,1 0 0,-2 1 1,-4 2-9,2 0-5,-5 0-1,2 0-6,0 8-20,2 2 35,-3 1 8,-1-1-26,1 1 14,-2-2-7,0 0 19,0 2 4,0-1-2,0 2-4,-3 2 10,-2-2-7,0 0 1,1-2 0,0 0-2,1-3-3,0-3-5,1-1 8,1-1 1,1-2 0,0 0-1,0 0 4,0 0-2,0 0-2,0 0-3,0 0-3,0 0-1,0 0-4,0 0 2,0 0 9,0 0 3,0 0 1,0 0 0,0 0-1,0 0-3,0 0-1,0 0-6,0 0-2,0 0 0,0 0 2,0 0 0,0 0 2,0 0 3,0 0 0,0 0-5,0 0 5,0 0 2,0 0 6,0 0-1,0 0-4,0 0 0,0 0-1,0 0-8,0 0 8,0-2 20,3-10-11,7-3-9,2-3-33,0 0 2,4 0 15,-2 1-12,-1 1 20,-1 0 8,-1-1 1,-1 3 3,-4 4 4,-3 3 0,0 2 13,-3 5 9,0-2-5,0 1-13,0 1 8,0 0-12,0 0-3,0 0 14,0 0-19,0 0 0,0 0 0,0 0 4,-3 0-3,0 0-1,0 0 0,1 0-1,2 0-1,0 0-9,-1 0 2,-1 0 5,-1 0-1,0 8-7,-2 5-3,0 4 5,2 4 3,-1 2 4,1 3 3,3 0 0,0-4-6,0-1 3,0-4-17,7-5-4,8-2 3,0-4 0,6-2 5,0-4-70,1 0-49</inkml:trace>
  <inkml:trace contextRef="#ctx0" brushRef="#br0" timeOffset="65738.4011">29697 2774 43,'0'0'69,"0"0"-24,0 0-16,0 0-9,0 0 4,0 0 1,0 0 7,1 0 2,-1 0 2,0 0-4,0 0-11,0 0-12,0 0-7,0 0-1,0 0-1,0 0 1,0 0 0,0 0-1,0 0-1,0 0 1,0 0 5,0 0-4,0 0-1,0 0 5,0 0-4,0 0-1,0 0 0,0 0 1,0 0 2,0 0-3,0 0 0,0 0 0,0 0-5,0 0-1,0 0-3,2 0-3,3 0-11,5 0-15,3 4 23,0-1-1,2 0 1,0 1-12,-1-1-5,3 2 19,-3-2-14,4 0-2,0 1-20,0-3-1,0 1 21,-2-1 3,0 1 13,-4-2 12,-1 0 0,-1 0-2,-5 0 3,-1 0 0,-2 0 4,-2 0 12,0 0 38,0 0 14,0 0 3,0 0 9,0 0-23,0 0-11,0 0-9,0 0-14,0 0-11,0 0-12,0 0 0,0 0-1,0 0-10,0 0-3,0 2-15,0 1 22,-5 3 7,-5 1 7,-2 5 1,-2 0-8,3 0 0,-3-1-1,1 1 1,-1 0-1,-5 0-2,1 0-12,-4 2-4,1-2 2,3-1 4,1 0-27,5-3 7,2-2-30,1-1-18,3-1 2</inkml:trace>
  <inkml:trace contextRef="#ctx0" brushRef="#br0" timeOffset="92339.7885">13094 17172 26,'0'0'36,"0"0"-7,0 0 35,0 0-2,0 0-2,0 0-4,0 0-6,0 0-6,0-12 3,0 12-8,0 0-20,0 0-4,0 0-10,0 0-5,0 0-8,0 0-5,0 0-11,0 0 9,0 12 15,2 1 0,7 5 2,0 2 2,3-2-1,1 1-3,1-3-2,0-3 2,1-3-7,-1 0 2,1-3 1,-2-4-3,2-2-23,-1-1 29,0 0 2,0 0-2,2-5 1,-2-6-10,0-1-11,-1-2 3,-3-1 13,0-3-9,-2-1 3,-2-1 5,-3 0 6,-3 4 4,0 3-4,0-1 2,0 4-4,-5 2 1,-2 2 1,1 5-14,-1 1 1,2 0-14,2 0 27,2 5 0,1 11-4,0 0 4,0 4 0,0-5 0,6-1 0,5 0-4,3-2 1,4-3-8,-2-1 11,2-2-1,0-2 1,0-2 7,1-2-7,-1 0 0,0 0 6,0 0-5,-5-3-2,-1-5-3,-3-1-4,-3-1-13,-4-4-32,-2 1 27,0-3-55,0 6 74,-6 1-4,-9 2 11,0 1 4,0-1-4,3 2 0,2-1 14,1 1-14,1 0 0,5 4 17,0-1-17,2 1 0,1 1 1,0-1-1,0-1-2,0 1-1,1-2 4,10-2-1,1-1 2,6-3 1,1-2 0,2-1 3,1-4-1,2-2-1,-3-3 1,-2-2-2,-2 0 1,-8-1-3,-6 1 34,-3-4-18,0 2 20,-3-2-25,-6 1-1,-3 2-8,1-1 8,4 5 25,-3 2-26,4 5 6,1 5-4,2 5 19,1 3 9,1 0-39,1 0-1,0 6-22,0 17 17,0 11 5,12 13 13,3 7 14,-2 2 12,4-2-11,-2-6-16,-1-3-3,0-7 0,-2-4-9,-2-3 0,1-6-2,-5-4 0,4-1 2,-5-5 5,-2-1-5,0-7 0,-3-4 0,0-2 3,0-1 2,0 0 2,0 0-7,0 0-2,0-11-24,0-5-8,0-5-3,3-4 6,3-1 8,2 1-2,0 4 13,1 3 6,0 5 1,3 5-4,-3 3 3,0 5 4,6 0-6,0 0 1,4 13 6,2 2 1,0 2 1,4-2 14,-4 0-5,3-3-1,-6-1 6,3-4-7,-5-1-5,2-3 4,0-3-7,-2 0 3,2 0 0,-4-6 1,2-6 2,-4-3-4,-1-4 6,0-4-5,-2-3 0,-3 2-1,-3 2-1,-3 1 4,0 3-1,-1 3-3,-13 4 3,0 5-4,-3 3 0,-2 3-1,2 0 5,1 6 3,1 10-7,3 4 0,5 3-1,5 1 0,2-1 1,0-4-8,9-1 4,6-1-13,3-6 17,6-1 0,-2-7 6,8-3-5,1 0 2,7 0-3,0-15 6,2-4-2,-4-2-3,-4 2 2,-7 1-1,-8 0-1,-7 1 2,-3 1 11,-5-2-4,-2 1 32,0-1-27,0-1-11,-12-1 7,0 1 14,-6 2-24,0 2-1,-1 2-1,2 2 0,1 0-6,5 4-7,5 2 3,1 2 4,5 3 1,-2 0 4,2 0-17,0 0-8,2 0-11,14 3 25,3 5 12,1-1-1,2 1 0,0-1 2,-2-1 2,1-1-2,0-4 3,-2-1-2,-1 0 4,2 0-4,-3 0-1,1-4 8,-1-5 2,-3 1-1,-1-1 4,-6 3-12,-1 2 5,-2 1-6,-2 3 0,-1 0 0,-1 0 0,0 0-6,0 4-6,0 14 12,0 6 57,0 3-28,0 2-11,5-1-4,1-2-7,3-3-7,9-5-2,-2-2 2,2-5 1,3-2-1,-5-5 1,2-1 1,-1-3 0,-1 0 0,1 0 1,-1-4-2,-1-7 1,0-1-2,-2-3-7,0-4-4,0-2 6,-3-5-7,-4 2-20,-5 1-2,-1 2 26,0 5 7,-3 3 1,-8 6 3,-3 4 12,-2 3 10,-1 0 5,-1 3-30,2 14 0,1 5-12,3 7 25,4 2-13,3 3 6,5-4-3,0-5-3,0-4-2,13-5-9,2-6 9,4-2 4,2-7-2,2-1 0,2 0-36,2-19-34,3-8-47,3-2-215</inkml:trace>
  <inkml:trace contextRef="#ctx0" brushRef="#br0" timeOffset="98556.6996">16823 16505 1,'0'0'167,"0"0"-127,0 0 76,0 0-21,0 0-39,0 0-22,0 0-11,-73-52-15,62 52 15,1 0-21,-1 0 7,1 0-9,-2 5-11,1 10 8,0 6-5,0 8 9,2 7-1,0 6 5,6 3-5,2 7 0,1 0 0,0 2 0,3-3 1,10-5 0,2-4-1,4-9-6,5-4 6,1-8 0,5-6-12,3-3 12,0-5 4,-5-5-1,-3-2 0,-2 0 0,-4-11 4,1-9 8,-2-3 4,0-9 2,-5-4-3,-1-5-10,-2-1-1,-5 0-2,-2 3-2,-3 1 1,0 3-1,-4-1-2,-10 2 3,-2 2 1,-5 2 15,-1 3-14,-1 2-3,-1 5 3,3 3-6,3 5 0,1 5 1,1 2-1,0 4-12,0 1 12,-4 0-4,0 7 4,-2 13-5,2 10 3,2 6 2,6 6 0,9 5 1,3-4-1,0-4-8,13-5 8,13-9-12,7-5 12,3-7-6,3-5 1,2-5 0,1-3-33,1 0-30,-3-9-76,-5-6-154</inkml:trace>
  <inkml:trace contextRef="#ctx0" brushRef="#br0" timeOffset="99327.5245">17964 16484 222,'0'0'124,"0"0"-30,0 0-12,-82-21-42,57 21-8,-1 0-25,-1 0-7,2 7 0,-2 13-5,2 2 5,-5 9-2,1 3 8,4 4-10,4 4 8,8 3-4,3 3 0,4 2 0,6 0 7,0-7-5,0-5 4,11-8-6,7-6-4,5-6-1,4-6 5,4-4 3,3-5 4,1-3-2,0 0-3,0-2 4,2-12-5,-1-2-1,-5-4-6,-1-2-12,-6 1-61,-5 1-61,-10 2-84</inkml:trace>
  <inkml:trace contextRef="#ctx0" brushRef="#br0" timeOffset="99597.0773">17642 16869 189,'0'0'91,"0"0"-71,0 0 59,0 0-3,0 0-24,97-86-5,-72 73-25,-3 1-17,1 3 0,1-1-5,3 2-7,2 1-24,3 3-50,-4 3-34,-3 1-125</inkml:trace>
  <inkml:trace contextRef="#ctx0" brushRef="#br0" timeOffset="103391.4887">18741 16327 330,'0'0'139,"0"0"-77,0 0-16,0 0-9,0 0-20,0 0-11,0 0-5,-10-1 7,-1 1-8,1 0 3,-2 0-7,2 0 1,-4 1-1,2 2-7,0 0-12,-3 0 5,0 0 13,-1-1 1,4-1 4,0-1 0,5 0 0,2 0 3,2 0-3,0 0 0,2 0 2,-1 0-1,2 0 13,0 0 2,0 0 0,0 0 5,0 0-7,0 0 0,0 0-10,0 0 1,0 0-5,0 0-3,0 9-15,0 14 11,5 12 7,2 9 16,2 12-14,1 8 0,1 3 19,0 4-15,0 0-5,0 0 11,-3 0-9,0-3-3,-3 2 3,-2-6-2,0-5 3,0-3-3,-2-3-1,1-4-2,-1-1 2,1-3 4,-1-4-3,1-6-1,-1-3 3,-1-9-2,2-3 0,-1-9-1,2-5-1,-2-5-6,1-1 0,-1 0 2,-1 0 5,4 0 0,2 0 2,4 0 0,6-1 6,3-8 0,3-5 1,2-2-9,-1 0 0,0 0-10,-1 1-17,-2-2-42,-2 2-73,-4-1-106</inkml:trace>
  <inkml:trace contextRef="#ctx0" brushRef="#br0" timeOffset="104440.7531">19350 16577 148,'0'0'99,"0"0"-44,0 0-15,0 0 25,0 0-46,0 0 0,-75-33 17,62 33-34,0 0 0,0 0 6,2 0-1,-1 7-5,0 7 1,3 3-1,1 2-4,2 6 2,5 7-5,1 5 5,0 0 0,0 4 6,10-3 1,4-7-7,5-2-5,4-7 4,2-4-3,3-7 4,-1-5 0,2-6 4,-2 0-4,-1 0 1,1-11 10,-3-10 1,0-4-4,-3-7-3,-2-6 0,-4-3-2,-6 0-1,-8-1 7,-1 2-4,-3 3 10,-14 3 37,-9 6-31,-2 4 13,-2 6-27,0 4 2,9 7-9,0 3-3,7 4-18,3 0-16,2 16-19,1 9-58,1 8 15,4 4-64</inkml:trace>
  <inkml:trace contextRef="#ctx0" brushRef="#br0" timeOffset="104878.9034">19950 16719 84,'0'0'324,"0"0"-271,0 0-36,0 0-4,0 0-2,0 0-6,-10 52 2,2-23-7,2 1 2,0 0-4,0 3-24,-1-1-55,-1-1-47,1 2-151</inkml:trace>
  <inkml:trace contextRef="#ctx0" brushRef="#br0" timeOffset="105458.9364">20497 16427 235,'0'0'90,"0"0"-6,0 0-20,0 0-64,0 0 13,0 0-7,-27 95-6,19-52 20,3 2-12,1-1 18,2-5-25,1-3 0,-1-5 6,1 0-6,-2-3-1,1-3-1,1-4 0,1-8 1,0-5-3,0-5-33,0-3-9,0 0-18,3-20 5,7-12-16,3-5-95</inkml:trace>
  <inkml:trace contextRef="#ctx0" brushRef="#br0" timeOffset="105744.1498">20511 16497 89,'0'0'122,"0"0"14,0 0-30,0 0-24,0 0-7,0 0-37,-5-45-13,5 45-17,0 0-8,0 0-4,11 5-7,11 9 11,9 6 6,1 3 12,-4 0-7,-3 1-11,-3 1 3,-3 1 0,-2 1-3,-1 0-3,-2 0 3,-2-1 2,-2-3-1,0 0 1,-4-2-2,-2-6-22,-2-3-6,-1-6 0,-1-6-27,0 0-80,0-3 15</inkml:trace>
  <inkml:trace contextRef="#ctx0" brushRef="#br0" timeOffset="106114.0164">20257 16478 238,'0'0'16,"0"0"-10,0 0 49,0 0 24,0 0-28,0 0 2,-5-59-40,5 59-2,0 0-11,0 0-9,14 0 8,10-2 1,6-2 0,4-2 3,8-1 1,4-3-2,4 2-2,-1-2-1,-3 5-4,-6-2-23,-7 6-45,-6 1-20,-9 0-34,-2 0-67</inkml:trace>
  <inkml:trace contextRef="#ctx0" brushRef="#br0" timeOffset="106762.5337">21138 16475 200,'0'0'153,"0"0"-34,0 0-31,0 0-35,0 0-41,0 0 8,0-18 1,0 18-21,-6 14-3,-2 18 3,-1 20 0,-3 9 7,2 4-5,0 1 5,-1-5-6,2-3 3,1-2-4,1-2 1,3-3-1,1-9 0,3-6-1,0-10-13,0-7-12,0-8-32,0-9-47,0-2-63,7 0-27</inkml:trace>
  <inkml:trace contextRef="#ctx0" brushRef="#br0" timeOffset="107463.9973">21362 16862 1,'0'0'116,"0"0"-8,0 0 9,0 0-49,0 0 5,0 0-30,4-76-3,5 64-19,0 6-18,2 3 1,0 3-4,1 2-9,0 19-4,-2 10 4,-2 8 7,-8 5-12,0 3 14,0 1-2,-14-4 2,1-2-14,-5-6 11,3-6-1,3-3 0,3-6 4,3-4-4,2-8 1,4-3 2,0-3-22,0-3 23,12 0 0,7 0 27,8-15 16,3-3-15,0 0-19,-3 0-4,-5 5-5,-4 2-2,0 3-50,-2 0-59,-3 0-84</inkml:trace>
  <inkml:trace contextRef="#ctx0" brushRef="#br0" timeOffset="108165.7943">21495 16114 181,'0'0'75,"0"0"21,0 0-14,0 0 5,0 0-47,0 0-34,-12-13-6,12 13-6,14 5 6,8 16 4,5 12-3,1 9 22,5 10-23,3 6 19,4 5-19,6 12 7,-1 10 7,-1 4 1,-6 3-11,-9 1 3,-14 0 1,-12 4-7,-3 2-1,-25-1-2,-14-3 0,-9-4-9,-3-5-10,4-8-5,5-12-61,7-11-51,5-21-129</inkml:trace>
  <inkml:trace contextRef="#ctx0" brushRef="#br0" timeOffset="110509.3318">23913 16889 134,'0'0'109,"0"0"16,0 0-7,0 0-36,0 0-48,0 0 15,0 0-8,-39-2-21,22 1 4,-4-4-3,1 0-11,-2-2-4,-3-4 1,-2-2-6,-4-5-1,-2-5 4,-3-4-2,2-4-2,-2-5 0,4-3 0,-3-6 0,2 3-2,2-1 0,0-4 0,5-1-1,4-3 1,5 0 2,8 2-5,8 5 5,1 6-2,0 5 0,7 7 0,4 8 1,-1 6-1,-2 7 0,-2 5-2,4 0-4,5 20-8,3 23 6,-3 21-6,-7 11 7,-8 7 9,0-4 17,0-6-17,-7-10 0,4-8 9,3-10-8,0-10-1,0-5-2,0-8 2,7-7-10,2-6 0,4-5-10,3-3 20,10-4 2,7-20 6,4-10-5,3-5 4,-1-1-6,-2-2 0,-1 3-1,-3 3-18,-2 2-30,-4 7-74,-6 9-132</inkml:trace>
  <inkml:trace contextRef="#ctx0" brushRef="#br0" timeOffset="111458.5672">24767 16360 179,'0'0'44,"0"0"31,0 0-56,0 0 4,0 0-12,-91-48-11,78 48 21,-2 0-4,3 0 36,0 4-28,-1 15 6,1 5-31,1 9-2,4 7 2,2 7 3,5 7-2,0 2 6,0-3 5,8-7-5,11-8-7,5-11-5,4-6 5,7-9 0,2-6 0,0-6 21,2 0-9,0-10 9,-3-14 11,-2-8-5,-6-6-15,-5-4 0,-10-1-5,-7 1 8,-6 1 12,0 3-7,-3 2-2,-16 0-8,-2 3-5,-9 0-5,-1 4 0,-5 7-3,-1 6-13,1 12-11,0 4-3,3 0-11,5 12-39,4 6-77,6-3-85</inkml:trace>
  <inkml:trace contextRef="#ctx0" brushRef="#br0" timeOffset="111975.5621">24741 15984 28,'0'0'260,"0"0"-145,0 0-30,0 0-18,0 0-53,0 0-14,-14 20-2,12 14 2,2 14 3,0 11 15,0 4 2,7 8-11,2 7 1,-1 8 4,-2 11 22,-1-2-16,-1-6-13,2-9-3,2-9-3,-4-4 0,-2-9 0,-2-4 2,0-8-3,0-10-6,0-11-22,0-11-28,0-14-89,0 0-108</inkml:trace>
  <inkml:trace contextRef="#ctx0" brushRef="#br0" timeOffset="115754.4818">25912 16189 124,'0'0'56,"0"0"31,0 0-8,0 0 3,0 0-31,0 0 1,0 0-23,-70-44-10,53 44-5,-4 0-8,-3 3-6,-2 13-3,-3 7 3,1 4 0,1 5 0,0 4 5,3 3-5,5 4 0,2 3 8,6 4 5,3 5-5,5-2 4,3-3 3,2-11-15,17-11-1,3-7-4,8-8 5,7-9 2,5-4 3,5-6 4,6-19-5,5-11-4,4-8-11,-6-2-59,-11 4-117,-14 8-216</inkml:trace>
  <inkml:trace contextRef="#ctx0" brushRef="#br0" timeOffset="116001.8098">25622 16442 199,'0'0'134,"0"0"-61,0 0-65,0 0 12,0 0 2,85-73 2,-48 60-10,1-1-9,-1 4-2,-4 2-3,-1 5-2,-3 3-56,-3 0-50,-7 0-54</inkml:trace>
  <inkml:trace contextRef="#ctx0" brushRef="#br0" timeOffset="117073.1225">26625 15862 178,'0'0'141,"0"0"-90,0 0 9,0 0 8,0 0-39,0 0-18,-78-22-2,56 22-4,-3 0 5,0 0-7,2 0 1,-1 0-1,6 0 6,-2 0-9,4 0 2,3 1-5,2 2 3,2 0 0,5 0 0,2-3-1,1 0-1,1 1 2,0-1 0,0 3-1,0 5-6,0 5 0,0 9 6,0 6-4,1 9 5,7 7 3,1 8 4,-3 5 0,-2 5 6,-2 4 4,-2 0 1,0 3 14,0 2-13,0 2 1,0 0-12,0-1 0,0-4-8,0-5 6,0-6 3,0-2-8,0-7 8,0-7-8,0-9-1,0-9 4,0-9-4,0-8-2,0-5 0,0-1-8,3 0 10,10-5 2,8-11 8,6-5-2,1-4-7,2-1 0,0 0-1,-2 2-14,-3 3-23,1 0-38,-8 3-85,-2 1-208</inkml:trace>
  <inkml:trace contextRef="#ctx0" brushRef="#br0" timeOffset="117705.9111">26904 16064 141,'0'0'31,"0"0"23,0 0 20,0 0-55,-87-5-10,65 21 7,0 5 10,5 5-2,1 8-8,2 3-2,4 7 11,4 1 0,6-3-12,0-2 0,3-9-13,16-7 2,8-3 1,7-9 4,4-4 29,3-7 3,0-1-16,-2-3 1,-4-15-1,0-3-3,-5-5-7,-7-2-10,-6-1 14,-8 1 3,-9-3-9,0 3 23,-5-2-12,-14 0-15,-5 0-3,-3 3-4,-4 1-2,-2 6-1,2 7-16,0 7-13,-4 6-20,-1 0-9,0 12-54,2 8-71,6-2-108</inkml:trace>
  <inkml:trace contextRef="#ctx0" brushRef="#br0" timeOffset="118229.4213">27289 16466 185,'0'0'121,"0"0"-24,0 0 15,0 0-35,0 0-52,0 0-25,-2 19 1,-8 10 4,-4 7-5,1 3 4,-2 2-4,-3 3 0,0-4-53,0 2-93,-3-6-83</inkml:trace>
  <inkml:trace contextRef="#ctx0" brushRef="#br0" timeOffset="119347.9437">27620 16122 230,'0'0'89,"0"0"-5,0 0 1,0 0-22,-8-91-24,8 76-13,8 1 1,-1 2-7,4 3 1,2 0-10,5 1-6,3 3-3,3 1 0,3 4-2,1 0 0,-1 26-3,-5 9-1,-2 11 1,-10 6 4,-8 2-1,-2 0 5,0-2-5,-15-2 0,-6 0-6,-3-3 2,-4-2-4,-2 0-5,6-3 0,-2-8 8,7-3 5,7-12-1,5-7 2,1-4-2,6-5 0,0-3-13,0 0-1,13 0 15,9 0 7,8-3 7,5-9-6,0 2 6,1-3-11,-1 1 0,-1 3-3,-1-1-14,-2 2-61,-2 1-105,-6-1-188</inkml:trace>
  <inkml:trace contextRef="#ctx0" brushRef="#br0" timeOffset="120234.7527">28332 16104 237,'0'0'75,"0"0"-12,0 0 17,0 0-33,0 0-9,0 0-38,-13 5 2,6 16-3,0 6 5,-2 7 14,1 1-4,-1 0 12,3 1-12,0-1-8,0-3 3,-2-3 10,0-1-12,4-1-6,1-4 0,1 0-1,0-5 0,2-4 0,0-5 0,0-6 0,0-1-2,0-2-10,0 0-5,0-2 5,0-14 9,7-5 0,3-4 1,0 1-1,-2 1 0,-2 1 2,-2 0 0,-1-3 1,-3 0 1,0-1 0,0 1 9,0-1 0,0 6-2,0 4 0,0 6-4,2 3 1,-2 4 6,2 3-4,-2 0-7,4 0-1,3 0-8,5 5 2,6 8 3,0 5 4,3 5 12,1 3 5,-4 1-3,3-2 2,-3 0 3,-5-4-2,0-2-12,0-1-1,-4 0-1,0-3-2,1-4-2,-4-4-1,-1-2-27,-2-2-10,-3-3-6,0 1-18,0-1-32,0 0 7,0 0-79</inkml:trace>
  <inkml:trace contextRef="#ctx0" brushRef="#br0" timeOffset="120613.7063">28005 16151 189,'0'0'53,"0"0"42,0 0-24,0 0 0,0 0-23,0 0-15,-6-16-4,9 8-19,15 0-5,11-2 11,12-2-2,9 1-4,7 0 16,0 0-18,0 0-4,-1 4-2,-5 2-4,-5 4 1,-4 1-43,-9 0-4,-9 0-56,-6 0-26,-12 7-99</inkml:trace>
  <inkml:trace contextRef="#ctx0" brushRef="#br0" timeOffset="121600.7987">28581 15593 82,'0'0'99,"0"0"0,0 0 3,0 0-5,0 0-32,0 0-34,-11-5-6,11 5-24,0 0-1,8 6-11,12 15 11,6 11 13,4 7 5,3 11-4,-1 8-10,-3 15 5,-2 6 12,-6 7-3,-8 1-10,-6 1 7,-7-4-4,0 2-8,-14 1 3,-10 0-4,-3 2-2,-5-3 4,-5-4-3,-3-4-2,-4-6-12,-2-6-41,0-10-41,1-15-107</inkml:trace>
  <inkml:trace contextRef="#ctx0" brushRef="#br0" timeOffset="123274.0705">29107 16561 711,'0'0'74,"0"0"-70,0 0 10,0 0-14,0 0-1,0 0-56,-25 0-40,25 0-132</inkml:trace>
  <inkml:trace contextRef="#ctx0" brushRef="#br0" timeOffset="124276.8313">22129 17146 218,'0'0'0,"0"0"-112</inkml:trace>
  <inkml:trace contextRef="#ctx0" brushRef="#br0" timeOffset="141639.4417">27533 1135 22,'0'0'39,"0"0"-6,0 0-17,0 0 5,0 0 12,0 0 13,0 0-5,0 0 0,2-3-16,-2 3-12,0 0-4,0 0-4,0 0-5,0 0 0,0 0 0,0 0 12,0 0 2,0 0 1,0 0 1,0 0-7,0 0-9,0 0 0,0 0 0,0 0-2,0 0 0,0 0-9,0 0-7,0 0 10,0 5 8,0 5 1,-2 6 5,-2 2-5,-1 1 7,-1 4-6,-1-1 3,1 1-2,0-2-1,1 0-1,1 0 3,-2-3-3,3 4 2,2-3-3,-1 1 0,2 1-2,-1-2 4,-1-1-2,1 2 0,-2-4 0,3 1 1,-2-1-1,1-1 0,-1 2 1,1-2-1,-2 2 0,1 1-2,2 0 2,-1-2 0,1 2 0,0-3 0,0 0 0,0 1 2,0-2-2,0 1 1,0 1 3,0 0-2,0 1 2,0-2-3,0 0-1,0-2 2,0-1-2,0 0 0,1 1-1,1-3 1,-2 1 0,3-1 0,-3 1-1,3-1 2,-2 2-2,2 0 0,0 0-3,2 2 3,-2 0 2,2 1 0,-2-1 2,0-2-2,0 1-1,1-3 0,-1 1-1,0-1 1,0-1 0,-2 0 1,2 1 2,-1-5-3,0 1 4,-2 0-3,2-1 4,-1 1-5,1-2 0,-1 4 1,2 1-2,0 0-2,-1 1 3,1 0-1,-2 0 2,2-2 2,0 2-3,-1-1 0,0 0 2,2 0-2,-1 0 2,0 2-3,0-1 4,-2 1-1,2 1-2,0 0 1,2 2-1,1 5-2,-1 2-2,3 2 4,-2-4 4,-3-2-2,2-2 1,-2 0-1,1 0-2,-3-3 7,1-2-1,-1-2-6,1-1-1,-2 1 1,3 3 0,-2 1 2,1-1 4,1 3 13,-2-3-6,-1-1-5,0 1-8,2 5 4,-1 1-4,2 4 0,0 2 5,2-5-5,-1 0 0,-1-5 3,-1-2-1,-2-1-1,0 0 6,0 0-1,0 6 4,0 4-4,1 1-1,1-2 11,-1-2-16,1-6 4,-2-1-3,0 1 1,0-1 1,0 7 2,0 1 2,0-1 2,0-1-6,0-7-3,0 0 3,0-3-2,0 0 0,0 2-1,0-2 0,0 1 0,0 2 2,0 4-2,0 1 0,0 1 1,0-2-4,0-5 0,0-1-24,0-4-59,0-3-75,0 0-16</inkml:trace>
  <inkml:trace contextRef="#ctx0" brushRef="#br0" timeOffset="145079.5967">27698 1142 14,'0'0'21,"0"0"-13,0 0-3,0 0-2,0 0 9,0 0 54,1-2-2,-1 2-7,0 0-6,0 0-18,0 0-9,0 0-11,0 0-8,0 0 3,0 0 5,0 0 10,0 0 4,0 0-4,0 0-12,0 0-10,0 0-1,0 0-6,0 0 0,0 0-4,0 0 4,0 7 6,0 1 0,0 4-4,0 0 4,-1 3 4,-2 0-4,0 2 6,0-2-3,0 0 1,1 2 7,0-1-3,1 2-6,-1 0 1,1 0-3,-1-1-2,2-1 2,-1-1 0,1 0-2,-2 2 2,2-2 0,-1 0 1,-2 0 0,2-1-1,-1 0 0,2 0-1,-1 2 1,1-2 1,-2 0 2,2-1-6,0 1 6,0-2-3,-1 3 0,1-1 0,0 1 1,0-3-1,0 1-1,0 1 0,0-1-1,0 1 2,0 0 0,0-1 3,0-1-3,0 2 0,0-3 2,0 3-4,0-2 3,0 1-1,0 1 0,0 0-4,0 2 4,0-2 0,-2 1 2,2-3-1,-1 0-1,-1 0 0,1-1-1,-1-2-1,-1 3 2,2-2-2,-2 4 4,1-1-2,1 1 2,1 7-1,0 1-1,0 3-5,0-3 5,-2-4 0,2-1 4,0-4-4,0 1 0,0-2 0,0-3 0,0-1 1,-1 0-1,1 0 1,-3 3-1,3 1-4,0-1 3,0 2 1,0-1-2,0-3 2,0 3-1,0-2 1,0 6-5,6-3 5,-2 2 0,1-2 1,-2 1-2,1-2-1,1 0 2,-2-3 2,-2-1 0,3-1 1,-2 1-2,1 1-1,1 6 0,3 2-1,0 1-1,2 0-6,-2-5 8,1 1-2,-2-4 4,-1-1-1,0 0 1,-2-3-1,0 2-1,0-2 0,2 3-3,2 1 3,-1 2 0,3 2 2,-4-4-2,-1-2 2,-1-1-2,-1 1 2,1 1-1,0 2 2,-2-1-3,3 1 3,-1-4-3,-1-1 2,1 1-2,-2-2 0,4 4-2,-1 2 2,1 1 2,1 0 1,-5-3 2,1 0-2,-2-1-2,1 0 7,1 6-7,-1 1 5,1-2 0,-1 0-6,2-3 2,-1 2-1,-1-1 6,1-1 0,-1 0-6,1-3 4,-1 0-3,1 3-2,-2-3 4,1 1-3,-1 5-1,2 1 2,-1 2 0,-1 0-1,0-5 0,0-1-1,0-3 5,0 1-5,0-2 1,0 1 1,0 1-2,0 0 1,0 3-1,0-3 0,0-3 0,0-1 0,0-3-1,0-1-8,0 0-35,0 0-6,4 0-18,1 0-34,1-13-61</inkml:trace>
  <inkml:trace contextRef="#ctx0" brushRef="#br0" timeOffset="149544.6364">27645 3074 28,'0'0'56,"0"0"11,0 0-15,0 0-44,0 0-7,0 0 4,0 0-4,2 0 9,-2 0 6,0 0 20,0 0-17,0 0-19,0 0-3,0 0 0,0 0 3,0 2 2,0 3-2,0 5 0,0-3 0,0 2-1,0 0 1,0 2 4,0-1 4,0 0-2,0 1 2,0 1-7,0 2-2,0 1 4,0 1-2,0 1-1,0 1 3,0 0-3,0-1 3,0-2-1,0-2 4,0 1-2,0 0 0,0-1-4,0 0 5,0 1-3,0 0 1,0-3-3,0 3 3,0 0-3,0-4 1,0 3-1,0-2 0,0 1 0,0 2 0,0-1 2,0 2-2,0-1 0,0-2 0,0 0-2,0-1 2,0 1 0,0 0 0,0-2 0,0 2 4,0 1-3,0-2 0,0 0-1,0 0 0,0-1 2,0-1-1,0 2-1,0-1 3,0 2-1,0 2-2,0-2 1,0 1 1,0 1-1,0 0 6,0 0-7,0 0 4,0 0-4,0-1 1,1-1 0,1 2 0,-2-2 3,1 0-3,2 0-1,-1-2 4,1 1-3,-2 1 5,1-1 5,1-1-10,-3 1-1,1-1 3,1-1 2,-2 0-5,1-1 2,2 1 0,-3-3-2,1 1 0,1 1 0,-1-1 0,2 4-2,0 1 2,-1 0 3,0-2 3,-1 0 4,-1-3-3,0 1 5,3 2-7,-1 4-4,1 1 0,1 0 23,-2-3-16,0-2-6,0-1 2,-1 0-4,1 1 0,-1 0 1,1 1-1,1 1 1,1 1 2,1 2-3,-1-1-2,0-2 2,-3-3 2,-1-3-1,0-2-1,0 1 2,0 0-2,0-1 4,0 2-4,0 0 2,0 1-2,3 4 0,-2 2 1,1 1-1,1-2-6,-2-4 6,1-6 0,-1 2 2,-1-3-2,0 1 1,0 1-1,0 1 0,0 2 1,2 0-1,-2 2 0,0-2 1,0 0-1,0-1 2,0-1-2,0-3 0,0 2 0,0-3 6,0 2-6,0-1 3,0 1-2,0 1-1,0-1 3,0-1 0,0 2-3,0-2-1,0-1 1,0 3 1,0-1-1,0 1 1,0 2 1,0-2-1,-2 1 2,1-1-3,-1 1-27,1-2-59,-1-2-72</inkml:trace>
  <inkml:trace contextRef="#ctx0" brushRef="#br0" timeOffset="151164.4846">27863 3053 30,'0'0'43,"0"0"-3,0 0-10,0 0-5,0 0 26,0 0-2,0 0-4,0 0-8,0 0-21,0 0 1,0 0-9,0 0-8,0 0-2,0 7 1,0 9-4,0 0 5,0 4 0,-3 1 4,1 1 5,2 1-9,0 1-4,0 3 4,0 2 2,0-1-2,0-2 3,0-2-5,0-1 4,0-4-1,0 5 1,-1-1-2,1 1 2,-3-1-2,3-1-1,-1-2 0,1 2-2,0 1 3,0 1 0,0 0 0,0 0 3,0 0-3,0-3 2,0 0 0,0-2-2,0 3 3,0-3-1,0 1-2,0-1 1,0-2 4,0-2-5,0 0 0,0-3 0,0 2 2,0-2 0,0 1-1,0 1-1,0-2 0,0 0 1,0-1 4,0 1-3,0 2 0,0 2-4,0-1-3,0 0 4,0-5 1,0 0 0,0-2 0,0 3 4,1 4-2,2 1 0,-2 1 7,1 0 4,-1-1-7,1 0-5,1 0 2,0 0 2,-1-1-3,-1 0 5,2 2-4,0 0-1,2-1 6,-2-3-4,-1-2 4,0-2-7,-2 2 0,1 1 3,2 1-3,0 4 0,0-3-1,-1-3 0,1 2-1,-2-3 1,1 2 0,1 2 1,-2-2 1,1-2 1,0-2-2,-2-2-1,1 1 1,-1-1-3,3 2 6,-3-2-8,1 3 3,4 1 0,-4 3-3,2-2 4,0-3 3,-3-3-1,2-3-1,-2 1 0,0 2 2,0 0-3,0-1 2,0-1-2,0 2 0,0 0 1,0-3-1,0 1 0,0-3 3,0 2-2,0-1 0,0-1-1,0 0-7,0 0-23,0 0-35,3 0-97,1-17-65</inkml:trace>
  <inkml:trace contextRef="#ctx0" brushRef="#br0" timeOffset="152167.1693">27759 4352 34,'0'0'79,"0"0"-10,0 0-3,0 0-12,0 0-12,0 0-5,0 0-10,0 0-18,0 0-9,0 0-2,0 4 2,0 7 0,-2 1 6,-1 1 2,0 3 10,2-3-9,1 2-7,-2 0 7,2 0 6,0 1-9,0-1-6,0-1 0,0 0 5,0-2 0,0 0-5,-1 0 0,1-1 1,0-1 1,0 1 2,0-2-4,0-2 1,0 2-1,0-1 2,-2 0-2,1 2 0,1-1 1,-2 1-1,2 1 0,0-2 0,0 0 0,0-2-4,0 4 4,-3-2 1,2 1 0,-1-2-1,1-2 1,1 1 0,0-3-1,0 0-2,0 1 1,0-3-3,0-2-3,0 0 3,0 0-2,0 0 0,0 0-13,0 0-14,0 0-7,0 0-7,0 0-20,0 0-46,0 0-3</inkml:trace>
  <inkml:trace contextRef="#ctx0" brushRef="#br0" timeOffset="152784.3806">27936 4522 41,'0'0'71,"0"0"8,0 0-32,0 0-22,0 0-18,0 0-4,-6 17 3,3-1 19,-1-1-1,1-1 1,-1 1 6,0-1-17,3-1-12,-2 2 2,3-1-1,-3-1-2,1-3-2,1 0-5,-1-3-11,1-4-47,1-3-100</inkml:trace>
  <inkml:trace contextRef="#ctx0" brushRef="#br0" timeOffset="154512.6033">27679 1846 24,'0'0'64,"0"0"-16,0 0-8,0 0-9,0 0-1,0 0-7,0 0-14,0 0-1,0 0-8,0 0 0,0 4-3,0 4 3,0 1 3,0 1 15,0 3 18,0-2-12,0 0-15,0 4-4,0 0 0,0 3 3,0 2-2,0-2-4,0 1 0,0-1-2,0 2 4,0 1-2,0-2-2,0 3 0,0-3 2,2 2-4,1-3 1,0-1 1,-1-2 3,-1-1-2,1-1-1,-1-1 0,1 1 2,-2-3-2,1 2 0,-1-2-1,0 2-4,2 1 5,-2-2 5,0 2 0,1-1-5,-1-1 0,2 0 0,-2-1 2,2 1-2,-2 0-2,2 1 2,-1 0 2,-1 0-1,2 2-1,1-1 0,-2 0-1,1 0-1,1-3 1,-2-1 1,1-2 0,-1 1-5,1 0 5,-1-1 1,1 1 0,-2 2 0,3-1 1,-1 0-2,-1-1 1,3-1 0,-2-2-1,-2 0 0,1-2-4,1-2-2,-1 2 6,-1 0 0,2 0 3,-2 2-2,0-1-1,1 0 0,-1-1 4,0 0-6,0 2 4,0-2 0,0 0-2,0-1-5,0-1-16,2 2-27,-1-3-44,2 0-74</inkml:trace>
  <inkml:trace contextRef="#ctx0" brushRef="#br0" timeOffset="155428.9634">27687 1858 6,'0'0'35,"0"0"24,0 0 0,0 0-21,0 0-3,0 0 10,0-3 5,0 3-15,0 0-12,0 0-19,0 0-4,0 0-8,0 7-4,0 10 8,3 5 4,6 6 0,0 0 0,0 3-3,0-2 3,1 2 0,-2-3 3,-1 2-2,-1-3 2,-1 2-3,0-2-1,-2-3-1,0 0 4,2-4 2,0 0-4,-2-1 0,1 2 0,2-1 0,-3-2-1,0 0 2,0-2-1,1 1 2,-1-1-2,-1 1-3,-2 1-8,1-1-5,-1-1 12,0-4 1,2-1-2,1-3 0,-1 0-7,-2-2-10,0-2-24,0 0-28,0-1-68</inkml:trace>
  <inkml:trace contextRef="#ctx0" brushRef="#br0" timeOffset="155992.8192">27748 2213 24,'0'0'39,"0"0"1,0 0-1,0 0-11,12 90-7,-6-67-12,0-1-8,0 3 1,-1-1-2,-1 0 3,-1 0 1,-1-3-3,-1 0 0,-1-3 1,0-2-2,0-3-7,0-3-27,0-4-26,0-1-3</inkml:trace>
  <inkml:trace contextRef="#ctx0" brushRef="#br0" timeOffset="161437.8124">27568 1394 24,'0'0'40,"0"0"5,0 0-19,0 0-16,0 0-10,0 0-3,28-28-15,-12 16-11,1-2-12</inkml:trace>
  <inkml:trace contextRef="#ctx0" brushRef="#br0" timeOffset="161823.2943">27568 1394 35,'107'-96'38,"-107"93"-38,0 0 0,0 2-10,0-1-29,-9 2 15,-1 0 24,-1 0 0,-4 0 0,3 0 0,-1 3 0,4 2 0,3-1 0,0-3 0,4 1 0,1-2 0,1 0 0,0 0 4,0 0 20,0 0-20,0-3 3,0-6 5,0 1 5,0 0-9,1-2-3,4 3-4,-2-1 2,0 3-3,-3 3 2,0 2-2,0-2-2,0 2-2,0 0-1,0 0 2,0 0 3,-1 9 1,-6 3-1,0-1 0,1 1 1,0 0 0,0 2 1,-1-3-2,1 2 1,1-5-1,1 5 0,1-4-1,3-2-4,0-1-65</inkml:trace>
  <inkml:trace contextRef="#ctx0" brushRef="#br0" timeOffset="162023.8354">27546 1346 17,'0'0'120,"0"0"-53,0 0-1,0 0-30,0 0-36,0 0-4,1 0-66,2 3-77</inkml:trace>
  <inkml:trace contextRef="#ctx0" brushRef="#br0" timeOffset="162208.7693">27546 1346 42,'0'90'27,"0"-90"-2,1 0-18,3 0-7,2 0-38</inkml:trace>
  <inkml:trace contextRef="#ctx0" brushRef="#br0" timeOffset="162424.9253">27575 1438 54,'0'0'90,"0"0"-10,0 0-12,0 0-56,0 0-12,0 0-29,2 6-62,-2-1-25</inkml:trace>
  <inkml:trace contextRef="#ctx0" brushRef="#br0" timeOffset="162663.238">27575 1438 16,'-64'83'79,"64"-83"-50,0 0 28,0 0 3,0 0-40,0 0-19,0-4-1,0 0-6,0 0-44,5-1-25,2-1-5</inkml:trace>
  <inkml:trace contextRef="#ctx0" brushRef="#br0" timeOffset="163042.1677">27571 1549 11,'0'0'68,"0"0"-66,0 0-2,0 0-12,0 0-57</inkml:trace>
  <inkml:trace contextRef="#ctx0" brushRef="#br0" timeOffset="163365.0424">27571 1549 11,'25'-85'64,"-25"85"17,0 0-71,0 0-10,-4 1 0,-10 12-2,2 5-5,0 2 6,-3 1 0,5-3 1,-1 0 0,1-3 1,4-1-2,1-2 1,5 0-4,0-5-67</inkml:trace>
  <inkml:trace contextRef="#ctx0" brushRef="#br0" timeOffset="163596.8266">27596 1496 54,'0'0'37,"0"0"21,0 0-31,0 0-18,0 0-7,0 0-2,2-29-59,-2 32 7,0 12 44,0 4 8,-6 3 0,-4-3 0,0 2 0,0 0 1,1-1-1,2-2 0,2-3 0</inkml:trace>
  <inkml:trace contextRef="#ctx0" brushRef="#br0" timeOffset="163866.4029">27623 1501 50,'0'0'73,"0"0"-1,0 0-34,0 0-23,0 0-15,0 0-24,0 3 4,-6 21 19,-4 2 1,-1 1 0,0-3 0,3-1 1,0-2-1,4-2 0,-1 1-1,2-1-17,0-1-55,2 0 12,-5-2 10</inkml:trace>
  <inkml:trace contextRef="#ctx0" brushRef="#br0" timeOffset="164145.0663">27626 1633 48,'0'0'63,"0"0"19,0 0-33,0 0-21,0 0-27,0 0-1,-2 16-1,-8 3-1,-2 2 2,2-3-5,-1-1 2,1-2-3,2-3 1,4-4 3,1-1-10,3-4-30,0 0-21,0-3-28</inkml:trace>
  <inkml:trace contextRef="#ctx0" brushRef="#br0" timeOffset="164377.0993">27590 1683 63,'0'0'60,"0"0"-8,0 0-24,0 0-28,0 0 2,0 0-2,-13 32 1,4-11-1,0 2 0,0-4 1,1-1-1,2-3 1,2-1 1,1-2-2,3-5-2,0 4 1,0-4-27,0-2-70,0-5 17</inkml:trace>
  <inkml:trace contextRef="#ctx0" brushRef="#br0" timeOffset="164614.8981">27584 1787 63,'0'0'51,"0"0"24,0 0-15,0 0-36,0 0-24,0 0-2,0-7-2,0 8-12,0 13 8,-7 2 8,1 2 1,1 0 0,1-1-1,1-2-1,-3 2-15,0-5-38,1-2-4,2-2 8,3-5-16</inkml:trace>
  <inkml:trace contextRef="#ctx0" brushRef="#br0" timeOffset="164868.7443">27566 1766 19,'0'0'4,"0"0"2,0 0 0,0 0 13,0 0-9,0 0-10,-1-3-7,-4 21 7,1 3 3,-2 0-1,-2 0 0,4 0 1,-1-1-1,2-1-1,0-4-1,2 2 0,-1-3-16</inkml:trace>
  <inkml:trace contextRef="#ctx0" brushRef="#br0" timeOffset="165153.9114">27578 1815 57,'0'0'19,"0"0"2,0 0-19,0 0-1,0 0-1,0 0 0,0 71 3,-3-49-2,-1-1-1,-1-2 0,1 4 1,1 1 0,0 0-2,-2 3 0,1 1-6,-4 4-34,2-2 20</inkml:trace>
  <inkml:trace contextRef="#ctx0" brushRef="#br0" timeOffset="165416.9689">27595 1991 143,'0'0'36,"0"0"-17,0 0 12,0 0-28,0 0-3,0 0-20,-10 25 20,0-6 0,3 1 0,-1-1 1,4-2-1,-1 0 0,1-2-5,3-2-58,1-5-52</inkml:trace>
  <inkml:trace contextRef="#ctx0" brushRef="#br0" timeOffset="165702.1768">27601 1804 51,'0'0'22,"0"0"-22,0 0-3,0 0 3,0 0-1,0 0 1,-5 97 3,2-72-2,2-3 1,1 1-2,0-1 1,-2 2-1,-1 4 0,-2-3-8,-2-2-25,4-5-2</inkml:trace>
  <inkml:trace contextRef="#ctx0" brushRef="#br0" timeOffset="165987.3736">27617 2138 36,'0'0'55,"0"0"-26,0 0-20,0 0-4,-6 78-3,3-62-2,0 0 2,2-1 1,-2-1-3,0-1 1,0 0-1,0-2-5,-1-2-20,1 0-20,3-1-22</inkml:trace>
  <inkml:trace contextRef="#ctx0" brushRef="#br0" timeOffset="166256.9472">27617 2412 164,'0'0'46,"0"0"-46,0 0-9,0 0 6,0 0 0,0 0 2,0 48-6,0-37 6,0-3 1,-2 3-1,1-1 0,1 0 1,0 0-6,0-1-30,0-1-26</inkml:trace>
  <inkml:trace contextRef="#ctx0" brushRef="#br0" timeOffset="166720.429">27712 2394 7,'0'0'48,"0"0"-11,0 0-22,0 0-11,0 0-1,0 0-1,-20 77 1,14-62-2,-1-2 1,1 1-2,1-2-2,0 0-8,4 3-36</inkml:trace>
  <inkml:trace contextRef="#ctx0" brushRef="#br0" timeOffset="167422.2999">27720 2583 80,'0'0'45,"0"0"5,0 0-24,0 0-24,0 0-1,0 0-1,-31 51 1,24-34-1,3 1 0,-1 0 0,4 0 0,1 1 0,0-1-24,0 0-27,0-2 7,0-1-7,0-3 16</inkml:trace>
  <inkml:trace contextRef="#ctx0" brushRef="#br0" timeOffset="167691.8633">27742 2696 13,'0'0'48,"0"0"-28,0 0-14,0 0-5,0 0 0,-27 86-1,24-76-15,-1 0-16,-1-5-12</inkml:trace>
  <inkml:trace contextRef="#ctx0" brushRef="#br0" timeOffset="167961.45">27757 2573 14,'0'0'40,"0"0"-27,0 0-12,0 0 6,0 0 4,-19 87-2,10-63-3,3-1-1,0-2-2,1-3-3,1-1 0,1-4 0,-1-1-20,4-3 9,0-3-22</inkml:trace>
  <inkml:trace contextRef="#ctx0" brushRef="#br0" timeOffset="168208.8792">27800 2657 164,'0'0'39,"0"0"-39,0 0 21,0 0-12,0 0-9,0 0 0,-8 59 4,-4-36-2,1-2 0,-1 0-1,5-5 1,1 1-1,1-4-1,2-1-3,3-1-23,0-2-56,0-5-34</inkml:trace>
  <inkml:trace contextRef="#ctx0" brushRef="#br0" timeOffset="168478.4451">27839 2752 101,'0'0'33,"0"0"-12,0 0 9,0 0-12,0 0-16,0 0-2,-52 74 0,42-56 1,2-2-1,1 0 0,1 0 0,1 0 0,-1 2-6,-1 0-12,0 0-14,2-4 6,3-3-4,2-4-46</inkml:trace>
  <inkml:trace contextRef="#ctx0" brushRef="#br0" timeOffset="168725.8669">27857 2841 125,'0'0'92,"0"0"-87,0 0 12,0 0 14,0 0-31,0 0-7,-6 21 6,-1-7 1,-2-1-2,1 0-14,-1 1-14,2 0 16,-1 0 8,1 2-9,-2-4-11,5-1-30,-1-1-24</inkml:trace>
  <inkml:trace contextRef="#ctx0" brushRef="#br0" timeOffset="168979.804">27812 2930 192,'0'0'51,"0"0"38,0 0-5,0 0-64,0 0-20,0 0-10,0 9 10,-7 4 3,-1 0-3,0 1 0,2 0-1,1-1-44,0-1-52,2-1-52</inkml:trace>
  <inkml:trace contextRef="#ctx0" brushRef="#br0" timeOffset="169866.6505">27808 3039 23,'0'0'61,"0"0"-33,0 0-5,0 0-3,0 0 1,0 0-10,-79 89-6,67-70-3,0 0-2,0 1-15,1-2-45,4-2-35</inkml:trace>
  <inkml:trace contextRef="#ctx0" brushRef="#br0" timeOffset="170145.327">27897 3078 114,'0'0'70,"0"0"-29,0 0-5,0 0-36,0 0-5,0 0 5,-30 49-1,20-29 2,-3-1-2,4 1 2,-3-1-2,3 1 1,-2 2-1,-2-1-6,3-1-42,2-6-32,3-7-13</inkml:trace>
  <inkml:trace contextRef="#ctx0" brushRef="#br0" timeOffset="170399.2773">27883 3133 7,'0'0'50,"0"0"11,0 0-11,0 0-45,0 0 0,0 0-5,-45 68 1,27-41 0,1-1 8,1 2-5,1-4 15,2-3-18,4-3-1,0-4-1,4-6-8,4-1-18,1-6-25,0-1-21</inkml:trace>
  <inkml:trace contextRef="#ctx0" brushRef="#br0" timeOffset="170668.8311">27787 3094 45,'0'0'50,"0"0"-14,0 0 1,0 0 5,0 0-16,-86 76-10,75-53 7,2-4-17,3 0-6,4-6-29,2-3 24,0-2-35,0-5 9,2-3 0,7 0 9,5 0 10,3-11-11,3-5-56</inkml:trace>
  <inkml:trace contextRef="#ctx0" brushRef="#br0" timeOffset="170847.2397">27799 3136 7,'0'0'44,"0"0"-15,0 0-14,0 0 1,0 0-15,-88 93-1,73-71 0,6-1-5,1-2-7,7-6-47,1-2 23</inkml:trace>
  <inkml:trace contextRef="#ctx0" brushRef="#br0" timeOffset="171085.6162">27838 3187 0,'0'0'35,"0"0"-35,0 0 6,0 0-3,0 0-3,0 0 0,-66 75 1,54-61 2,3-1-2,2 0 0,-2 3-1,0-3-1,4 1-16</inkml:trace>
  <inkml:trace contextRef="#ctx0" brushRef="#br0" timeOffset="171348.6702">27822 3312 44,'0'0'31,"0"0"-26,0 0 2,0 0-5,0 0-2,0 0 2,-42 72-2,31-55 2,-2-1-2,2-1-1,1 0 1,-1-3-1,7-3-14,1-2 14,3-6-44</inkml:trace>
  <inkml:trace contextRef="#ctx0" brushRef="#br0" timeOffset="171586.9921">27778 3434 9,'0'0'42,"0"0"-25,0 0 2,0 0-6,0 0-4,0 0-8,-40 60 1,29-50 0,5 0-2,0-2 0,0 2 0,2-1-1,-3-2-3,2 1-7,2-3-20,3 0-20</inkml:trace>
  <inkml:trace contextRef="#ctx0" brushRef="#br0" timeOffset="171803.1626">27775 3497 67,'0'0'55,"0"0"16,0 0-39,0 0-22,0 0-10,0 0 0,-34 28 0,25-18 0,1 0-3,1-1 0,2 0-21,2-2 0,2-3-25,1-3 4,0-1-11</inkml:trace>
  <inkml:trace contextRef="#ctx0" brushRef="#br0" timeOffset="172034.9614">27775 3497 80,'17'-36'69,"-17"36"-1,0 0-23,-6 0-38,-5 3-7,-4 11-5,0 1 5,-1-1 2,1 1-2,2 1 2,2-2-2,5-1-2,1-1 0,2-2-29,3 1-30,0-4-35,0 0 20</inkml:trace>
  <inkml:trace contextRef="#ctx0" brushRef="#br0" timeOffset="172288.9026">27748 3566 68,'0'0'113,"0"0"-25,0 0-29,0 0-24,0 0-20,0 0-6,-39 32-9,29-18 0,3 1 0,-3 1-8,1 2-11,-2 0-8,0-1-2,-2 1 10,2-2 10,2-2-5,5-4-63,4-3-39</inkml:trace>
  <inkml:trace contextRef="#ctx0" brushRef="#br0" timeOffset="172636.5244">27720 3654 110,'0'0'2,"0"0"-1,0 0-2,0 0-4,0 0-17,0 0-9,15 16 3,-15-10 24,0 2 4,0-1 0,0 0 3,0 3-3,0-3-1,0-1-23</inkml:trace>
  <inkml:trace contextRef="#ctx0" brushRef="#br0" timeOffset="172874.8181">27848 3643 18,'0'0'46,"0"0"4,0 0-23,0 0-27,0 0-11,0 0 11,-4 26 0,-8-8 1,-3-2 0,1 2 3,-2-3 1,4 0-5,-1-1 0,2-2-4,2 1-26,2 0-15,-2-3-17</inkml:trace>
  <inkml:trace contextRef="#ctx0" brushRef="#br0" timeOffset="173106.6287">27797 3698 59,'0'0'89,"0"0"-17,0 0 9,0 0-54,0 0-25,0 0-2,-35 38-4,24-23 3,1 1-22,0-5-3,0 1-8,4-2-10,0-3 18,2-1-20,4-3-4</inkml:trace>
  <inkml:trace contextRef="#ctx0" brushRef="#br0" timeOffset="173354.0533">27750 3753 200,'0'0'48,"0"0"-27,0 0 35,0 0-32,0 0-21,0 0-3,-27 40 3,15-23-6,-1-3 3,2-1-33,2-1-18,-1-1 9,4-2-22,1-3-5,5-3-24</inkml:trace>
  <inkml:trace contextRef="#ctx0" brushRef="#br0" timeOffset="174111.0854">27762 3824 29,'0'0'84,"0"0"-66,0 0 2,0 0 17,0 0-11,0 0-22,-35 95 3,26-71 7,2-1-8,-1 2-2,3-2-4,2-1 0,1-1-20,2-1-30,0-5-23,0-5-33</inkml:trace>
  <inkml:trace contextRef="#ctx0" brushRef="#br0" timeOffset="174380.5375">27833 3938 89,'0'0'109,"0"0"-74,0 0 21,0 0 7,0 0-53,0 0-10,-10 18-7,-4 2 7,-2 4 4,1-2 3,0 1 9,3-1-9,2 0-7,4-3 0,0-1-12,3-3-45,0-3-30,3-4-24</inkml:trace>
  <inkml:trace contextRef="#ctx0" brushRef="#br0" timeOffset="174627.9793">27814 3986 82,'0'0'44,"0"0"-42,0 0 1,0 0 8,0 0-8,0 0-1,-52 83-2,40-63 4,1-2 6,1-2-4,5-2-5,2-2-1,3-3-12,0-3-53</inkml:trace>
  <inkml:trace contextRef="#ctx0" brushRef="#br0" timeOffset="174881.9112">27809 4092 100,'0'0'60,"0"0"-60,0 0-1,0 0-7,0 0 8,0 0 3,2 55 9,-14-32 2,-1 1-10,0-3-1,2-2-3,3-3 0,2-4-3,6-2-45,0-4-27</inkml:trace>
  <inkml:trace contextRef="#ctx0" brushRef="#br0" timeOffset="175182.7341">27903 4190 44,'0'0'55,"0"0"16,0 0 0,0 0-16,0 0-40,0 0-6,-81 93-9,68-77 1,1 1-2,2-1-5,3-1-22,2-2-7,2-3-3,1 1-20,2-5 10,0-1-6</inkml:trace>
  <inkml:trace contextRef="#ctx0" brushRef="#br0" timeOffset="175430.1648">27860 4356 139,'0'0'41,"0"0"14,0 0 24,0 0-48,0 0-31,0 0-3,0 2-2,-3 10 4,-9 5-1,2-2-1,-5 3 2,3-2 1,0-1 0,3 0-5,3-4-35,3-2-38,3-5-55</inkml:trace>
  <inkml:trace contextRef="#ctx0" brushRef="#br0" timeOffset="175711.247">27880 4409 54,'0'0'52,"0"0"-14,0 0-10,0 0-6,0 0-3,0 0-15,-53 83-3,46-70-1,1-2-11,0 1-18,1-1-30,2-3-7</inkml:trace>
  <inkml:trace contextRef="#ctx0" brushRef="#br0" timeOffset="176000.4499">27886 4490 135,'0'0'45,"0"0"0,0 0 19,0 0-44,0 0-15,0 0-4,-6 11 3,-2-1 8,0 1-6,1 0-3,-2 3-3,0 0 0,2 1-2,1-1-18,0-4-22,1-1-21,4 0-2,-1-3-7,2-1-4</inkml:trace>
  <inkml:trace contextRef="#ctx0" brushRef="#br0" timeOffset="176285.6415">27955 4572 213,'0'0'54,"0"0"-28,0 0 39,0 0-41,0 0-24,0 0-4,3-2-2,-10 6 6,-3 4 0,1-2 4,1 1-4,1 0 0,1 0 0,1 1-4,-1 1-6,3-1-35,0-1-49,0-3-40</inkml:trace>
  <inkml:trace contextRef="#ctx0" brushRef="#br0" timeOffset="177551.4053">27526 4650 10,'0'0'64,"0"0"-1,0 0-18,0 0-20,0 0-7,0 0-4,0 0 2,0 0-3,0 0-10,1-3 1,7 0-4,1 0 1,3-1-1,0 1 0,4-2 0,1 0 1,0 2-1,1 0 0,2 2 0,-1-2-3,-1-2 0,0 4 3,-2-1-2,-1 2 2,-4 0-2,-1 0-17,0 0-35,0 0-41</inkml:trace>
  <inkml:trace contextRef="#ctx0" brushRef="#br0" timeOffset="178037.1343">27714 4626 41,'0'0'26,"0"0"-19,0 0-6,0 0 12,0 0 6,0 0-3,0 0 10,0 0-21,0 0-4,1 0-1,8 1 4,3-1 3,3 0-1,6 0 1,-1 0-5,0 0 8,0 0-9,-1-1-1,2-2 1,0 1-1,2 1 0,2-3 1,2-4-1,7 0-2,2-2 2,4-1 2,-3 2-2,-5 3-2,-10 3 1,-10 2-2,-6 1 1,-5 0-4,-1 0 2,0 0 1,0 0-4,0 0-10,0 1 9,0 5-13,0-3 1,-3 2 8,-1-2 2,-2 0 8,-2 1-10,0 1-11</inkml:trace>
  <inkml:trace contextRef="#ctx0" brushRef="#br0" timeOffset="178406.9636">28111 4606 16,'0'0'18,"0"0"11,0 0 19,0 0-36,0 0-12,0 0-1,1 12 1,-2 1 7,-11 0 17,-3 6 10,-3 1-17,-2 4 3,0 3-13,-3 2-2,4 0-3,0-3 1,1 0-2,6-3-2,1-4 2,1 0-2,1-4-23,1-5-23,2-4-10,3-3-12</inkml:trace>
  <inkml:trace contextRef="#ctx0" brushRef="#br0" timeOffset="179108.8697">27602 4660 63,'0'0'54,"0"0"-11,0 0-5,0 0-18,0 0-8,0 0-3,0-1 3,0 1 0,0 0-4,0 0-8,0 0-7,0 1 3,0 12 4,12 0 1,0 0 1,3 3 1,1-1-2,5 2 0,2-3 0,0 3 1,1-2-2,-2 0-1,0 0 1,0 2-1,-3-1 1,-2-2 0,-3 0-7,-3-4-18,-2 1 0,-2-4-17,1 2-12,-4-3-27</inkml:trace>
  <inkml:trace contextRef="#ctx0" brushRef="#br0" timeOffset="179556.8359">27679 4662 11,'0'0'33,"0"0"-11,0 0 11,0 0-8,0 0-18,0 0-3,45-3-1,-33 12 0,-4 1-2,2 1-1,-1-1-3,3 3-22,-3-3-15,-1 1-24</inkml:trace>
  <inkml:trace contextRef="#ctx0" brushRef="#br0" timeOffset="179826.4223">27822 4680 97,'0'0'52,"0"0"-37,0 0-5,0 0-10,0 0-2,0 0-29,0 15-6,-2-6 14,0 0 3,1-2 12,-1 0 4,2-3 3,0-1-15</inkml:trace>
  <inkml:trace contextRef="#ctx0" brushRef="#br0" timeOffset="180026.9754">27822 4680 24,'58'50'36,"-67"-35"-22,-1 0 3,2-2-2,3 1-15,4-2-11,1-1-15,0-3-29</inkml:trace>
  <inkml:trace contextRef="#ctx0" brushRef="#br0" timeOffset="180274.3981">27972 4681 6,'0'0'135,"0"0"-85,0 0-6,0 0 1,0 0-45,0 0 0,-15 26 0,-3-4 1,3-3 0,0 1 0,5-4-1,2 0 0,3-2-26,3-2-28,2-3-39</inkml:trace>
  <inkml:trace contextRef="#ctx0" brushRef="#br0" timeOffset="180497.1279">27975 4733 63,'0'0'90,"0"0"-71,0 0 41,0 0-15,0 0-45,0 0 0,-28 35 0,14-14 0,1 0 2,1-3-4,1 0 2,7-3-1,-1-2-20,5-3-62,0-6-17</inkml:trace>
  <inkml:trace contextRef="#ctx0" brushRef="#br0" timeOffset="183282.5718">27554 1132 4,'0'0'44,"0"0"-23,0 0-10,0 0-6,0 0 1,0 0-3,0 0-3,0 0 0,0 0-8,0 0-64</inkml:trace>
  <inkml:trace contextRef="#ctx0" brushRef="#br0" timeOffset="183552.1405">27554 1132 28,'-89'53'33,"89"-50"-9,0 2-18,0 1-4,0 1 27,0 1-13,-2 1 1,1-2-8,-1 2-3,1 0-2,-3 0-4,0 3-1,0-4-72</inkml:trace>
  <inkml:trace contextRef="#ctx0" brushRef="#br0" timeOffset="183868.4787">27491 1226 35,'0'0'44,"0"0"-30,0 0-6,0 0 2,0 0 18,0 0 11,-47 61-23,38-46-6,1-1-2,0 1-4,0 0-1,-1 1 0,-1 0-2,-1 0 0,1 0-1,-2-2-8,3-2-15,3-2-17,3-4 4,3-2-3,0-3-26</inkml:trace>
  <inkml:trace contextRef="#ctx0" brushRef="#br0" timeOffset="184100.2871">27309 1513 55,'0'0'59,"0"0"20,0 0-34,0 0-32,0 0-13,0 0 0,0 3-1,0-2-10,0 3-27,0-1-20,0 0 16,0 1-11</inkml:trace>
  <inkml:trace contextRef="#ctx0" brushRef="#br0" timeOffset="184338.6072">27309 1513 91,'-25'59'88,"25"-59"-6,0 0-29,0 0-39,0 0-11,0 0-3,0 0 1,8 0-1,3-3-1,0 1-2,0 0-2,3-1-24,1 1-14,2-1-28,-1 1-27,0 1 16</inkml:trace>
  <inkml:trace contextRef="#ctx0" brushRef="#br0" timeOffset="184554.7711">27523 1536 9,'0'0'34,"0"0"12,0 0-12,0 0-25,0 0-9,0 0 2,40-14-2,-35 14 1,-1 0-1,1 0 0,2 0 0,-1-1-1,3 1-9,-1-2-5,3 2-19,-2 0-17</inkml:trace>
  <inkml:trace contextRef="#ctx0" brushRef="#br0" timeOffset="184755.3158">27708 1512 26,'0'0'81,"0"0"11,0 0-16,0 0-32,0 0-36,0 0-8,28-21-1,-19 18-5,0-2-12,-3 2-9,1 1 2,-2 1 1,0-1-9,1 2-17,1-1-2</inkml:trace>
  <inkml:trace contextRef="#ctx0" brushRef="#br0" timeOffset="185541.7921">27626 1139 87,'0'0'74,"0"0"-2,0 0-19,0 0-19,0 0-11,0 0 5,0-5-4,0 5-22,0 0-2,0 0 0,0 0-9,0 1-2,1 10 11,10 1 1,1 3 0,0 0-1,-2 2-15,-1-2 4,-3 0-16,0-2 3,0 1 1,1-2-21,-1 0-23,-1-3-26,1 1 79,-2 0-8,4-2 21,-5 0 0,1-2 2,-1-2 2,0-1 5,0 1 7,2-1 6,-2 0-14,1 1 19,2 2-19,-2-1 15,0-1-14,0 1 0,-1-1 7,0 1-9,0-1 3,4 1 3,-2-1-1,1 1-7,0 0-1,0-1-1,1 0-1,-2 2-2,-1 2 1,1-1-22,-1 3 7,1-3 6,-4 1-48,2-2 40,0-1-25,0 0 18,-2 0-15</inkml:trace>
  <inkml:trace contextRef="#ctx0" brushRef="#br0" timeOffset="185726.7288">27845 1492 74,'0'0'88,"0"0"-24,0 0-51,0 0-13,0 0-17,0 0-33,-9-6-4,5 5-58</inkml:trace>
  <inkml:trace contextRef="#ctx0" brushRef="#br0" timeOffset="186043.1522">27378 1546 31,'0'0'76,"0"0"-40,0 0 27,0 0-27,0 0-34,0 0-1,14 0-1,5 0 3,3-6-1,4-1-2,-1 0 0,2-2 0,0 2-20,-2 1-34,-1-2-40</inkml:trace>
  <inkml:trace contextRef="#ctx0" brushRef="#br0" timeOffset="186359.5913">27441 1477 6,'0'0'37,"0"0"1,0 0-1,0 0 8,0 0-7,0 0-38,4 0-3,10 0 3,2-6 1,5-1-1,1-1-11,-2-1-11,1 3-30,-3-2 8,-2 3-6</inkml:trace>
  <inkml:trace contextRef="#ctx0" brushRef="#br0" timeOffset="186629.1582">27405 1486 30,'0'0'63,"0"0"0,0 0-38,0 0-13,83-47-2,-58 37-8,1-1-2,-2 3-5,-3 3-46,-7 2-10,-4 3-15</inkml:trace>
  <inkml:trace contextRef="#ctx0" brushRef="#br0" timeOffset="186914.2455">27393 1473 32,'0'0'34,"0"0"-11,0 0 6,0 0-17,0 0 6,0 0 16,75-32 1,-53 23-14,-2 0-14,2 0-3,-3 3-8,-1 0-23,0 1-48,-3 2-24</inkml:trace>
  <inkml:trace contextRef="#ctx0" brushRef="#br0" timeOffset="187161.6726">27457 1415 54,'0'0'10,"0"0"4,0 0-4,0 0-7,94-54-1,-70 42-2,0 0-1,-3 1-18,-6 4-38</inkml:trace>
  <inkml:trace contextRef="#ctx0" brushRef="#br0" timeOffset="187409.0803">27565 1223 22,'0'0'15,"0"0"-15,0 0-17,0 0 17,0 0 0,0 0-14</inkml:trace>
  <inkml:trace contextRef="#ctx0" brushRef="#br0" timeOffset="192246.0727">28861 1576 14,'0'0'60,"0"0"-11,0 0-18,0 0-13,0 0-9,0 0-4,-3 5-5,2-2 5,-4 0-1,1 1 5,-2 2 1,0-1 2,1 1-6,1 0-2,-2 2-4,0-1 0,-1 1 2,1 1-1,0 0-1,-4 1 2,2 1-2,-1 1 1,-2 0 0,0 1 0,-2-1 0,4 1 1,-1-2-1,1 0-1,-2-1 0,1 1 0,3 0 0,-2-2 0,3 0 1,-1-2-1,0-1 0,0 2 0,-1-1 1,-2 4-1,-2-1 0,0 3 0,-3-3 0,3 1 0,-1 2 0,1-2 4,0 1-3,0-2-1,5-1 1,-4 3-1,1 0 2,-1 2 0,-1-1-2,0 1 0,0 1 0,-2 0 1,0 1 0,-1 1-1,3 0 0,-1-4 1,1-1-1,0 0 0,-1-3 1,2 2-2,0 0 0,1-1 1,0 2 0,1 0-1,-3 0 1,1 0-1,1 0 2,0 0-2,-1-1 1,2-2 0,-1 1 0,-1 1 0,1 1 1,-2-2-1,3 3-1,-3-2 1,-1 1-2,2-1 2,1-1 0,1 1 0,0-1 0,1 1 2,-2-2-2,2 1-2,1-2 1,1 2 1,-3-2 0,3 0 0,0 0-1,0-1 1,1-1 0,-3 1 0,2 3 0,-3 0 0,0 1 0,-2-1-12,2 2 4,2-2 0,0 1-7,1 0 7,0-2 1,-1 1 0,0 0-3,0 0 8,2-1 1,1 0-2,-1-1 3,2-3-1,0 1-1,0 2 2,-2-1-2,0 3-2,2-3 2,-2 1 1,2-1 1,-1-1 0,1 0 0,0 1 1,-1-2-1,1 3 0,0 0-1,1 0 1,-2 0 0,1-1 1,-1 1-1,3-2 0,-1 1-2,-1 3 3,-1 1-3,-2 0 0,2-1-112,1-2 101,3-3-19,0-1 32,0 2 0,0-1 0,0 1 0,-2 0 0,1-2 0,-1 0 0,1 0 0,-1-1 0,-1 0 10,0 0 2,0 0-3,2-1-1,1-2 2,0 0-5,-3 1-3,3-1-2,0 2 0,-1-1 0,1 2 0,-2-2-42</inkml:trace>
  <inkml:trace contextRef="#ctx0" brushRef="#br0" timeOffset="194298.2926">29052 1720 50,'0'0'59,"0"0"-11,0 0-16,0 0-22,0 0-9,0 0-1,2 0 0,-2 0 1,0 0-2,0 0 2,0 0-1,0 0 5,0 0-5,0 0 8,-2 8 2,-7 2 4,2 1-9,-5 0-4,1 3 2,1-1-2,-5 1 0,3 1 2,-1-3-1,2 0 1,1 0-2,0-2-1,0 3 3,1-2-3,2 1 2,-3 2-2,-1 0 1,2 0-1,-4 3 0,2 0 2,-2 0-2,1 1 0,-2-3 2,1 2-1,-1 3-1,-2 1 0,3-1 0,-4-2 0,5-3 0,1-2 0,2 0-1,-2 0 0,1-1 0,-1 2-2,1-3 2,-2 2 1,1 0 0,4-2 0,-2 0-1,0 0 1,2-1-1,-1-2-1,2 3 1,-3-4 0,2 3 1,-1-3 0,-2 2 1,2-1-1,-1 0 0,2 0 0,-2 1-1,2 0 2,1-1-1,1-1 0,0-2 0,2 1-1,-2 0 1,-1 2 0,0-1-1,0 0 2,-2 1-1,1-1 0,2 1 0,-1-2 0,2 1 0,-1 1 0,-2-2 0,1 3 0,2-1 1,-2-1-1,-1 1-1,0-1 1,1 1 0,2-2 1,-1 0-2,1 0 2,-2 0-1,-3 0 0,3 1 0,-3 1 0,0 1 0,-3 2 1,0-1-1,-1 1 0,2-1 0,2-2 0,1-1-1,1-1 1,1 2 0,-1-3 0,1 3 0,-3-2 0,0 2 1,0 1-2,-1-2 1,1 1 0,-2-1-1,0 1 1,0 0 0,0-3 0,0 1 0,-1 1 0,1-2 0,-2 3 0,1-2 0,-3 1 0,1 3 0,0-4 0,2 1 0,1 1 0,-1-1 0,2 1 0,-1-1 0,-1 2-1,2 0-2,1-1-1,-1 1-5,2-3 8,2 1-5,-2 1 6,1-2 0,1 0 1,0 0-1,3 0 0,-1-2-2,-2 1 1,1 1 1,1-1 0,1 0 0,0 2 1,-3 3-2,-4 5 1,-1-3 0,0 1-101,4-3 97,3-6 5,1 1-3,1-2 2,2 0-5,-1-1-40</inkml:trace>
  <inkml:trace contextRef="#ctx0" brushRef="#br0" timeOffset="196920.2455">28796 1658 19,'0'0'36,"0"0"-6,0 0 11,0 0 6,0 0-3,0 0-9,0 0-12,0 0 2,0 0-5,0 0 2,0 0-5,0 0-4,0 0 3,0 0 6,0 0-5,0 0-1,-5 0-10,-3 0-5,1-2 1,0-3-2,1 1 0,0-2 0,1 2-2,-2-3 2,2 2-1,1-5-5,-1 2 2,2-3 1,0 2 3,0-2 1,0 2 1,-2-1 0,0 1 3,2-2 2,-1 4 0,0-1 2,0 1-5,1-1 2,-3 2-3,2 0 6,-1 0-7,1 2-1,1-1 12,0 0 2,0 3 9,1-1-15,-1 0-8,1 1 4,0 1-5,2-1 0,-1 0 2,-1 1-2,0-2 0,1 1 0,-1 0-2,1 0 2,-1 1 0,1-1 0,1 1 0,-2-1-1,1 0 1,-1 1 0,1 1 2,1-2-2,-2 1 0,2 1 0,0 0-1,0-2 1,0 2 0,0 0-2,0 0 2,0 0 0,0 0 1,0 0 0,0 0 1,0 0-2,0 0 0,0 0-2,0 0-17,0 0-1,3 0-6,11 0 12,1 0 13,1 0-4,2 0 5,-1-1 0,3-1-1,3 1 1,0 0-8,0 1-4,4-3-1,-3-1-1,1 1 5,0-1 7,-2-2-1,-1 3 2,-4-2-3,-1 1-7,-3 1 2,1-2-1,2 1-9,-5 1 4,4-2-12,-4 2 7,-1-1 3,0 1 7,-2 0 9,-3 1 0,-1 0 0,-3 1 1,-2 1-6,0 0 1,0 0 2,0 0 1,0 0 2,0-1 2,1 1-1,2-2-1,0 1-4,3-2 4,-3 1 0,0 1-2,-2-1 1,1 2 2,-2 0-1,0 0 0,0 0 1,0 0-1,0 0 0,0 0 1,0 0-3,0 0 2,0 0 0,0 0-1,0 0-2,0 0 3,0 0 3,0 0-3,0 0 2,0 0-2,0 0 0,0 0-2,0 0 2,0 6 0,0 3 0,0 0 0,0 3 0,0 3 0,0 3 3,0 0 7,0 2 4,0-1-6,0 1-5,0-2-2,0-1-1,0-1 5,0 1-5,0-2 1,0 1 0,-2-1-1,1 1 1,-1-1 0,1 0-1,1-3 2,0-2-2,0 1-3,0-2-10,0 0 7,0-2 5,0 1 1,0-1 0,0 1 0,0-1 1,0-1-3,0 2 2,0-1 0,0-1-1,0 2-9,3-2 10,0-2-1,0 1 0,-2-2 1,-1 0 0,0-1-3,0-1 2,0-1 2,0 0-1,0 2 3,0-2-1,0 0 3,0 0-3,0 0 2,0 0 4,0 0-7,0 0 18,0 0 12,0 0-1,0 0-23,0 0 1,-6-5-3,-1-1-4,-1 1 2,-2 2 0,1-1-3,-2 0 2,0-1-2,-1-3 0,-2 1 0,1-1-7,-2 1-29,-5 1-63,-2 1-127</inkml:trace>
  <inkml:trace contextRef="#ctx0" brushRef="#br0" timeOffset="197659.9224">28843 1480 14,'0'0'0,"0"0"-4,0 0-1,0 0 0,0 0 5,0 0 0,0 0 0,37 8 0,-27-7 0,0 1 0,3-1 0,-1-1 0,2 2 0</inkml:trace>
  <inkml:trace contextRef="#ctx0" brushRef="#br0" timeOffset="197907.3756">28864 1555 92,'0'0'49,"0"0"22,0 0 30,0 0-63,0 0-31,0 0 5,0 0 8,2 0-20,8 0 7,4-7-7,6-2 0,3-2-12,1 4-29,-5 1-28,-2 1-25,-4 1-26</inkml:trace>
  <inkml:trace contextRef="#ctx0" brushRef="#br0" timeOffset="198346.2243">28936 1615 4,'0'0'31,"0"0"-25,0 0-5,0 0-1,0 0 0,0 0-4,-78 85-6,77-78-18</inkml:trace>
  <inkml:trace contextRef="#ctx0" brushRef="#br0" timeOffset="198578.0409">28936 1615 18,'-17'56'36,"4"-44"-22,-3 2-9,0 2-5,-1 2 0,2 0 0,-3 2-3,0 1-10,3-3-14,0 2-3</inkml:trace>
  <inkml:trace contextRef="#ctx0" brushRef="#br0" timeOffset="198833.9645">28854 1780 29,'0'0'53,"0"0"-41,0 0 36,0 0-20,-84 42-11,53-21-6,1 1-9,5 1 9,5-3-10,2-1-1,6-1-1,-1 2-35,0-2-50</inkml:trace>
  <inkml:trace contextRef="#ctx0" brushRef="#br0" timeOffset="199094.9162">28812 1777 16,'0'0'0,"0"0"0,0 0 10,0 0 9,0 0-13,0 0 2,-64 51 7,30-23 15,1 1-3,0 0-10,5-1-1,2 0-10,4-2-6,-2 6 0,-1 1-32,-2 0-13,0-1-7</inkml:trace>
  <inkml:trace contextRef="#ctx0" brushRef="#br0" timeOffset="199380.1305">28643 1959 7,'0'0'84,"0"0"-25,0 0-59,0 0 4,0 0 2,0 0-6,-80 92 1,56-62 2,2 3 5,-2-1-6,0-1 2,1 2-4,-2-3 0,0 0 1,1-1-2,-1-1 1,0 1-14,-1-2-38,0-3-15</inkml:trace>
  <inkml:trace contextRef="#ctx0" brushRef="#br0" timeOffset="199712.1917">28378 2215 28,'0'0'46,"0"0"44,0 0-22,0 0-32,-96 84-3,74-62-16,-4 4-12,-2 3-5,-3 2 2,-4 1-4,3-2-13,2-2-30,4-2-4,6-5-3,6-1-10,3-7-32</inkml:trace>
  <inkml:trace contextRef="#ctx0" brushRef="#br0" timeOffset="199997.3926">28011 2652 19,'0'0'9,"0"0"-8,0 0 0,0 0-2,-67 87 1,61-81-16</inkml:trace>
  <inkml:trace contextRef="#ctx0" brushRef="#br0" timeOffset="200313.7094">27789 2796 1,'0'0'37,"0"0"4,0 0 16,0 0-7,0 0 6,0 0-2,46-32-32,-20 15-21,6-2 0,2-2-1,2-2-11,1 1-32,2-1 3,7-1 11,-1 0-18,4-1-72</inkml:trace>
  <inkml:trace contextRef="#ctx0" brushRef="#br0" timeOffset="200814.7159">28439 2225 25,'0'0'42,"0"0"-8,0 0-12,-64 81-1,41-49-8,-4 3 11,-1 1-8,0-2-2,-2 1-6,2-3-5,-1-3-3,-2 2 0,3-3-4,1-2-10,4-3-15,7-8-27,4-4 4</inkml:trace>
  <inkml:trace contextRef="#ctx0" brushRef="#br0" timeOffset="201115.547">28493 2269 54,'0'0'34,"0"0"33,0 0-8,-90 78-23,64-52-23,1-1 11,1 4-15,1-3-5,0-1-4,4 0 0,-2 1-13,-1 1-20,-1-1-7,-1-2-8,4-3 5,3-4 11,7-6-11</inkml:trace>
  <inkml:trace contextRef="#ctx0" brushRef="#br0" timeOffset="201400.7302">28562 2301 97,'0'0'57,"0"0"-47,0 0 15,0 0-19,-83 46-4,53-17 1,0 2 4,-1 2 5,1-2 8,4-2-4,0-3-11,6-2-5,-2-1 0,0 1 0,-5 2-17,0-2-26,-2-2-28,0-1-10</inkml:trace>
  <inkml:trace contextRef="#ctx0" brushRef="#br0" timeOffset="201632.5146">28060 2686 11,'0'0'65,"0"0"-17,0 0-24,0 0-12,0 0-5,0 0 0,-63 57-2,56-50-4,2 1 0,1 0-1,-2-1-3,5-2-2,-1-2-25,2-3-29,0 0-24</inkml:trace>
  <inkml:trace contextRef="#ctx0" brushRef="#br0" timeOffset="201933.3333">28242 2493 6,'0'0'35,"0"0"3,82-65-24,-52 41-6,-2 0 0,-4 2-4,0 2 17,0 1 5,-2 1-25,-1-1-1,3 0-6,3-1-24,1-1 4,4-1-32,-4-3 22</inkml:trace>
  <inkml:trace contextRef="#ctx0" brushRef="#br0" timeOffset="202218.5263">28767 2006 10,'0'0'62,"0"0"-10,0 0-1,0 0-3,0 0-17,0 0-11,0-4-8,0 3-2,0-1 5,0-1-1,0-2-13,0-3 4,3-3 9,5-1-14,3-3 0,5-1-20,4-2-13,3 0-58,-2 0 12,0 2 35,-4 4-20</inkml:trace>
  <inkml:trace contextRef="#ctx0" brushRef="#br0" timeOffset="202419.0596">28884 1861 28,'0'0'46,"0"0"12,-81 66-27,51-39-6,2 2-12,0-1-8,2 1-4,1 0 0,2-3-1,1-1 0,4-4-13,-1-3-23,5-3-19,2-4 17,3-1-23</inkml:trace>
  <inkml:trace contextRef="#ctx0" brushRef="#br0" timeOffset="202704.1784">28912 1769 34,'0'0'32,"0"0"-23,0 0-8,0 0-1,0 0 0,0 0-32,51-24-12</inkml:trace>
  <inkml:trace contextRef="#ctx0" brushRef="#br0" timeOffset="203136.5157">28928 1638 14,'0'0'106,"0"0"-25,0 0 25,0 0-38,0 0-17,0 0-14,-6-34-17,6 26-4,0 0-16,0 1-3,2-2 2,7 2-9,4-3 10,1 3-11,4-1-21,-3 2-34,-1 2 14,-3 2-34,-2 1 7,-5 1 1</inkml:trace>
  <inkml:trace contextRef="#ctx0" brushRef="#br0" timeOffset="203459.4766">28988 1477 34,'0'0'54,"0"0"-26,0 0-25,0 0-3,0 0 0,0 0-1,-64 33 1,47-16 0,-2 0 1,-2 1 5,0 1 10,-1-1 3,3 0 3,5-3-11,2-3-5,8-1-6,4-4-11,0-1-54,0-3 2,1-1 3</inkml:trace>
  <inkml:trace contextRef="#ctx0" brushRef="#br0" timeOffset="203762.4131">28839 1522 39,'0'0'25,"0"0"-16,0 0-9,0 0 3,0 0-3,0 0 2,4 40-2,8-29 1,3 2 4,5-2-3,0-1-1,2-2 0,-2 0-2,-4 1-1,-2-1-29,-3-2-4,-1-1 16</inkml:trace>
  <inkml:trace contextRef="#ctx0" brushRef="#br0" timeOffset="204058.3229">28927 1515 34,'0'0'78,"0"0"-52,0 0-26,0 0-2,0 0 0,0 0 2,22 15 0,-11-5 0,0-1 0,-1 2 1,-3-1-2,2 3 1,-5-3-20,2 1-15,-3-3-27</inkml:trace>
  <inkml:trace contextRef="#ctx0" brushRef="#br0" timeOffset="204336.98">29009 1441 39,'0'0'29,"0"0"-29,0 0 0,0 0 0,0 0 1,0 0 0,18 86-1,-9-73 2,0 1-2,0-2-33,1-3-6</inkml:trace>
  <inkml:trace contextRef="#ctx0" brushRef="#br0" timeOffset="204559.6751">29094 1486 155,'0'0'18,"0"0"-18,0 0-5,0 0-33,0 0-5,0 0 9,23 30 16,-15-16 5,-2-2 2,2 1 0</inkml:trace>
  <inkml:trace contextRef="#ctx0" brushRef="#br0" timeOffset="207028.6516">27205 452 231,'0'0'114,"0"0"-38,0 0 18,0 0-34,0 0-35,0 0-4,2-6 8,-2 6 0,0 0-13,0 0-16,0 0-3,0 0-7,0 9-8,0 12-4,0 8 21,0 2 1,0 4 0,-3 1 1,-2-1 3,2 1-4,0 3-7,0 0-10,3 2 4,0-2 0,0 0-17,0-4-8,0-4-11,0-2-41,3-10-48,9-5-71</inkml:trace>
  <inkml:trace contextRef="#ctx0" brushRef="#br0" timeOffset="207614.6653">27386 580 11,'0'0'9,"0"0"10,0 0-5,0 0 3,0 0 38,-87 93-20,78-67 18,5-2-47,4-2-3,0 1-3,4-3-3,11-4 3,5-1 1,0-4-1,4-4 0,3-5 0,-1-2 4,0 0 0,0-6-3,-4-3 7,-7-2-7,-2 0 11,-5 1 64,-2-2 17,-3-2 23,0-3-58,-1-3-17,-2-1-30,0-2-5,0 1-6,-11 1-26,-3 4 10,0 3-92,-3 4-61,-2 6 18,-2 4-30</inkml:trace>
  <inkml:trace contextRef="#ctx0" brushRef="#br0" timeOffset="208185.0504">27653 545 13,'0'0'40,"0"0"8,0 0-15,92 30-7,-70-23-1,-2-2 0,1 0-9,0 0 6,-3-2-9,-4-2-3,-4 2 7,-6-3-7,-1 2-7,-1-2 1,-2 1 0,0 0-2,0 6-2,0 2 0,0 6 2,0 4 4,-14 7 17,-4 1 0,-3 4-14,-1 4 6,-2-1-7,3-2-8,2 1 0,-1-1-10,5-4-78,1-3-107</inkml:trace>
  <inkml:trace contextRef="#ctx0" brushRef="#br0" timeOffset="209751.404">27527 5207 107,'0'0'140,"0"0"-74,0 0 19,0 0-14,0 0-24,0 0-17,2-5-13,-2 5-10,0 0-7,0 0-3,4 7-13,2 11 3,5 7 13,-2 3 2,-2 6-1,-2-1 3,-2 0-4,-3 0 11,0 0-5,0-1-3,0-1-1,0 1 0,0 0-2,0-1 4,0 1-3,0-1-2,0-3 0,0-3-22,0-4-24,0-4-12,0-3-66,0-7-12</inkml:trace>
  <inkml:trace contextRef="#ctx0" brushRef="#br0" timeOffset="210459.6554">27808 5318 238,'0'0'69,"0"0"-67,0 0 7,0 0-9,0 0-4,0 0 4,0 50 14,0-25 29,0 4-25,0 0-10,0-2 10,0 0-14,1 1-3,-1 0-1,2 0-29,2-2-22,1-5 36,4-8-63,0-6-43,3-7 9</inkml:trace>
  <inkml:trace contextRef="#ctx0" brushRef="#br0" timeOffset="211308.7603">27977 5285 87,'0'0'52,"0"0"-23,0 0 16,0 0 13,0 0-14,0 0 0,0-1 6,0 1-10,0 0-8,0 0-22,0 0-10,0 0-4,1 0-4,9 4 7,2 5 1,5 2 1,1-1 1,6 2-2,1 0 1,3-1 0,2-2 2,-2-1-2,-1-1-1,-4-1 0,-5 0-1,-3 0 1,-2 2-8,-6-2 5,-1-1-5,-1 0 2,-1 1-2,-2-1 4,-2-1 0,0 1 0,0 2 0,0 2 4,-2 5 2,-11 1 1,-2 5 1,-6 2-4,-3 2 3,1 3-2,-3-1 1,0-1 2,1 0-1,3-3-1,2-2-2,4-4-2,5-3 1,4 0-17,4-3-84,3-2-50,0-4-34</inkml:trace>
  <inkml:trace contextRef="#ctx0" brushRef="#br0" timeOffset="222108.0377">8871 5506 70,'0'0'72,"0"0"-39,0 0-1,0 0 22,0 0 11,0 0-15,0 0 7,1-13 10,-1 13-6,0 0-23,0 0-17,0 0-11,0 0-10,0 0 0,3 0-9,3 11-10,4 11 17,1 13-1,4 14 6,0 13-3,1 10 1,1 5 0,0-1 0,0-2 2,-1-1-2,-4-4 2,-4-5-3,-1-6 0,-4-7 1,-3-4-1,0-8-17,2-9-42,-1-10-62,5-13-79</inkml:trace>
  <inkml:trace contextRef="#ctx0" brushRef="#br0" timeOffset="223057.2917">9381 5872 68,'0'0'2,"0"0"22,0 0 41,0 0-20,0 0-1,0 0-21,-60-61-13,44 56 30,1 2 29,-6 1-35,-1 2-16,-2 0-18,0 0-3,0 8-8,2 5 2,2 2-16,5 5 3,3 3 19,4 4-2,5 6 0,3 0 2,0 0 3,0-1-4,4-5 4,9-5 0,1-5 0,7-3 1,1-6-2,3-5 2,1-3-1,1 0 3,-2-8-1,0-15-1,-1-4-1,-6-3-9,-2 1 9,-8 4 0,-8 1 10,0 4 49,0 1-15,0 2 0,0 5-26,0 3-18,0 6 3,0 3 13,0 0-12,0 0-4,0 21-28,0 7 28,0 10 8,8 5 5,2 6-6,0 2 0,1 2-3,1-2 5,-3-3-8,0-6 4,-1-3 0,-2-4-4,-1-3 1,1-2-2,0-2 1,0-5-1,0-7 4,-3-7 3,-2-7-4,2-2 2,0 0 34,0-12 10,3-9-31,3-5 1,0-5-9,0-3 2,3-3-8,0-1-4,3-3-3,1 1-1,-2 1-24,4 3-31,-5 6-41,-3 5-106</inkml:trace>
  <inkml:trace contextRef="#ctx0" brushRef="#br0" timeOffset="223774.8072">9518 5659 153,'0'0'32,"0"0"-14,0 0 17,0 0-3,0 0-32,0 0 4,24-2 4,4 2 49,4 0-22,2 0-6,6 3 2,2 1-15,-2 3-16,1-1 2,-5-1-1,-5 3 1,-4 1-2,-5 2 0,-3 2-1,-5 4 1,-2 2 0,-3 1 1,-3 1-1,-3-2 0,-3 1 0,0-1 6,0 0 0,-5 0 10,-8 1 10,-1-1-9,-5 4-14,-4 1-1,-3 2-1,-4 2 2,0 4-3,0 1-9,3 0 1,5-1-23,5-5-10,6-6-15,5-4-60,6-9-82</inkml:trace>
  <inkml:trace contextRef="#ctx0" brushRef="#br0" timeOffset="224175.8902">10224 5724 273,'0'0'209,"0"0"-116,0 0-68,0 0-2,0 0-23,0 0-10,12-16 8,10 10 2,0-3 4,1 3-4,-2 0-7,1 3-32,-1 2-52,-1 1-43,0 0-74</inkml:trace>
  <inkml:trace contextRef="#ctx0" brushRef="#br0" timeOffset="224398.582">10266 5920 10,'0'0'62,"0"0"-37,0 0 31,0 0 3,83-25-1,-59 13-11,3 1-31,-3 1-12,6 1-4,-2 1-28,-1 2-15,-2 2-109</inkml:trace>
  <inkml:trace contextRef="#ctx0" brushRef="#br0" timeOffset="226181.3166">29383 931 106,'0'0'54,"0"0"63,0 0-35,0 0 18,0 0-17,0 0-22,0-15-14,0 15-17,0 0-11,0 0-16,0 0-3,0 0 0,0 0-12,0 13-7,0 13 4,5 8 12,-2 7 3,-1 2 2,-2 3-1,0-1 3,1 2-4,-1-1-1,4-1 1,-4-3 0,0-2-1,2-6-2,-2-2-28,1-5-16,4-5 1,2-5-33,5-6-42,3-7-72</inkml:trace>
  <inkml:trace contextRef="#ctx0" brushRef="#br0" timeOffset="227083.7852">29840 1059 37,'0'0'76,"0"0"-9,0 0 36,-91-7-91,67 7 29,2 8-41,2 7-2,1 1 1,4 4 2,2 3 4,4-2 27,2 2 18,4-2-21,3-3-29,0 1-1,5-2 0,10-5 1,3-1 2,1-6 1,4-2-2,2-3 7,2 0 0,3-3-3,-4-10-5,0-2-1,-7 0 0,-2-2 1,-7 3 10,-4 1 19,1 1 13,-4 3-3,-1 1-21,-1 6-11,-1 2 5,0 0-7,0 0-5,0 0-8,0 13-16,0 13 14,0 8 7,0 6 6,-4 0-3,-2 2 1,0-1 0,-1-1 6,1-4-1,0-2 1,0-4-2,5-4-3,-1-5 3,0-5-5,2-4 1,0-4 1,0-5-2,0-3 0,0 0 6,9 0-1,6-13 13,11-11 2,3-4-2,0-4-11,-3-1-7,-1 0 0,-3-1 0,0-1-8,0 2-13,-2 4-19,-2 3-22,-5 8-72,-5 4-105</inkml:trace>
  <inkml:trace contextRef="#ctx0" brushRef="#br0" timeOffset="227885.7425">30201 892 143,'0'0'133,"0"0"-15,0 0-16,0 0-54,0 0-38,0 0-10,0 0-6,0 0-6,6 0-10,6 12 17,6 1 5,1 2 0,7-1 4,0 1-2,3-3 1,-1 0-2,-1 0-1,-3-3 2,-3 0-2,-2 0 0,-2 0 3,-1 0-3,-4-1 0,-2-1 0,-4 1-3,0-1 3,-3 1-1,-3-1-3,0 1 3,0 2-2,0 4 3,-9 4 3,-13 6 0,-6 4 6,-5 4 6,-6 2-6,0-2 0,-1-1-8,3-3-1,7-2 0,3-5-39,10-3-34,6-3-59,6-8-71</inkml:trace>
  <inkml:trace contextRef="#ctx0" brushRef="#br0" timeOffset="231532.7497">27653 2007 4,'0'0'62,"0"0"4,0 0-18,0 0-17,0 0-7,0 0 24,0 0 2,0 0-2,0 0-9,0 0-12,0 0-8,0 0-6,0-1-13,0-4 1,0 0 1,1 0-2,5-2 0,2 1 0,2 0 0,4 0 1,5-1 3,2-1-4,4-1 5,5 0-5,-2 2 1,1 2 2,-6 3-3,0 2-4,-2 0 0,1 2 4,3 10-2,2 2-2,3 0 4,4 3 0,5 1 0,5-1 3,2-2-1,-1 0-2,-4-3 4,-3-3-2,-5 1-2,-5 1 0,-6-1 0,-4 0 0,-3-1 0,-3 0-6,-4 0 1,-1-2 2,-4 1-13,0-1-5,-2 1-17,1-2 5,-1 1-58,-1 1-41,0-4-13</inkml:trace>
  <inkml:trace contextRef="#ctx0" brushRef="#br0" timeOffset="232957.7208">28214 1558 49,'0'0'40,"0"0"24,0 0 25,0 0-11,0 0-47,0 0-22,-42-3 22,36 3-2,-3 0-29,-1 0 0,-3 11-1,0 1-1,-2 6-2,-1 5-1,1 4 5,-3 1 11,6 1 5,0-2 14,5-1-16,4-2-1,1-2-10,2-1 0,0-1-3,0-4 0,5 0-3,5-3 3,5-1 0,-3-4 6,3-2-5,0-2-1,0-4 9,3 0-4,6 0 8,4-3 0,3-11 0,2-2-1,-5-2-2,-1 0-1,-5 2-2,-5-2 8,-2 1 9,-3-1 0,-3 0-5,0-1 8,-3 1-17,-3 2 1,-3-2 3,0 0-9,0-2 3,0 2-5,-6 2-2,-5-1 6,1 3-6,1-1 0,-1 4-1,1 0 0,-2 2 0,-2 0 0,1 0-7,-3 2 5,1 2-8,-2 0 10,1 4-3,0-1 3,3 2-1,3 0-3,-2 0 1,-5 11 2,-3 10-8,-1 6 7,3 1-2,5 3 1,7-6 3,5-1-5,0-1 2,5-5 3,11-2-10,11-3 4,6-6-2,4-4 5,5-3-7,0 0-6,0-5-27,-5-8-88,-9 1-182</inkml:trace>
  <inkml:trace contextRef="#ctx0" brushRef="#br0" timeOffset="241764.9715">29061 1478 12,'0'0'51,"0"0"6,0 0-17,0 0-11,0 0-7,0 0-15,0 0-7,1 4-21,2-1-44,1 0 6</inkml:trace>
  <inkml:trace contextRef="#ctx0" brushRef="#br0" timeOffset="241996.6882">29061 1478 20,'21'-11'15,"-19"9"-15,1 1-1,1-1-9,-3 0-8,1 1 12</inkml:trace>
  <inkml:trace contextRef="#ctx0" brushRef="#br0" timeOffset="242328.7594">29125 1428 26,'0'0'59,"0"0"22,0 0-12,0 0-4,0 0 1,0 0-2,0 0-16,0 0-25,0 0-17,0 0-6,0 0-7,0 0 1,0 0-29,0 0 11,3 5 10,2 1-5,-1 2-4,1-1-6,-1 4-35,2 1-12,-3 2-36,-2-1 14</inkml:trace>
  <inkml:trace contextRef="#ctx0" brushRef="#br0" timeOffset="242544.9227">29153 1607 39,'0'0'18,"0"0"3,0 0-7,0 0-11,0 0 2,0 0-4,-3 44 5,-1-36-4,3 1-1,-2-1 1,0 2-2,0 1 0,-2-2 0,2 2-9,2-1-32</inkml:trace>
  <inkml:trace contextRef="#ctx0" brushRef="#br0" timeOffset="243428.6543">29164 1435 10,'0'0'0,"0"0"-3,0 0-4</inkml:trace>
  <inkml:trace contextRef="#ctx0" brushRef="#br0" timeOffset="244249.4485">29164 1435 41,'24'0'89,"-24"0"-2,0 0-3,0 0-10,0 0-16,0 0-17,0 0-2,0 0-14,0 0-9,0 0-9,0 0-5,0 0-2,0 0-3,0 0-1,1 0 3,2 6 2,-1 0-1,1 3 0,0 0 0,-2 1 0,2 1 3,1-1-4,0 1 1,-1-1 0,-2 1-2,1 1 2,-1-1-2,-1-2-1,0 1 0,0 1-4,0-1 5,0 1 1,0-1-3,0 0 1,0-2 0,0 0 1,0 0 1,0-1-2,0 1 3,0-1-2,0-1-5,0 1 6,0-2-9,0 0-7,0-1-8,0 1-3,0 1-27,0 0 22,0 2 6,0-3 2,0 1 19,0-1 3,0 0 2,0-3-1,0 3 1,0 1 1,0-1-2,0-1 0,0 0 1,0 1-2,0-2-23,0 0-20,0 3 2,0 0 25,0-1 18,0 1-2,0-3 3,0-1 5,0 2 6,0-3 19,0 1-15,0 1-13,0 0 3,0 1-5,0-1-19,0 0-30,0 1-7,0-1 4,0-2 28,0 3 24,0-1 1,0-1 7,0-1 7,0 1-1,0-1-10,0 4-4,0-2-13</inkml:trace>
  <inkml:trace contextRef="#ctx0" brushRef="#br0" timeOffset="244788.5923">29240 2087 5,'0'0'69,"0"0"56,0 0-31,0 0-62,0 0-24,0 0-4,0 0-4,0 0-3,0 0 1,3 0-3,-3 3-2,0 0 7,0-2-1,0 4 1,0 0-2,0-1-10,0 2-36,0 0-37,0 0-24</inkml:trace>
  <inkml:trace contextRef="#ctx0" brushRef="#br0" timeOffset="248315.2603">29258 1647 34,'0'0'65,"0"0"20,0 0-24,0 0-21,0 0-8,0 0-11,0 0-6,0 0-4,0 0-9,0 0 0,0 0-2,0 2-2,0 4 2,0 0 2,0 1-2,0 2 0,0 2 1,0 0 2,0-1 2,0 2 1,0-2 2,0 4-8,0-2 3,0 1-3,0 0 0,0-1 3,0-2-3,0 2 0,0-3 1,0 1-1,0-2 2,0 0-1,0 1-1,0 0 0,0-2 0,0 1 0,0 0 1,0-3-1,0 1 0,0 1 0,0-1 0,0-1 1,0 2-1,0-3 0,0 2-1,2 0 1,-1 0 0,-1 2 0,3-2 0,-3 0 0,2 0-1,-2-2 1,0 1-1,0 1 2,1 0-1,-1-2 0,0 3-1,0-3-1,0 2 0,0 0-5,2 0 3,-1 1 1,1 0 3,-2-1 0,0-1 0,0 0-1,2 0-2,1 1 3,-1-1 0,-2 3 0,1-3-6,-1 0-1,2 0 1,-1 0 6,-1 1-3,2 1 3,-2 2 0,0 0 0,1 2-1,-1-2-1,2-1 2,-2-1 0,3 1 0,-3-1 0,3 0-1,0 1 1,-3-1 0,5 1 0,-3 0 0,0-3 0,1 3 0,-3-2 0,1 0 0,1 0 0,-2 2 0,1-2-1,-1 0 1,2 1 0,-2-1 1,0 2-1,0-1 1,1 2-1,-1 2 0,2 0 0,1 2 0,0 1 0,0 2 2,0 2-2,0-1 4,2-2-3,-2-2-1,0-2 10,1-4-5,-3 3-3,1-3-2,-1 2 1,2 0-1,0 0 0,-1 0 0,1 0 0,1 2 0,-3-3 1,2 1-1,-1-2 2,-2-1-1,1 2-1,1-4-1,-1 3 1,1 1 0,-1-2 0,-1 0 3,0 2-3,0-4 4,0 2-4,2 0 1,-2 0 2,0 1-3,1 1 3,-1-1-3,0 0 1,0 0 1,2 0 1,-2 1-1,0-2 4,0 1 4,0 0-3,0 0-3,0-1-4,0 4 3,0-5-3,0 3 0,0 1 6,0-3-5,0 2-1,0-2 1,0-1-1,0 2 1,0 0-1,0 2 0,0 3 0,-2 5 0,-1 1 0,0 0 5,2-5-4,-1 1 1,1-3-2,-1-1 2,2 1 0,-1-1-2,1 1 0,0-1 0,0 1 1,0-1 0,0-1-1,-2 0 0,1 0 6,-2-1 2,2 1 5,1 0-9,0 0 1,-2 1-2,2 1 1,-1-1-3,-1 1 5,1 0-6,1-2 2,0-4 2,0 0-4,0-2-4,0 0-22,0 2 4,0-3 20,0 5-1,0-3 3,-2 1 1,2-2 1,0 1-1,0 1-1,0-2 0,0 3-1,0-2-3,-1-1-71,1-1-87</inkml:trace>
  <inkml:trace contextRef="#ctx0" brushRef="#br0" timeOffset="252541.8378">27769 3085 50,'0'0'41,"0"0"12,0 0-27,0 0-10,0 0-13,0 0-1,0 0 0,0-8-2,0 7 1,0 1-1,0-2 1,0-1-1,0 3 0,1-3-4,2 2-5,1-3-24,-3 3-2,1-1 14,-1 1 13,-1-1 8,0 2 1,0 0 20,0 0 20,0 0 2,0 0-10,0 0 0,0 0-5,0 0 0,0 0-13,0 0-10,0 0 4,0 0-9,0 0 0,2 0 0,-2 0-8,3 0 7,1 0-6,3 0 7,2 0 4,-1 3-2,0 2 4,2 0-2,-1-1-4,0 0 7,2 1-6,-1 0 5,2-4 2,-1 4-7,0-3-1,4 1 5,0-1-3,1 1 18,1-3-3,-3 2-6,0-1-3,2 1-7,-2-2 4,2 1 0,1-1-3,0 2 3,1-1-4,2 1 0,0-2 5,-1 0 3,-2 1 3,-3-1-1,-1 1-9,-1 1 2,0 0-4,0-1-1,-1-1-1,-2 2 4,1-2-2,-1 1 1,-2 1-1,4-2 3,-4 1-3,1 1 0,-1-2-1,2 3 1,0-2 0,2 1 0,0-2 1,3 0-1,1 0 1,-3 0-1,3 1 0,3-1 2,4 3-2,5 0 0,0-1 0,3 1 0,-2-2 0,2 2 0,0 0-2,-1 0 4,1-1-2,-1-1 1,-3 1 0,-2 0-1,-6 1 0,-3-1 0,-4 1-1,-4 0 1,2-1 0,0-2 0,0 1 1,3-1 1,1 0-2,0 2 0,0-2-1,0 0 2,0 2 0,-2-2-1,1 1 2,-2 2-1,2-1-1,4-2 0,1 0 2,4 0-1,1 0-1,2 0 0,-1 0 0,-1 0 2,-1 0-2,-3 0 0,1 0 2,-2 0-2,3 0-1,1 0 1,0 1 0,3-1 0,0 0 0,0 0 1,-5 1 0,2 1-1,-5-1 0,-1 1-1,2-2 1,-2 1 0,1-1 0,-2 4 1,-1-3-1,-6-1 0,-2 2-1,-2-2 1,-2 1 0,1-1 0,-2 0-2,0 0-24,0 0-25,0 0-49,0 0-73</inkml:trace>
  <inkml:trace contextRef="#ctx0" brushRef="#br0" timeOffset="255935.2339">27333 3341 35,'0'0'40,"0"0"19,0 0-11,0 0-27,0 0-1,0 0 5,0 0-2,0 0 1,0 0-5,0 0-1,0 0-1,0 0-4,0 0 2,0 0-7,0 0-4,0 0-3,0 0 0,0 1-2,0 1-5,0 0-2,0 0 8,2 2 0,4 0 0,0 0 0,0 2 0,0-2 1,3 3-1,-2-1 0,1-1 0,1 2 1,-1-1-1,2-1 0,-1 0 1,1 1-1,-3-1 0,2-2 2,1 1-1,0-2 0,-1 1 0,0-1-1,-1 0 0,3 1 0,0-1 0,0-1 1,0-1 1,1 0-1,1 0-1,-2 0 1,-1 0 1,-3 0-2,1 2 1,-2-2-1,0 0 2,1 1-1,-2-1-1,2 0 0,2 0 0,5 0 0,-1 0 2,3 0 2,0-1 1,1-4 2,-2 1-7,2 1 4,-5-2-2,-2 2-2,-1 0 0,-1 2 1,-2-1-1,2-1 0,3 0 0,1-1 1,4-2-1,1-2 0,2 2 0,2-3 1,-3 0-2,1 0-1,0 0 2,-5 3 5,-3 0-2,2 2-3,-4-1 2,2-1-1,3 0-2,3-2-1,4-1 2,-1 2 0,0-4 2,-1 2-2,-1 2 0,-1-1 0,-4 0-2,-3 3 3,1 0-1,1-1 0,-2 0 0,4 2 0,-1-2-2,-1-2 2,1 1 4,-4 1-4,-1 1-11,-2 0 11,1 1 0,1-5 14,2 0-14,5 0 6,-3-3-13,-1 3 7,0 0 0,-3 3 10,-5 3-5,-2-1 2,1 3 1,-2 1-5,0 0 8,0 0-8,0 0-3,0 0-13,0 0-20,-6 0-77,-6 0-129</inkml:trace>
  <inkml:trace contextRef="#ctx0" brushRef="#br0" timeOffset="257107.0887">28375 3342 62,'0'0'72,"0"0"-11,0 0-17,0 0 18,0 0-18,0 0-4,-23-1-17,19 1 3,1 0-20,-1 0-5,-1 0-1,1 0 0,-3 7-5,-1 4 1,-1 0 4,-2 3 2,0 3-2,1-1 0,3 1 2,-1-1 2,1 1-2,3-2-1,-1 0 1,4 0-1,-1-2-1,2 3 0,0-1 3,0 0 0,3 0-1,5-2 3,2-2-1,2-2 2,1-1 3,1-5 4,3-2-4,5-1 5,3 0 13,3 0-9,1-8-4,-1-3 3,-3-2-13,-4 0-1,-5-2 4,-3 0 3,-3 0 18,-6 1-3,-1-2-5,-3 1 1,0-2-5,0 0-9,-3 1 1,-8 1-8,2 4 1,-1 1 11,2 2-10,0 1-2,-1-1-4,0 2-8,-3 2-20,-1 2-35,-6 2-46,0 0-23,-1 0-10,2 5 21</inkml:trace>
  <inkml:trace contextRef="#ctx0" brushRef="#br0" timeOffset="257901.4342">28542 3210 5,'0'0'144,"0"0"-61,0 0 0,0 0-13,0 0-42,0 0-19,0-2-2,0 2 1,0 0 2,0 0-2,0 7-8,-10 13 1,-2 7-3,-2 5 4,-5 4-2,0 3 3,-4 8 10,-4 1 11,-3 5 18,-1 2-3,1-2-20,0-3-7,5-5-7,3-8 0,2-5-5,1-3 0,4-5 2,-2-2-2,1-4-3,6-2 1,2-6-13,3-4-9,5-4-30,0-2-20,0 0-35,5-4-35,10-14-51</inkml:trace>
  <inkml:trace contextRef="#ctx0" brushRef="#br0" timeOffset="547349.3095">16213 16114 4,'0'0'32,"0"0"-26,0 0 26,0 0-22,0 0-7,0 0 10,0 0 23,0 0 16,0-46-41,0 43-6,0 0 4,0 2 3,0-1-6,0 2 7,-2-1 18,2 0 5,0-1-7,0 0 1,0 1 8,0-2-11,0 0-15,0 0-7,0 0-5,0 1 6,0 1 1,0 1 0,0 0 12,0 0 2,0 0-8,0 0-4,0 0-7,0 0-4,0 0 0,0 7-8,0 14 10,0 11 5,0 9 12,-3 12 14,0 7-11,0 9 9,0 7-8,-2 6-9,1 2-4,-1-1 1,1-7-2,1 0 4,0-5-8,3-4 4,0 0 2,0-9-9,0 0 3,-1-6-2,-2-4 0,0-3 2,-2-4-1,2-4-2,-1-2 1,0-6 0,1-5-1,-1-3 0,1-4-5,2-5-10,1-3-14,0-2-10,0-5-44,0-2-72,3 0 2,10-12-91</inkml:trace>
  <inkml:trace contextRef="#ctx0" brushRef="#br0" timeOffset="550418.4012">16221 16019 82,'0'0'71,"0"0"17,0 0 11,0 0-10,0 0-57,0 0-27,6-6-3,3 1-1,3 1 0,2 1 4,-2 0 0,3 0 4,-2 1-7,6-1 0,2 1-2,5 1 1,4-2-1,1 2 1,0-1 0,3 1 1,-2-1-2,-4 1 0,-4 1 1,0 0-1,-5 0-1,-2 0-1,2 0 1,-1 0 1,4 3 1,2 1-1,3 0 0,3 1 0,3 1 0,1-1 2,0-1-2,4 1 0,-2-2-2,2 1 2,0 2 0,2-1 2,4 1-4,1-2 2,6-1 0,3-1 0,0-1 3,1 1-3,0-1 0,1 2 1,-1-1 0,1 0-1,1-1 0,1 0 0,-1 1 1,1-1-1,0 1 0,1-2 0,6 1 0,3-1 5,6 0-4,0 2 9,-2-1 10,1-1-14,4 2-6,3-2 1,5 0 0,1 0 0,-1 1-1,1 1 1,-2-2 0,-3 0 1,-3 0-1,-3 0 0,2 2 4,3-2 0,3 1-5,0 1 3,0-2-2,2 0-1,3 0 0,2 0 0,-3 0 0,-2 0 0,-5 0 0,-4 0 0,0 0 1,-7 0-1,0 0 0,-5 0 1,1 0-1,2-2 1,-1 1 1,-3-1-4,-4-1 4,-2 0 1,-5 0 1,3-2-4,2 3 3,0-2-3,-1 1 1,-2 0-1,-3 2 0,-6-1 2,-2 1-5,-4-1 6,-3 1-3,0-1 0,0 1 1,2-1-1,1 1 0,-2 1 0,2-2 0,-2 1 0,-1-1 0,1 0 1,-1 1-1,0-2 0,1 2 0,0-1 1,2-1-1,4 2 0,2-2 0,0 1 0,4 0-1,2-1 1,3 1 0,1-1 1,3 0-3,-1-2 3,-2 2-1,0 0 0,-1 0 0,3 2 0,2-1 1,4 1-1,0-1 0,1 1-1,0-1 1,2-1 0,1 0 0,3 0 0,3 0 1,1-1 0,1 0-1,3-2-1,-2 2 1,3-2 0,0 0-1,1 1 1,0 1 0,-1 0 0,3 0 0,-2 1 0,1-1 0,-3 1 0,0-1 1,-1 0-1,2 1 0,0-1 0,-3-1 0,1 1 0,1-3 0,2 2 0,3-1-2,2 0 2,0 1-4,-2 1 4,-2-2 0,-2 1-2,-6 0 2,0 1 0,-3 0 1,0-1-1,8 0 0,0 1 0,2-2-1,-2-2-3,2 2-3,0-3-3,1 2 3,1 1 1,-2-2 2,-2 4 3,0-2-1,3 1 1,-1 2-1,1-2 1,2 1-6,4 0 5,1-1 1,-4-1-3,-5 0 3,-8 0 1,-3-2 0,1 1 0,0-2-1,0 0 1,-2 1 0,-3 2 1,0-1-1,-5 1 0,0 0 1,1 1-1,-5 0 0,-2 0 0,0-1 1,-7 0-1,2 1 4,0 0 5,1 3 3,0-3-12,3 4 4,-3-2-4,-2 0 0,-1 3 1,-3-2-2,1 1-1,0-1 2,1 2 0,1 0 3,1 0-2,2 0 1,1 0 1,-2 0-1,4 0-1,-2 0 3,0 0-3,1 0 0,-3 0-1,1 2 1,-6 1 0,-1 0-1,-6 0 1,1 1 1,-1-1-2,0 2-2,-3-4 2,-3 3 0,-7-4 2,-2 1-5,-6-1 4,-5 0-1,-3 0 0,-4 0 2,-2 0-2,-1 0 8,0 0 0,0 0 0,0 0-3,0 0 1,0 0-2,0 0-4,0 0 2,0 0-1,0 0 0,0 0 0,0 0-1,0 0-1,0 0 0,2 1-4,1 2 5,1 2 1,-1 3-1,0 0 0,1 5-4,-1 3 4,2 7 0,-1 1-3,-2 6 3,1 1 0,-3 4 1,0 3-1,0 1 0,0 0 2,-8-2-4,1 4 5,-3 1-3,-1 4 2,2 0-1,0 1 2,0 0-3,2 0 0,1 6 2,-4 3-1,2 0 3,-1 0-4,-3-7 1,3-2 0,3-1-1,0-1 0,1-1 0,0 0 0,0-1 0,1-2 0,1-2 2,-2-4-2,2-5 0,0-2 1,-1-2-2,0-2 4,-3-1-3,4 1 2,-1-2 3,2 0-4,-1 0 3,0 1-1,-1 2 0,-2 1 0,2 1 5,-1-2 1,1 0-9,-1-1 5,0-6-4,4 0 2,1-5-3,-2-2 1,2-4-2,0-2-7,0-2-33,0-3-38,0 0-65,0-8-104</inkml:trace>
  <inkml:trace contextRef="#ctx0" brushRef="#br0" timeOffset="553755.4064">16171 17441 22,'0'0'76,"0"0"12,0 0-17,0 0-40,0 0-15,0 0-8,0 0-7,0-2 6,0 2-3,0 0 0,0 0 2,0 0 0,0 0-2,0 0 2,0 0-6,0 0 1,0 0 0,0 5 10,0 7-2,0 0-3,0 5 3,0-2-2,1 6 2,7 2 9,0 0-9,0 5-9,0-1 4,1 1-2,2-3-1,1-3-1,2-4 2,-2-1-2,-2-6 4,2 0 0,-1-2-2,-2-1-1,1-2 1,0-2 1,1-1-3,2-3 6,1 0 0,2 0 2,-1 0-2,3 0-4,3 0 2,4 0-3,11 0-1,6-3 7,3 2-2,2 1-5,0-2 2,2 2-2,0 0 0,2 0 3,4 0-2,-2 0 12,4 0 8,3 0-6,-2 0 5,6 0-9,3 0-5,2 0 2,1 0-8,2 0 6,-5 0-2,2 0-1,-2 0-1,-2 0-2,0 0 6,-4 0-4,-1 2-2,-4-1 1,4-1 3,1 3-4,5-3 3,1 0-2,1 0 1,-2 0-4,0 0 4,-1 0-2,1 0 2,1 0-1,-1 0 1,1 0-2,-3 0 2,0 0-1,0 0-1,0 0 1,2 0-1,-2 0 0,1 0 0,-1 0 0,-2 0 1,3 0-1,-3 0 1,-4 0-2,-3 0 1,-1 0-1,-2 0 1,-1-3 0,1-1 0,2 2 0,-3 1 1,-1-5-1,-1 4 0,-2-1 0,-4 0 0,0 2 1,-2-2 0,0 0-2,-2 3 2,2-3-1,-2 3 0,0-2 0,-1 0 0,-2 2 0,0 0 2,1 0-2,1 0 0,1 0 1,3 0-1,3 0 0,0 0-1,-1 0 1,1 0 0,1 0 1,-1 0-1,6 0 0,0 0 0,6 0 0,2 0 0,4 0 1,0 0-1,1 0 0,-2 0 1,1 0-1,0 0 0,1 0 2,1 0-2,1 0 0,1 0 0,2 0 2,5 0-2,-1 0 1,2 0-1,0 0-3,-5-1 1,0-2 2,1 0 0,-2 0 0,-2 2 0,-1-2 2,-2-1-2,2 0 2,1 0-2,0-1 0,0-1 0,-1 1 0,-3 1 0,-1 1 1,2-2-1,8 2 1,-2-1-1,-1 1 0,-1-1 0,-2 1-2,2-2-2,1 0 4,1 2 0,-1 2 4,1-2-4,0-3 0,0 4 0,2-2 1,-2-1-1,-1 4 0,-4-4 0,1-1 0,4 2 0,2-2 1,2-1-1,-1 3-1,-4-3 1,0 4 0,-2-2-3,3 2 5,1-3-4,0 3 2,2-1 0,-2-1 2,0 2-2,0-1 0,-1 2-2,-3 1 5,-4 1-3,-2-2 0,0-1-1,2 1 1,-2 1 1,0-1-1,-4 1 0,-7-1-1,-3 2-1,-2 0 2,1-1 0,-1 1 0,2 0 0,0 0 0,1 0-3,-1 0 8,-2-2-7,0 1 2,1 0 0,2-1 2,0 1-2,4-3 0,3 1 0,-1 2 1,4-1-1,-1 1 0,2 1 0,2-2-1,5 1-1,0-2 2,-1 2 2,0-1-2,3-1-2,-1 0 0,3 0 2,5 0-1,-5 1 1,0 1 0,0-2-2,0 0 0,1 1 2,-4-1 0,1 0-7,-2 0 5,1 0-4,-1 2-1,1 1 4,0-5-4,-1 2 7,-4 0-1,-2 0-2,-3 0 1,-1 0 1,-1 2 1,0-4 0,-2 0 0,-1 1 0,-5 1 0,0 0-3,-5 0-5,0 0 5,-5 0 2,-1 0 1,-2 2-2,1-2 2,-2 0 0,-1 1 0,0 0 0,-1 2 0,-1-1 0,-3-1 0,-1 2-2,0-1 2,-1 1-3,-1 0 0,2-2 3,2-1 0,3 2 0,1 0-1,2-1 1,0 2 0,-4-1 0,-3 1-1,-3 0 0,-5 0 1,-4 0-2,-3 0-44,-6 0-59,-6-3-134</inkml:trace>
  <inkml:trace contextRef="#ctx0" brushRef="#br0" timeOffset="662622.6303">26793 1715 110,'0'0'81,"0"0"5,0 0-4,0 0-15,0 0-11,0 0-10,0 0-7,0 0-13,0 0-22,0-16 1,0 16-5,0 0-1,0 0 1,0 0-2,0 0 0,0 0-1,0 0-3,0-2 3,3 0-7,11-1 4,2-3 6,6 2 3,0-1-3,3 1 0,0 1-4,2 0 2,3-2 2,0 4-4,-4-1 1,-2 2 3,-4 0-11,-4 0 3,-4 0-10,-4 0 18,-3 0-4,-2 0 2,-3 0 0,2 0-4,-2 0-7,0 0 3,0 0-3,0 0 7,0 0-2,0 0 5,0 0 3,0 6 0,-5 0 0,-3 2 0,-1-1 3,-3 2-1,-2 2-2,1 0 0,-2 0 0,1 2 0,-3-1 0,-1 2 1,-3 0-1,0 1 0,1 2 0,-2-2 1,1 0 2,0 0-3,2-3-2,0 1 2,4 0 0,0-3 2,1 2-2,1-3 0,3 0-2,-1-1 2,1-2 0,2 0 0,-1-1 0,3 0 2,-1 0-2,4-4 0,3 1 1,-2-1-1,2-1 0,0 0-1,0 0 1,0 0 0,0 0-2,0 0-1,0 0-4,0 2-12,2-1 1,13 1 11,3-1 5,7-1 2,6 0 0,5 0 6,3 0-2,3 0 0,-5 0-2,-1 0 4,-6 0-6,-5 0 3,-1 0-3,-3 0 0,-5 0-2,-3 2-1,-7-2-21,-2 0-15,-4 1-46,0 1-6,0 1-6,0-1 13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31:39.4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17554 3945 23,'0'0'44,"0"0"5,0 0-1,0 0-12,0 0-12,0 0 22,0 0 2,0 0-7,-2-4-16,2 4-14,0 0-11,0 0 0,0 0-3,0 0-7,0 0-3,0 0 4,11 0 9,8 0 9,8 0-4,6 6-3,3-1 0,2-1-1,5 1 1,-2-1 0,-4 2-2,-5 0-62,-7 2-68,-6-2-43</inkml:trace>
  <inkml:trace contextRef="#ctx0" brushRef="#br0" timeOffset="1451.7254">9399 5378 105,'0'0'89,"0"0"-33,0 0-19,0 0 34,0 0 16,0 0-24,3-10-17,-3 10-25,0 0-21,0 0-7,0 0 2,0 0-5,0 0 6,6 0 2,0 4 2,0 2 4,-2-2-3,5-3-1,3 1 3,6-2-2,6 0 9,7-14 0,7-7-1,6-8-5,7-2-3,3-5 1,4-2 0,-3 2 0,-4 4 1,-8 8-2,-13 9 0,-15 8-2,-8 5 0,-7 2-3,0 0-14,0 0-35,0 3-1,-12 11 38,-3 1-24,-1 3-4,1-5-32,-1-1-109</inkml:trace>
  <inkml:trace contextRef="#ctx0" brushRef="#br0" timeOffset="113029.8524">17188 8034 3,'0'0'60,"0"0"20,0 0-4,0 0-2,0 0-8,0 0-9,0-11-12,0 11-23,0 0-9,0 0-13,0 0 0,0 0-7,0 0 5,2 11-5,1 8 6,-2 8 2,1 11 0,-2 6 6,0 10-4,0 9-1,0 8 0,0 5-2,0 4 8,0-1 10,0-6 2,5-3-8,1-3-9,-1-2 0,1-2 8,-1-1-7,-1-2-2,2 0-2,-2-1 3,1-2-1,-4-3-1,-1-4 2,0-5 0,0-6-3,0-4 0,-1-8 1,-4-7-1,5-7-24,0-5-30,0-5-36,0-3-99,5 0 95</inkml:trace>
  <inkml:trace contextRef="#ctx0" brushRef="#br0" timeOffset="114906.5046">17345 7966 25,'0'0'56,"0"0"-12,0 0-26,0 0-12,0 0 13,0 0 35,34 0-19,-11 0-13,5-3-1,5 0 13,4 0-13,-1-1-6,1 2 3,0 2-11,1-1-4,4 1-3,5 0 0,0 0 3,2 0 4,0 0-7,0 0 6,8 0-11,7 0 10,3 0-6,5 0 1,-2 0 0,-3 0 0,3-7 3,3 0-2,-1-4 1,-2 2-4,-3 2 1,-11 0 1,-6 5 1,-8-1 1,-2 3 0,-4-2-1,0 2-2,0 0 2,3 0-2,2-3 1,2 0 0,3-2 0,1 3 0,4 0 0,-2 2-6,3 0 6,-1 0 2,-3 0 2,2 4-5,1 3 1,1-4 0,8-3 0,4 0 0,2 0-1,1 0 1,-5 0 3,-4 0-3,-2 0 1,-2 3 2,1 0 0,0 2 0,-1 0-1,1 0-2,-4-2 3,-3 0-3,-5 3 2,0-1-1,0 0-1,3 1 0,5-1 0,0-2 1,4-1-1,-1-2 0,-1 0-1,4 0 0,-3 0 2,3-2 0,-1-3-1,-2 2-1,-2 0 1,0 2 1,1 1 1,0-2-2,1 2 9,4 0-9,0 0-2,1 0 2,-4-3 3,-4-1-1,-5-1-1,-4-1 2,-5 0-2,2-2-1,-2 1 1,2 0 4,0-2-2,2 1-2,-3-1-1,-2 0 0,-2 0 0,-1 0 3,-2 1-2,-4-1-1,-5 4 1,-7-2 2,-5 3-3,-2-2 2,1 1-2,1 2 5,-2 0-4,-2 2 1,-2-1 1,-1-1-3,-1 2 1,-2-1-1,1 0-3,-1 2 2,0-4 0,3 3 0,-3 1-3,0 0 0,0 0 2,0 0-2,0 0-3,0 0 0,0 0-1,0 7 6,0 4 2,0 2 4,0 7 2,-6 1-2,-4 3 3,-1 3-3,-3 1-2,1 3 8,0-1 1,-2 2-8,0 1-2,-3 3 8,-1 0 16,2 2 0,0 1-8,1 2-5,2 2 0,3 1-11,0 1 6,5 0 0,1 1-4,3 0 4,2-1-1,0 0-5,0-1 8,0-3-9,2-1 0,4-2 0,0-1 1,1-1-1,-1-1 3,-1-3-3,-4-6 3,1-1-3,-2-2 2,0-1 3,0 2-5,0-2 3,0 3-2,-5 0 0,-4 1 4,-1 0-5,1 1 5,-2-2-4,1 1 1,1-5-2,2-1 0,-1-2-1,1-4 1,2-2 0,2-1 0,0-3 0,2 1 2,-4 0 1,1 0-3,-2 1-8,2-1-67,-1-4-119,0-5-74</inkml:trace>
  <inkml:trace contextRef="#ctx0" brushRef="#br0" timeOffset="116550.1165">17273 9468 11,'0'0'18,"0"0"1,0 0 18,0 0 8,0 0-14,0 0 0,18 12 20,2-6 17,5 2-29,5 1-6,4-2-3,7 2-8,3 0-9,4 2-9,4-2-4,-1 0 1,3-2-1,1 0 0,1-1 1,4-4 11,1 0-11,3-2-2,7 0-5,6 0 6,1 0 12,2 0-8,1-6-4,1 0-2,1-2-3,-1-2 5,-2 1 7,-3-2-4,-5 2-3,-5 2-1,-4-1 1,-4 1 5,-1 1-5,1 3 0,3-1 2,5 3-5,6 1 3,2 0 0,0 0 1,5 0 1,4 0 0,7 0-2,3 0-1,0 0 0,-2 0 1,-5 0 0,-6 0 2,-7 5 0,-5 2-2,-5-1-2,-5 2 2,3 1 0,0-2 4,1 0-7,-2-2 3,-1 0 0,-7-1 0,-5 1-3,0-2 3,-5 0 4,-2-2-1,-4 1 1,-3-2 0,-1 0-2,-3 0 3,1 0-4,-3 0-1,-1 0 1,-3 1 1,0 2-1,1 1 0,1-1-1,4 1 1,4 0-1,3 1 0,4 0 1,2-2 0,0 1-1,3-1 0,-2-2 0,2 1 4,2 0-4,4-1-4,7-1 4,3 0 2,0 0-2,-4 0 0,-7 0 1,-6 0-1,-9 0-3,-12 0 3,-11-3 0,-8 0 4,-5 1-5,0 0 1,0 2-33,-3 0-33,-9 0-103,-3 0-19</inkml:trace>
  <inkml:trace contextRef="#ctx0" brushRef="#br0" timeOffset="117977.2372">25148 7710 18,'0'0'57,"0"0"-1,0 0-8,0 0 5,0 0 3,0 0-5,10-9-8,-10 8-2,2 1-1,-2 0-23,0 0-17,1 0-5,1 1-9,2 16-2,1 10 16,-2 7-3,-3 11 3,0 11 1,0 3 3,0 2 2,-8 0-5,2-4 1,2 1 0,-1 1-2,2 3 4,-3 1-4,0-1 1,2-1-1,1-2 2,0-3 1,1-2 3,2-1-4,0 0 4,-1-2 4,1-1-10,0-3 3,0-1 1,0-2-3,0-1-1,-2 4 1,-4 0 1,-2-3-2,-2 0 5,0-8-4,0-5-1,1-9 2,3-4 0,0-6-2,0-3 0,4 0-8,1-3-14,1-1-20,0-1-56,0-4-56,0 0-30</inkml:trace>
  <inkml:trace contextRef="#ctx0" brushRef="#br0" timeOffset="120945.3479">25283 7704 25,'0'0'19,"0"0"-18,0 0 3,0 0 10,0 0 3,85 0-2,-65 2 58,1-2-28,0 0 15,-3 0-14,-1 0-15,0 0-21,1 0-8,4 0-1,5 0 1,7 0-1,5 0-1,5 0 0,5 0 3,-3 0-1,-1 0-2,-5 0 13,-2 0 17,4 0 5,8-5-6,5-3-2,5 1-10,1 1-7,-4 0-4,-5 1-2,-4 2-1,-2 3-1,-3 0-2,2 0 1,-2 0-1,1 0 1,0 0-1,-4 0 4,3 0-4,-4 2 1,2-1-1,2-1 1,-1 0 0,4 2-1,6-1 4,3 1-3,2-1-2,-6-1 0,-5 0 0,-9 0 1,-1 0 0,-1 0 1,0 0-1,1-1 1,1-5-1,4 0 3,2 1-1,2-1 2,5 2 0,0 1-3,-3 0 2,-5 1 0,-7 2-3,-6 0 1,0-1 0,-1-1 4,0 2-3,4-2 1,-1 1-2,-1 0 1,-2-1 0,-1 1-2,0 1 0,3-3 2,2 1-2,1-1 0,-1 0 0,-3 2 3,3-1-3,4 0 0,3 1 0,-1 0-1,-7-1 1,-6-1 1,-5 2-1,-3-2 0,-4 0 0,1-1 2,1 1 1,-2 1-2,5-1 1,-1-2-2,0 2 1,-3-2-1,-1 3 2,-4-1-1,-1 1-1,2-1 0,-1 0 2,6 0-3,-2-2 3,2 4-4,2 0 1,0-1 1,0 1 2,1 1-2,3-2 0,6 2 0,4 0-1,2 0 1,5 0 0,3 0 1,2 0-1,5 0 0,0 3 0,-1 3 0,7-3 1,4 2-1,3-2 0,6 0 3,2 0-3,4-1 2,2-2-2,-1 0 0,4 0 0,-2 0 0,4 0-1,1 0-2,0 0 5,-9 0-2,-6 0 0,-7 0 1,-3 2 0,-3-1-1,-3-1 0,-3 2 0,-3 0 1,0-2-1,-6 1 0,4-1 0,-2 0 0,-2 2 1,-7-2-1,-4 0 0,-5 0 3,-8 0-2,0 0 0,-1 0-1,-1 0 1,2 0-1,-3 0-1,-1 0-1,-2 0 2,-5 0 0,0 0 3,1 0-3,2-2 0,1 2 1,3-1-1,0-1 0,2 0-1,1 2 1,0-1 1,-2-1-1,1 2 0,-4-1 0,0 1 0,-1-1 5,-3 1 8,2-2-7,3 2-5,0-1 0,0 1 0,4 0-1,-1 0 0,-1 0-1,2 0 1,-1-2 0,0 2 0,0-1 1,-3 1-2,3 0 2,-3 0 0,0 0 2,4 0-3,-2-2-3,-1 2 3,2-1 0,-3 1 1,2 0-1,2 0 0,-1 0 2,1 0 0,-1 0-2,-4 0-4,-2 0 4,-2 0 0,-3 0 2,1 0-4,-2 0 4,0 0 0,0 0-2,1 0 0,-1 0 0,0 0-2,2 0 0,-1 0 1,1 0 1,-1 0-2,1 0 2,-2 0-1,1 0 0,-1 0-3,0 0 2,2 0 2,-1 0-3,2 0 3,2 1 2,-3 2-2,-1 0 0,3-1 0,-2 0-5,-1 1 4,1 1-3,1-3 1,-3 2 2,1 0-4,1 1 3,-2 1 0,1 1 0,-1 0 2,0 0 0,0 2-5,0-1 5,0 2 4,0-1-4,0-1 2,0 1-2,0 1-1,-1 0 1,-2 1 1,0 6 3,-2 0-2,0 1-1,-2 2-1,1 5 1,0 2-1,0 3 3,1 2-3,0 1 0,2-2 1,-1-2-1,1-1 1,1 2 1,2-2-2,-1 3 2,1 0 0,0 3-1,0 1-1,0 3 1,0 1 0,0 3-1,6-1 4,3 1 2,4-2-5,-3-3-1,0-1 0,-2-5 1,-3-3 0,-1-5 0,-1-1-1,-1 0 0,-2-1 0,0 0 4,0-1-4,0 1 0,0-1 0,0-1-1,0 2 1,0-1 0,0 0 0,-2 0-3,1 2 3,-2-1 2,1-1-2,1 1 3,1-1-2,0-2-1,0 3 0,-2-2-1,2-2 1,-3 4 0,0-2 0,1 4 0,-1 2 2,3 4-2,0-1-1,0-2 1,0 0 1,0-4-1,0-2-1,0-2 1,0-2 0,0 0 0,-2-2-63,-9-1-67,-2-7-72</inkml:trace>
  <inkml:trace contextRef="#ctx0" brushRef="#br0" timeOffset="122988.5997">25086 9398 141,'0'0'119,"0"0"-73,0 0-1,0 0 2,0 0-29,0 0-7,42-17-8,-28 16 10,4 1-4,2 0-5,5 0-1,7 0 1,10 0-4,6 0 2,7 0-1,3 0 1,5 0-1,4 0-1,4 0 5,-2-5 1,-3 0 2,-5-1 2,0 2-7,3-2-1,4 0 0,0 0 5,4 0-7,-1-1 1,0 3 1,-3-2 1,-4 3 0,-6-2 1,-7 2-3,-6 2 8,-5-2-5,-5 0-3,-3 3 3,-2-3-3,2 3-1,2-2 2,3 2-1,5 0 6,4 0-7,0 0 0,1 0-1,-1 0 0,0 0 2,6 0 1,3 0-2,4 0 0,0 0-2,4 0 4,-2 5-2,-1 2 0,1 1-1,0 1 1,3 2 1,3-1-1,1 2 0,-3-1 2,0-2-1,-4-3-1,-3 0 0,2-2 1,-7 0-1,-3-3 0,-6 1-1,-2-2 1,3 0 0,6 0 1,10 0-1,9 0 0,4 0 0,7 0-1,1 2 2,3 1-1,0 0 2,-4 2 1,-5 1-3,-9 0 0,-6 0 1,-1 2 2,1-3 0,6 0 1,5-2-4,1-3-1,-2 0 1,-2 0 0,-1 0 1,-5 0-2,-3 0 2,-9 0-1,-2 0 0,-9 0 0,-4 0 3,-4 0-2,-7 0 0,-1 0 0,-5 0-1,-3 0 1,2 0 3,0 0-2,0 0 1,2 0 4,-4 0-2,-1-3-1,-2 1 4,-4-1 0,3 2 5,-3 0-1,3-2-1,6 0-2,0-2-8,4-1-1,1 3 0,-1-1 1,-1-1-1,1 2 1,2 0 0,0 0-1,-3 1 2,-2 1-2,-1 0 0,0-1 0,0 1 0,1 1 0,4 0-2,0 0 2,4 0 2,6 0-2,3 0-3,3 0 1,0 0 1,4 0 1,6 3 0,13 1-2,7 2 2,6-1-2,-2 1 2,-1 1 0,-7 1-3,-8-1-25,-12 0-16,-12 3-11,-15-5-66,-18-2-52</inkml:trace>
  <inkml:trace contextRef="#ctx0" brushRef="#br0" timeOffset="138527.1809">5280 11149 14,'0'0'59,"0"0"-4,0 0-27,0 0 27,0 0 8,0 0-5,-12-76 4,10 68-14,1 4 12,1 2-4,-2 2-15,2 0-41,0 0-2,0 0-19,0 23 5,0 12 16,0 12 1,0 13-1,0 9 5,0 4-3,3-1-1,3-2 0,2-4-1,0-6 4,-3 2-4,1-2 0,2-4-2,-5-2-72,-2-6-4,-1-5 3,0-6 19,0-13-85</inkml:trace>
  <inkml:trace contextRef="#ctx0" brushRef="#br0" timeOffset="139357.6092">5920 11435 254,'0'0'82,"0"0"-48,0 0 13,0 0 28,0 0-41,-50-87-19,31 76-1,1 3-11,-1 1-3,-2 3-2,3 4 1,-3 0-8,-1 0 9,1 3-7,1 9-4,1 2 7,5 2 2,1-1-4,6 2 3,2-1 3,5 0-2,0-3-2,0-1 2,3-3-4,8 0-5,2-5-10,2-2 20,1-2 0,1 0 1,-1 0 5,-1 0-5,0-9 3,-1 0 5,0 0-8,1-3 1,3 0 2,-3 0-1,-2 1-2,-5 6 0,-5 3 5,0 2-5,0 0-5,2 1-24,3 14 27,1 6 2,2 5-2,-1 5 4,-4 9-2,0 6 9,-3 8-1,-3 7 0,0 1-1,0 1 0,-4-2 7,-10-4-9,1-4 8,4-11 0,1-8-13,4-10 2,3-12-2,1-6 0,0-6-1,0 0 1,0-3 0,8-25 28,9-11-14,5-10-9,2-5 1,1-2-6,-2-4 2,7 1-2,-5 3-3,2 10-28,-8 10-53,-1 8-12,-3 7-35,-6 2-120</inkml:trace>
  <inkml:trace contextRef="#ctx0" brushRef="#br0" timeOffset="139931.5268">6139 11133 180,'0'0'82,"0"0"-10,0 0-6,0 0 0,0 0-26,0 0-40,-9-14-8,25 14-1,5 20 9,9 7 0,5 7 4,3 1 14,-1-2-16,-1-3 5,0-4-5,-6-3 0,-2-4-2,-5-1 0,-7 0 4,-3-4-4,-5-1 0,-5-2-2,0-2 0,-3 1 2,0 2 4,0 2 9,-12 3 2,-9 4-12,-6 1-1,-1 4 0,0 3-2,2-1 2,1 2-2,4 3-2,0 0-21,6-1-14,-1-4-12,8-3-40,5-7-33,3-9-47</inkml:trace>
  <inkml:trace contextRef="#ctx0" brushRef="#br0" timeOffset="140246.9693">6790 11326 359,'0'0'129,"0"0"-72,0 0-48,0 0 4,0 0-12,0 0 6,25-11-7,-1 5 5,-4 5-5,0 1-7,-1 0-48,-1 0-43,-1 8-40,-8 9-1</inkml:trace>
  <inkml:trace contextRef="#ctx0" brushRef="#br0" timeOffset="140439.8893">6748 11579 176,'0'0'78,"0"0"-75,0 0 6,0 0 5,0 0-14,0 0 0,49-11 21,-21 2-18,2 0 13,0 3-16,-6 3-82,0 1-64</inkml:trace>
  <inkml:trace contextRef="#ctx0" brushRef="#br0" timeOffset="154572.102">12775 14292 35,'0'0'45,"0"0"-8,0 0 3,0 0 6,0 0-12,0 0-7,0 0 18,-15-23-18,14 21 9,1 0-7,0 1-8,0-2-11,0 1-6,0-3-4,0 0 1,0-3-2,1 0 2,6 1-1,1-1 2,-2 1-1,2 0 0,2 0-1,0 0-1,2-2 1,3 1 0,0 0 1,0 1-1,-1 3 2,-3 2-3,-2 2 1,-3 0-7,0 0 5,2 0-1,-1 0 2,-1 0-2,3 6-2,0 3 0,0 0 3,-1 2 2,1-1 0,-1 2 0,0-1 0,-2 2 1,-2-2 3,1 1-4,-2 0-6,1 0 6,-2 0 0,-2 0 1,0 0-2,0 2 1,-2 1 0,-8 0 7,-1 2-7,1-1 2,-3 2 2,-1 0-4,-1-2 0,2 1 0,-2 0 1,1 0-1,0-2 0,0-1-1,-1 0-1,5-3-6,2-4 7,5-3 0,2-2 1,1 0 1,0-1-1,0-1 2,0 0-2,0 0 0,0 0 0,0-1 15,6-13-13,4-2-1,6-4-1,0-2 1,3-3 2,3 0-3,1-1 0,2 0 0,0 2 1,-1 0 2,-3 2-3,-1 1 0,-3 0 0,-2 0 0,0 1 3,-1 2-1,-1 3-2,-4 0 5,3 1-5,-4 4 7,-3 0-5,-2 5 6,-1 0 2,-2 2 12,1 0 7,-1 0-16,2-1-12,-1 1 1,1 0-2,-1 1 1,1 2-1,-2 0 1,0 0-1,0 0 0,0 0-10,0 0 9,0 0 1,0 0 1,0 0-1,0 0 0,0 0 0,0 0-11,0 0 8,0 0 3,-8 8 1,-5 4 5,0 6-4,-4 2-1,1 4 0,-5 5-1,0 4 0,-3 2 0,2 0 2,-1 0-2,8-4 0,4-1-2,3 0 6,5-4-5,3-3 3,0-2 1,0-3-2,3-2 1,13-2 3,4-4 1,5-4 2,8-5-1,3-1 2,4 0 1,2-4-6,-2-6-4,-3 1-4,-4 3-48,-9 1-51,-6 2-103</inkml:trace>
  <inkml:trace contextRef="#ctx0" brushRef="#br0" timeOffset="158585.5656">17519 13794 28,'0'0'77,"0"0"-9,0 0-2,0 0 27,0 0-38,0 0-10,0 0-14,0-31 0,0 31 24,0 0-15,0 0-29,0 0-11,0 0-4,0 0-5,0 11-3,-4 7 11,-1 5 2,4 0-1,1 1 0,0-2 1,0 1-1,0-4 0,1-2-1,7-2 0,2-1 1,4-3-4,-1 0 1,1-2 3,2-4-8,-1-2 0,1-3 4,4 0 4,-4 0 0,0-6 4,0-5-3,-2-3-1,-2-1 3,1 1 1,-2-1-3,-2-1 2,0 1 0,0-1-1,-1 1-1,-2 0 3,0 1-2,-1 2 3,-3 2-4,-1 2 8,-1 5 9,0 1 3,0 2-5,0 0-4,0 0-12,0 0-7,0 0 2,0 8-11,0 12 4,-5 11 12,-6 12 1,-1 4 3,-3 6-2,0 2 1,-3-3-1,0-5 1,-2-1 1,-3-4-2,-2 1-2,1-2 3,-2-2 0,0-2-2,0-6 0,4-5-1,4-8 2,5-4-2,4-6 1,4-5 7,2-3-2,2 0 2,1 0-5,0-14-2,0-7-2,13-3 2,10-5-2,2 2 0,6 0 1,4 0 0,2 3-3,3 0 3,5-1 1,-2 4 2,2 3-3,-3 2-7,-2 3-9,-1 0-14,-4 5-5,-2 1-10,-4 3-36,-7 2-16,-5 1-8,-11 1-97</inkml:trace>
  <inkml:trace contextRef="#ctx0" brushRef="#br0" timeOffset="163119.5484">22899 13786 4,'0'0'51,"0"0"3,0 0-18,0 0 23,0 0-11,0 0 2,0 0-1,-13-19 4,13 19-7,0-2-17,0 2-22,0 0-5,0 0-4,0 0 1,0 0-8,0 0 2,11 0 7,6 0 3,3-1-3,1 0 0,1-1 0,0 1 0,-2 1-3,2-2 1,2 2 0,3-2-3,3 1 4,-1 1 1,0-2-1,-8 1 3,-5 1-2,-4 0 1,-2 0-1,-2 0-2,-2 0-1,-1 0 1,-1 0 2,-1 0-5,0 0 1,-3 0 1,0 0-4,0 0 7,0 0 0,0 0-6,0 1 6,0 2 5,0 2-5,0-1 5,-7 1-3,-4 1 0,0 0 7,-3 1 2,2 1-9,-3-2 1,1 0 1,-3 0-1,0 0 0,1 0-2,4 0 0,1-3 0,4 0-1,2-1 1,2-2-1,0 1 1,3-1-1,-1 0-1,1 0 0,0 0 0,0 0-5,0 0-9,0 0 11,3 2 4,6 0 0,4 5 6,1-3-2,0 4-2,0-1-2,-5 1 0,-3-2 0,-2 2-4,-2-1 3,-2 2-2,0 4 3,0 3 10,-10 0 2,-10 4-2,-2-2-5,-4-2 1,3-1-3,0-1 0,-1-2-2,5-2 3,1 0-3,3-5 0,3-2 4,0 0-4,5-1 4,2-2-4,4 2 4,-1-2-2,2 0-3,0 0 1,0 0-1,0 0-1,0 0-3,0 0-2,0 0-6,0 0 12,0 0-4,0 0 1,3 0 3,0 0 0,-1 0 0,-1 0-1,1 0 1,-1 0 0,-1 0 0,2 0 0,-2 0-3,1 0-1,1 0-13,-2 0-1,0 0 16,0 0 2,0 0 0,0 0 1,0 0 3,0 0 12,0 0 33,0 0 3,0 0-22,2 0-22,0 0-5,1 0-2,0-4-1,3-2-1,2 2-1,3-2 2,3 0-1,-1-1 1,5 0 0,-2 1 1,4 2 1,4-2-2,4 1 0,5-1-1,1 0 1,5 2-2,0-4 2,-2 1 0,-3-1-3,-4 2 2,-6-1 1,-6 2 0,-5 2-1,-4 0-33,-4 3-33,-5 0-5,0 0-71,0 0-64</inkml:trace>
  <inkml:trace contextRef="#ctx0" brushRef="#br0" timeOffset="166899.6428">22859 13559 51,'0'0'65,"0"0"-28,0 0 10,0 0-6,0 0 0,0 0 2,0 0 8,-3 0 1,3 0-18,0 0-11,0 0-23,0 0-9,12 0 9,9 0 0,6 0 2,3-4 0,-1 1-2,3 1 1,-1 1-1,1 1 0,0 0 1,3 0-1,-4 0 0,-3 0-3,-4 4-6,-6 2 5,-5 0-8,-3-1 8,-3-1 2,-1 1-4,-2-1 4,-1 1-1,0 1 1,0-2 2,0 1-6,-1 0 1,-2-3 1,0 3 4,0-1 0,0 3 6,-6-2 2,-3 3-8,-3 0 8,0-1-5,-2 2-3,0 0 1,-3 0-2,-2 0 3,0 2 0,-3-2-2,-3 3 3,-2 0-2,1-2 0,2 1-1,4-2 1,-1 0 2,4-3-2,1 0-1,2-2 0,0 1 1,4-2-1,-1-1 3,5-1-3,3-1 3,3 0-1,-1 0 0,1 0 3,0 0 7,0 0 0,0 0 0,0 0-8,0 0 3,0 0 2,0 0 5,0 0-3,0 0-8,0 0-3,0 0-4,0 0 0,0 0 0,0 0-2,0 0 1,0 0 5,0 0-1,0 0 1,0 0 3,0 0-2,0 0-1,0 0 0,0 0-5,1 0 5,7 0 1,2 0 0,-2 0 2,-1 0 0,1 0-3,0 0 0,1 0 0,-1 0 2,1 0-2,3 0 1,-2 0 0,2 0-1,-1 0 0,-2 0 0,-2 0 1,2 0-1,-5 0 0,3 2-2,-3-2 1,1 1 1,3 0 0,-2 1 1,0-1-1,0-1 0,-1 2 0,0-2 1,0 1-1,0-1 0,1 2-1,0 0 2,-2-1-3,3 1 5,-1-1-2,-1 1-1,0-1 0,-2-1 0,0 0-1,0 2 0,-3-1 1,1-1 0,3 1-1,-1 1 4,0-1-2,2 3 4,-2-1-5,0 0 0,-2 0-1,1 0-1,-2-1-1,0 5 3,0 2 5,0 0 0,0 3 10,0 2-9,0-1 5,-3 0-11,-2 3 4,1-3 4,-2 0-7,-1 2 0,-2 2 6,-1 0-2,-1-2 1,-1 1-5,0-2 0,-2 0 2,5-4-2,0 1 0,-1-2 0,-1 1 0,-1 2 2,-2 0-2,-1-1 0,0-1 0,0-1 0,-1 0-1,-1-1 1,-1-2-2,6-2 2,-1-2 3,5-2-4,-1 0 1,1 0 3,0 0-3,2 0-1,1-2 2,2-2 3,3 0-5,0-3-7,0 1 7,0-1-3,0-4 3,11-1 0,7-1 0,1-5 0,8 1 0,1-3 2,5 1-2,5-2 0,2 1 0,2-1 2,0 2-2,-1 2 0,-1 0 0,-2 2 3,-5 4 0,-2-2-3,-1 5-3,1-2 1,4 3 2,0 1 2,-2 1-2,-3 4-3,-8-2 3,1 1 1,-4 1 1,-4-1 0,1 2-2,-4 0 0,-3 0-6,-1 0 12,-5 0-6,-3 0 0,0 0-4,0 0 4,0 0 4,0 0-4,0 0 1,0 0 7,0 0 8,0 0-2,0 0-4,1 0 1,-1 0-4,0 0-5,0-1-2,0-1 0,0 2 0,-9-1-9,-1 1-33,-5 0-41,-3 0-93,-3 1-194</inkml:trace>
  <inkml:trace contextRef="#ctx0" brushRef="#br0" timeOffset="167690.4579">23220 14008 30,'0'0'40,"0"0"-3,0 0 7,0 0 3,0 0-8,0 0-14,-9 0-23,9 0 1,5-5 9,11-4 13,14-2-22,7 0 2,5 0-4,1 1 3,0 0-1,-5 6-3,-5 0-22,-10 4-33,-7 0 3,-8 0 9,-6 0 5,-2 0 17,0 0-8,-17 0 24,-2 1-5,0 4-12,-1-1 6</inkml:trace>
  <inkml:trace contextRef="#ctx0" brushRef="#br0" timeOffset="168025.9105">23429 13894 48,'0'0'96,"0"0"-1,0 0-27,0 0-38,0 0-11,0 0-11,7-8-8,-7 8-2,0 0-45,0 0-27,-10 0 22,-8 12 51,-6-2-115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3:37:04.1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6713 1266 43,'0'0'52,"0"0"0,0 0 19,0 0 9,0 0-46,0 0 5,0 0 9,-6-75-7,3 66-9,0 2-3,2 0 10,-5 2-23,0-1-7,3-1-2,-3-1-3,-2 0-3,-2-1 1,1 1 1,-3 1-1,0 2 7,0 2-9,-2 2 2,0 0-1,-4-1-1,0 2-1,-3 0 1,-1 0-2,-2 7 2,-1 10-4,-4 5 3,1 7 0,1 3 1,0 5-3,-1 8 2,1 5 1,3 6-1,3 0 1,7-2-1,3-2 1,8-2-2,3-4 0,0-3 1,9-6-5,15-5 6,6-8-2,10-7 2,12-8 0,8-7 0,4-2 4,0 0-4,-6-11 0,-7-3-9,-6 1-56,-11-1-40,-10 2-82</inkml:trace>
  <inkml:trace contextRef="#ctx0" brushRef="#br0" timeOffset="2462.4128">7079 1218 78,'0'0'71,"0"0"-1,0 0-9,0 0-2,0 0-16,0 0-12,-16-12-7,11 12-13,-1 0 7,0 0-12,-4 0-5,-1 6-2,-4 9 2,0 6-5,-3 5 4,-1 4-3,3 3 3,4 3 0,1-1-4,1-1 4,5 1 0,2 0 0,3-2-1,0-2-1,0-3 2,8-3 0,10-4-10,2-6-5,3-4-3,4-6 3,1-5 10,-1 0 5,4-4 0,-4-11 0,-2-3 4,1-4 3,-7-4 2,-1-1-2,-4-3 6,-7-2 16,-3-1-5,-4 0-5,0 2-1,-5 0-10,-9 6 3,-2 2-9,-1 4 2,1 4-4,1 4-7,2 6-49,-2 5-55,-3 0-166</inkml:trace>
  <inkml:trace contextRef="#ctx0" brushRef="#br0" timeOffset="3063.9515">7410 1226 59,'0'0'86,"0"0"-20,0 0-3,0 0-11,0 0-34,0 0-18,-2 16-1,-2 11 1,0 8 9,1 5 14,0 1-10,0 0-7,1 0-3,1-5 1,-1-5-3,1 0-1,-1-6 0,2-1-1,0-5-37,0-2-25,0-5-44,0-4-23</inkml:trace>
  <inkml:trace contextRef="#ctx0" brushRef="#br0" timeOffset="3534.1336">7394 1337 43,'0'0'57,"0"0"10,0 0 34,0 0-7,0 0-26,0 0-6,0-59-32,0 59-12,0 0-18,0 3-18,9 15-3,7 8 21,6 4 2,-2 2 4,4-1-4,-2 3-1,2-6 2,-3 1 0,3-4-2,-4-2-1,-1-2 0,-2-3 2,-5-5-2,-4-3 0,1-6 1,-5-2-1,-2-2 0,-2 0 2,3 0 10,1-16 51,2-10-31,3-9-31,-3-6 4,0-2-3,2-4-2,-4 5-1,2 4 1,-6 6 0,0 10 0,0 4-1,0 6 1,0 5-6,0 5-17,0 0-25,0 2-49,1 0-89</inkml:trace>
  <inkml:trace contextRef="#ctx0" brushRef="#br0" timeOffset="4256.2194">8241 1206 42,'0'0'112,"0"0"-18,0 0-4,0 0-14,0 0-36,0 0-14,-63-81-7,41 73-12,-2 2 9,-3 2-12,2 2 2,-3 2 3,2 0-3,1 0-6,-2 8 0,8 1-2,2 4 1,4 2-3,5 5 0,7 6-23,1 4 17,0 3 9,7 2-2,13-1 3,3 0 0,4-3 3,2-1-5,-1-4 2,1-4 0,-4 1-1,0-2 2,-1 0-1,-1-2 0,-4 1 0,-3-4 0,-5-2 2,-7-5-2,-2-4 2,-2-2 1,0-3 20,0 0 21,-14 0-3,-8 0-25,-8 0-14,0 0-1,-1 0-1,-5 1-3,2 4-3,-2-3-32,0 3-50,5-2-58,8-3-125</inkml:trace>
  <inkml:trace contextRef="#ctx0" brushRef="#br0" timeOffset="5312.0645">8493 1131 139,'0'0'84,"0"0"-53,0 0 23,0 0-24,0 0-30,0 0-2,24-5-3,-4 4 5,5-1 1,6 0 0,4-2 0,2 1 1,3-1-1,-3-1-1,1 1 1,-7 3-1,-6-1 0,-8 2-8,-1 0-48,-8 0-5,-4 0-36,-4 2-12</inkml:trace>
  <inkml:trace contextRef="#ctx0" brushRef="#br0" timeOffset="5655.3567">8696 1121 222,'0'0'82,"0"0"-16,0 0 3,0 0-45,0 0-22,0 0-2,-12 70 9,11-31 4,1 4-2,-2-1-1,2 0-7,0-3 5,0-2-8,-1 0 0,-2-4 5,1-3-5,-1-1 0,3-3-15,0-3 6,0-5-42,0-6-67,0-7-69</inkml:trace>
  <inkml:trace contextRef="#ctx0" brushRef="#br0" timeOffset="6038.081">9087 1211 229,'0'0'75,"0"0"-21,0 0 24,0 0-25,0 0-53,0 0-9,-3 51 9,0-15 6,0 2 1,1-1 1,2-4 3,0-4-9,0-4-2,0-3-3,0-3-27,0-5-21,0-2-10,3-6-16,2-6-73</inkml:trace>
  <inkml:trace contextRef="#ctx0" brushRef="#br0" timeOffset="6586.3872">9109 1068 50,'0'0'57,"0"0"12,0 0 30,0 0-17,0-83-5,2 74-28,5 1-26,1 1-20,8 3-3,-1 4-1,3 0 1,6 19 1,-6 8 1,1 4-1,-7 4 1,-6 0 3,-6-2-5,0 0 0,-9-1-10,-13-4 1,-1-3 9,-2-7-31,4-7-2,6-4 1,2-4 11,4-3 12,3 0 9,3 0 2,1 0-2,2 0 9,0 0 13,0-2 0,0 1-17,3-1-5,11 2-6,5 0 6,5 0 4,2 9 12,-1 5-2,5 0-8,-3 3-5,-2 1 4,-3 2-5,-1 1 1,-3 0-1,-4 0-13,0-1-2,-3-1-17,-2-3-25,4-2-20,-4-3-53</inkml:trace>
  <inkml:trace contextRef="#ctx0" brushRef="#br0" timeOffset="7131.063">9627 1126 222,'0'0'84,"0"0"-15,0 0-1,0 0-16,0 0-46,0 0-6,0 0-14,-4 29 14,1 9 1,0 4 3,1 0-4,2-3 0,0-4-1,0-4 1,5-3 0,6-6-2,2-4 2,3-3 0,-1-6-2,1-3 2,2-6 0,0 0 1,7-6 6,-2-15-3,4-4 0,-5-6 1,-1-4 3,-8 1 10,-5-5 8,1 0-11,-6 0 5,-2 3-12,-1 4-5,0 5 1,0 6-1,0 4 1,0 8-4,0 3-2,0 5-7,0 1-53,0 0-111,0 0-172</inkml:trace>
  <inkml:trace contextRef="#ctx0" brushRef="#br0" timeOffset="7673.0055">10345 1105 13,'0'0'85,"0"0"-5,0 0 12,0 0 8,0 0-50,0 0-8,-76-55-10,50 55-30,-7 4-2,-2 17 0,-1 8-1,2 9 1,4 4 0,3 7 6,9-1 7,5-1 7,5-4-8,8-6-6,0-7-6,14-4-4,12-5 4,6-5 4,6-4-3,3-6 0,2-6 4,-1 0-5,-2 0 0,-3-12-15,-4-3-34,-4-2-19,-9 4 10,-9 0 26,-5 0-9,-3 0-13,1-2-110</inkml:trace>
  <inkml:trace contextRef="#ctx0" brushRef="#br0" timeOffset="8254.3127">10674 961 180,'0'0'89,"0"0"-3,0 0-8,0 0-10,0 0-27,0 0-35,-8-17-6,11 17-17,14 0 7,10-1 10,6 1 6,4-3-2,2 3-4,0-2 7,0 0-7,-3 1-3,-7 1-69,-5 0-79,-10 0-91</inkml:trace>
  <inkml:trace contextRef="#ctx0" brushRef="#br0" timeOffset="8539.5276">10773 940 181,'0'0'60,"0"0"-51,0 0-9,0 0 80,0 110-25,0-71-7,0 1-16,0-2-23,0 0-4,0-2-4,0-1-1,0-4 5,0-1-5,0-1-5,0-2-26,0-3 10,1-3 17,4-7-64,4-7-43,3-6-60</inkml:trace>
  <inkml:trace contextRef="#ctx0" brushRef="#br0" timeOffset="8913.9316">11212 1013 262,'0'0'64,"0"0"-52,0 0 22,0 0-17,0 0-17,0 0 1,92-47 0,-65 40 5,-2 0 1,-4 1-4,0 1-2,-2 0-1,-4 3-7,-1 0-49,-7 2-56,-5 0-42</inkml:trace>
  <inkml:trace contextRef="#ctx0" brushRef="#br0" timeOffset="9161.35">11326 953 74,'0'0'32,"0"0"46,0 0 15,-28 89-45,19-58 11,0 3-27,5-1-12,-1 2-15,2-3-1,2 0-4,-1 0 2,-1-1-2,-4 3-8,-1-3-28,-2 1 30,-3-5-29,2-4-59,0-5-11,0-8-48</inkml:trace>
  <inkml:trace contextRef="#ctx0" brushRef="#br0" timeOffset="9361.9047">11105 1496 107,'0'0'57,"0"0"-17,0 0-12,0 0-28,0 0 0,0 0 38,65 0 20,-34 0-43,2-4-1,-3-3-6,-2 0-8,-4 3 0,-3 1-51,-3 2-40,-3-1-35</inkml:trace>
  <inkml:trace contextRef="#ctx0" brushRef="#br0" timeOffset="10001.2562">11743 947 139,'0'0'86,"0"0"-28,0 0 1,0 0-25,0 0-27,-93-12-7,80 33-2,-4 8-3,2 9 5,-1 5-1,1 5 1,2 3 21,2-2-2,7-4-4,2-6-13,2-4-2,0-7 0,12-4 1,6-6-1,0-6-1,4-6-3,2-6 4,1 0 1,4 0 3,1-15 2,-1-3 13,-3-4 5,-2-3-5,-5-3 32,-4-4 12,-3-4-49,-6-4-8,0-1 8,-3 0-6,-3-1-7,0 2 3,0 2-3,0 6-1,0 8-5,-3 9-17,0 8-18,-2 7-35,-4 0-88,-2 0-113</inkml:trace>
  <inkml:trace contextRef="#ctx0" brushRef="#br0" timeOffset="10770.1728">12120 936 100,'0'0'214,"0"0"-144,0 0-13,0 0 14,0 0-32,0 0-39,0-4-11,0 29-3,0 10 14,-3 6 3,-3 1-3,2 2 2,-2 0 1,1-2-2,1-3 2,-2-3-3,6-6-13,-3-6-39,3-4-17,0-8-16,0-6-47,0-6-45</inkml:trace>
  <inkml:trace contextRef="#ctx0" brushRef="#br0" timeOffset="11255.8632">12123 1031 31,'0'0'66,"0"0"19,0 0-19,0 0-5,0 0-6,0 0-12,0-52-9,0 52-9,0 0-25,0 3-4,6 17 4,11 8 3,2 2 15,2 5-12,1-1 8,2 2-5,0-2-8,0-1 1,-2-2-1,2 0 1,0-6-4,-2-4 4,-4-6-2,0-4 0,-4-5 0,-3-5 0,0-1 1,1 0 18,3-11 40,-2-8-13,-1-8-22,-4-5-11,-5-4-1,-2-1-4,1-1 3,-2 0 1,0 3-5,1 0-5,1 3 2,-1 4-4,1 3-3,-2 9 2,1 7-6,-1 6-9,0 1-21,0 2-42,0 0-110,0 7-171</inkml:trace>
  <inkml:trace contextRef="#ctx0" brushRef="#br0" timeOffset="14962.0742">14024 1044 39,'0'0'90,"0"0"-68,0 0-11,0 0 5,0 0-12,0 0 7,-40 24 9,32-9 2,0 2 18,0 4-13,0 1-5,1 3 9,1 3-20,2-4-6,2-2-1,2-1-4,0-4-1,4-2-1,8-3 2,2-4 2,-1-4-2,5-3 0,1-1 2,1 0-2,-1-5 15,2-11-11,-2 0 1,-4-2 1,-7-1-3,1 0 4,-9-1 3,0-2 10,0-2 6,0 2-11,-3-3-8,-8 6 2,2 1-9,-1 4 4,0 3-4,2 6 5,0 2 7,1 1-12,3 2 4,2 0-3,1 0-1,1 0 0,0 0-2,0 0-9,0 0 3,0 0-1,0 0 3,0 3 2,6 2-3,5-3 3,2-2 4,3 0 2,-1 0 4,1 0-3,-2-4 0,0-8 1,-1-3 0,-1-3-2,-1-1 3,-3-3 1,-4 0 3,1 0 9,-5 1 1,0-1-10,0 0-4,0 1-3,0 4-1,0 2 0,0 6 5,0 1-4,0 1 8,0 4 12,0 0-12,0 1-5,0 2 2,0 0-3,0 0-2,0 0-2,0 0-6,0 0 1,0 0-4,-2 9-1,1 9 9,-4 12 1,2 8 3,-1 9 0,-1 5-2,-1 6 3,-2 0 2,2 4 0,-2 0 2,0-2-5,1-2 4,3-5-7,2-2 0,1-1 0,1-3 0,0-1 0,0-2 1,0-5-1,0-3 6,0-5-3,0-9 2,0-4-1,0-8-1,0-3-2,0-4-1,0-3 0,0 0 7,0-7 3,0-14 3,0-8-13,4-6-4,-1 0-3,-3 2-9,0 2 8,0 2 5,0 3-2,-4 4 5,-2 4 0,0 4 0,1 4 0,2 2 1,2 3 0,1 3 1,0-3-2,0-1-9,10 0-6,14-3-7,7-2 8,7-1-1,4 0-13,-2 0-14,-6 4-7,-6 1-20,-7 3 5,-3 1-23,-6 1-33,-4 2-4</inkml:trace>
  <inkml:trace contextRef="#ctx0" brushRef="#br0" timeOffset="19690.5455">16020 976 82,'0'0'121,"0"0"-68,0 0 17,0 0 0,0 0-30,0 0-10,0 0-10,-33-81-5,24 68 6,0 2-12,-1 0-2,-2 4-4,-1 0-3,-2 3 4,-3 1-4,1 1 0,-2 1 3,2 1-3,3 0-8,3 0 8,3 0 2,1 0-2,3 4-2,-1 9-4,4 3-6,1 8-4,0 6 2,0 4 8,10 4 6,8 3 0,0 1 1,1 1-1,4-3 1,-1-1-1,-1 0 1,1-1-1,-2-3 2,-2-1-1,-5-5-1,-6-2 0,-3-3 4,-4-3 6,0-6 2,0-3-2,0-4 13,-8-4 3,-5-1 10,-4-3-4,-5 0-6,-5 0-18,-1-4 5,-2-8-12,2-4-1,1 1-4,6 1 4,3 1-11,3 4-12,3 3-16,2 0-45,2 2-35,6 1-58</inkml:trace>
  <inkml:trace contextRef="#ctx0" brushRef="#br0" timeOffset="20316.7131">16218 911 126,'0'0'58,"0"0"-42,0 0-12,0 0-2,91-25-1,-53 15 0,2 2 2,1-2-2,-5 5 1,-7 0-2,-11 3 0,-7 2-13,-4 0-71,-7 0-27</inkml:trace>
  <inkml:trace contextRef="#ctx0" brushRef="#br0" timeOffset="20590.469">16384 887 0,'0'0'97,"0"0"-9,0 0-12,0 0 15,0 0-48,0 0-43,-9 12-8,7 12 8,2 8 41,-1 4-3,1 3-6,0 0 10,0 0-24,-2-1-11,2-2-2,-2 0-3,-1-1 0,0-4-1,0 1-2,-3 0-11,0-4-45,0-4 34,-3-4-93,3-7-127</inkml:trace>
  <inkml:trace contextRef="#ctx0" brushRef="#br0" timeOffset="20783.4918">16256 1438 63,'0'0'176,"0"0"-106,0 0-24,0 0-9,0 0-34,0 0-1,43-2-2,-10 2 3,3-4-2,1 1 1,-3 0-2,-4 1-33,-2 1-60,-3 1-20,-6 0-2</inkml:trace>
  <inkml:trace contextRef="#ctx0" brushRef="#br0" timeOffset="21347.3568">16784 900 238,'0'0'100,"0"0"-79,0 0 53,0 0-4,0 0-22,0 0-45,0-13-3,-2 18-12,-2 19-10,-1 10 22,-2 10 0,1 1 4,0-1 6,3-5-8,3-4-2,0-3-1,0-3-7,0-2-33,0-3-17,2-2-4,-2-6 60,0-8-82,0-5-111</inkml:trace>
  <inkml:trace contextRef="#ctx0" brushRef="#br0" timeOffset="21822.231">16768 977 72,'0'0'95,"0"0"-61,0 0 9,0 0 2,0 0-15,0 0-12,-5-73 9,5 73-19,0 0-8,5 10-13,9 16 13,6 7 16,1 6 15,4-1-15,-1-1-4,1-1-7,2-1-5,-3 0 2,1-2-1,-2-4 0,-5-4-1,-2-3 0,-4-5 2,-2-5-2,-4-6 1,-3-4 0,-1-2 0,1 0 6,-2 0 37,4-11 53,2-13-44,1-9-31,-1-6-9,-1-4-7,-1 1 7,0 0-5,-2 5 0,-3 2 6,0 4-2,0 0-11,0 6-1,2 4-4,1 3-6,5 3-22,2 2-32,6 8-53,4 3-49,-4 2-51</inkml:trace>
  <inkml:trace contextRef="#ctx0" brushRef="#br0" timeOffset="22742.8224">17673 941 66,'0'0'96,"0"0"4,0 0-29,0 0-27,-1-78-4,-10 65 5,-1 0-8,-3 3-24,-7 1 1,-2 3-8,-3 5-6,-1 1 0,-2 0 0,0 1 0,-1 14 0,1 4-6,2 10 6,4 4 0,1 6-7,4 8 2,4 1 5,7 0 11,3-3 2,5-2-7,0-4-6,5-5 2,9-5-1,2-5-1,4-6-1,1-4 1,2-6 2,2-4-2,0-4 1,-1 0 4,-5-4-3,-2-7 3,-6-3-3,-3-1 2,-4-2 6,-2-1-6,-2 0 2,0 0-3,0 5-1,0 0 0,0 5 0,-5 2 2,-1 2-3,2 3-1,0-1-4,4 2 4,0 0-1,0 0-22,0 0-43,10 0 25,8 2 35,6 4 1,0-1 0,1-1 4,-4 0 0,-3 3 1,-5 2-1,1 1 1,-5 3 2,-3 4 7,-2 0 6,0 2-5,-2 1 0,-2 1-3,0 0-4,0 0 1,0-3-4,0-3 0,0-4-12,1-4-27,5-4-34,6-3-65,6 0-21</inkml:trace>
  <inkml:trace contextRef="#ctx0" brushRef="#br0" timeOffset="23136.2504">17902 926 181,'0'0'50,"0"0"-27,0 0 18,0 0 35,0 0-14,0 0-40,-2-22-22,2 41-15,0 11 15,0 8 22,0 4 2,0 0 2,-3-1-11,0-5-8,0-3-6,1-4-1,2-2 0,0-2-1,0 0-11,0-4 11,0-5-13,0-3-8,0-3 2,0-4-5,0-3-19,0-2-25,0-1-34,0 0-28,5 0 38</inkml:trace>
  <inkml:trace contextRef="#ctx0" brushRef="#br0" timeOffset="23543.8853">17827 1397 84,'0'0'75,"0"0"-72,0 0 10,0 0 30,0 0-32,0 0-8,67-35 2,-43 30 2,4-1 0,3-1-7,4 2 4,-4 0-2,-1 2-1,-3 2-1,-9 1 0,-4 0 0,-4 0-2,-6 0-23,-2 0-34,-2 0-27</inkml:trace>
  <inkml:trace contextRef="#ctx0" brushRef="#br0" timeOffset="24192.4266">18337 959 210,'0'0'116,"0"0"-36,0 0 20,0 0-26,0 0-43,0 0-17,-4-10-14,4 10-2,0 21-12,-3 7 14,-2 7 5,1 3 11,-1-4-9,3 1-6,1 0 0,1-4 1,0-1-1,0-3-1,0-4-11,0-5-13,0-3-24,0-6-43,0-3-34,0-6-76</inkml:trace>
  <inkml:trace contextRef="#ctx0" brushRef="#br0" timeOffset="24493.2444">18347 920 153,'0'0'109,"0"0"-85,0 0-9,0 0 14,0 0-17,0 0-11,94-78 2,-67 70 3,-3 4 1,-3 3 4,-2 1-6,-5 0-4,-1 0-1,-1 4-2,-3 9-3,1 4-39,-3 2-30,-7 1-36,0-2-22</inkml:trace>
  <inkml:trace contextRef="#ctx0" brushRef="#br0" timeOffset="24708.5059">18394 1059 12,'0'0'57,"0"0"34,0 0-34,0 0-48,0 0-2,0 0 18,14 16 21,2-11-19,6-1-1,3 1-2,2-3-15,-3 3-3,-2 1-6,-4 3-17,-7 5-82,-10 3-50</inkml:trace>
  <inkml:trace contextRef="#ctx0" brushRef="#br0" timeOffset="24955.7962">18386 1364 38,'0'0'53,"0"0"-10,0 0-9,109-12-1,-76 3-10,-3 2-3,-3-1-9,-5 2-6,-1 2-5,-7 2 0,-3 1-2,-2 1-33,0 0-77,-3 0 1</inkml:trace>
  <inkml:trace contextRef="#ctx0" brushRef="#br0" timeOffset="27967.8977">20409 791 18,'0'0'92,"0"0"-17,0 0-15,0 0 12,0 0-19,0 0-19,-8-64-18,2 60 13,-1 0-15,0 2-11,-1 2 1,-5 0 6,1 0-10,-6 2-4,2 8 4,-5 10 2,0 2-2,1 7-3,0 4 3,1 8-2,0 3-3,3 8 3,1 2 2,0-3 7,5-1-7,2-2 3,5-6 0,3-4-1,0-5-2,6-6-7,11-3 6,7-4 1,2-6 0,7-9-4,6-5 4,4 0 5,-1-14-4,-3-7 3,-6-5 0,-5-3 11,-4-4 21,-6-3 30,-3-3-21,-5-2-1,-1-5-23,-4 2-6,-5-3-2,0-3-6,0 0-4,-5 1-2,-8 4-1,-1 7-2,0 12-12,-2 10-19,-4 10-33,-6 6-61,-6 7-75</inkml:trace>
  <inkml:trace contextRef="#ctx0" brushRef="#br0" timeOffset="28299.9646">20278 1084 1,'0'0'275,"0"0"-247,0 0-27,0 0 11,0 0-2,0 0 7,79 33 8,-60-8-9,-2 0-13,2 2 1,-2 2 1,2-2-5,3-1-3,0-3-15,0-3-13,-1-5-29,-3-5-2,-1-2 7,0-6-50</inkml:trace>
  <inkml:trace contextRef="#ctx0" brushRef="#br0" timeOffset="29287.025">20869 863 30,'0'0'95,"0"0"-19,0 0 10,0 0-11,0 0 3,0 0-23,-3-24-36,0 24-19,-1 14-19,-1 19 16,-4 10 3,1 5 3,0-1-2,3-6 1,4-4-2,1-4-2,0-3-2,16-2-1,7-7 0,3-5 1,7-4-4,0-6 6,2-6 0,0 0-1,-5 0 3,-5-4 0,-4-8 2,-5-6 1,-4-2 5,1-6 28,-3 0-13,-1-5 3,-3 1-10,-3 0-8,-2 2-1,-1-1-2,0 2-3,0 1-2,-4 5-5,-2 3-9,-2 5-25,4 6-33,-1 4-52,0 3-115</inkml:trace>
  <inkml:trace contextRef="#ctx0" brushRef="#br0" timeOffset="29703.748">21349 884 274,'0'0'47,"0"0"-23,0 0 33,0 0-18,0 0-39,0 0 0,0 6-14,0 20 3,0 8 8,0 7 3,0-1 0,0 1 3,-4 0 3,1-4-5,0-1-1,1-1 0,-1-3-14,2-4 14,-1-2-3,1-5-33,1-5-1,0-3-4,0-8-37,0-3-33,3-2 8</inkml:trace>
  <inkml:trace contextRef="#ctx0" brushRef="#br0" timeOffset="30389.9486">21354 957 255,'0'0'40,"0"0"-4,0 0-12,-6-86 41,6 63-23,0 4-4,0 1 15,0 2-41,0 1-1,4 3-8,5 0-3,2 1-10,2 1 6,8 2-9,3 4 13,1 4 2,-1 0-2,2 8-1,-6 16-6,-3 10 6,-5 7-2,-8 7 3,-4 0 2,0-3-2,-7-3-8,-13-5 0,-5-3-2,-3-5 3,-2-2-4,3-6-1,0-3 6,6-6-20,9-6 2,5-4 2,7-2 15,0 0-1,0 0-5,1-10-7,11 3 8,0 3 0,3 1 12,2 3 4,2 0-1,3 0 17,2 7-7,5 7 7,-3 1-9,1 2-1,-3 1-9,-7 2 2,-4 0-2,-7-1 2,-6-2-3,0 1 0,0-1 0,-11-2 1,-10-2 8,-4-1-4,-2-3 22,2-4-9,2-2-3,3-3 3,0 0-16,2 0-2,-1-8-3,1-1-18,-1 0-16,1 0-2,3-1-43,4-1-139</inkml:trace>
  <inkml:trace contextRef="#ctx0" brushRef="#br0" timeOffset="30891.3269">21894 851 89,'0'0'114,"0"0"-73,0 0 7,0 0 13,0 0-16,0 0-33,22-26-12,1 19 3,8 0-3,0-2 1,1 4-1,-4 2 0,-4 0-16,-2 3-38,-5 0-41,-3 0-5,-4 0-25</inkml:trace>
  <inkml:trace contextRef="#ctx0" brushRef="#br0" timeOffset="31138.7483">22021 816 31,'0'0'68,"0"0"46,0 0-46,0 0-68,0 0 0,0 0 0,-2 84 4,2-46 9,0 1 13,0-1-3,0-2-7,0 0-11,0-4-2,0-1 0,0 0-3,0-1-8,0-2-54,0-1 44,0-6-80,0-3-62</inkml:trace>
  <inkml:trace contextRef="#ctx0" brushRef="#br0" timeOffset="31377.0688">21925 1336 20,'0'0'109,"0"0"32,0 0-17,0 0-60,0 0-15,0 0-21,-4 0-28,4 0-8,15 0-11,10-3 19,6-2 5,4-1 1,2 0-5,-3 0 7,-1 1-5,-2 1-2,-3 1-1,0 0 0,-6 3-25,-3 0-54,-4-1-67,-3-2-44</inkml:trace>
  <inkml:trace contextRef="#ctx0" brushRef="#br0" timeOffset="31882.9855">22383 773 261,'0'0'102,"0"0"-28,0 0 25,0 0-43,0 0-42,0 0-14,5-5-16,8 5-1,8 0 17,7 0 1,5 0-1,0 0 5,-2 0 1,1 0-4,-1 0-2,-4 0-11,-2 0-37,-8 0-32,-4 0-51,-7 0-37</inkml:trace>
  <inkml:trace contextRef="#ctx0" brushRef="#br0" timeOffset="32183.8226">22522 765 6,'0'0'155,"0"0"-122,0 0-33,0 0-10,0 0 10,0 0 27,0 86 7,0-51-9,0-1 18,0-1-10,-1-1-13,-2-5-7,-1 0-5,1-1-5,0-2 1,2 0-3,-2 0-1,1 0-7,-1-3 0,-1 0 5,1-4-7,0-4-9,-1-2-9,-1-2-44,2-3-23,0-6-36</inkml:trace>
  <inkml:trace contextRef="#ctx0" brushRef="#br0" timeOffset="33543.0061">23954 698 174,'0'0'81,"0"0"-3,0 0 32,0 0-45,0 0-31,0 0-11,-25-46-21,19 40-1,0 2 5,-3 1-6,-2 0 0,1 1-1,-6 2-9,-1 0 10,-4 0-1,-6 6-3,1 11-5,-6 5 11,1 7-2,0 7 3,2 8-3,6 2-1,4 7 0,6-4-5,4-1 6,5-6 3,4-6-3,0-7-3,4 2-2,11-3 4,2 0 2,2-6-2,-1-4-5,4-6 0,2-6 3,-2-3-1,-2-3 3,1 0 2,-5-4 2,-3-8 5,-2-4-4,-5 0 1,-3-2 1,-3 0 1,0 0-3,0 0-2,0 1-1,-7 2 1,-3 1-2,1 1-3,1 4-2,0 3 1,5 3-12,0 0 7,3 1-24,0 1-2,0-1-3,0-1-5,6 1-4,10-3 28,4 1 7,2 2 12,2-1-5,-4 3 4,-3 0 2,-3 0 20,-4 0-3,-2 12 2,1 3 3,-3 5-2,3 1-5,-5 0-2,-2 3-7,-2-2-4,0 3 3,0-3-6,0-2-17,0-4-52,0-4-33,0-6-55</inkml:trace>
  <inkml:trace contextRef="#ctx0" brushRef="#br0" timeOffset="34295.6035">24283 688 214,'0'0'97,"0"0"-26,0 0 19,0 0-16,0 0-47,0 0-27,-11 7-18,3 22 15,-2 15 3,-8 7 1,-1 4 8,1-3-6,-1-2-1,3-6 0,2-5-2,2-5-7,-2-5-10,5-5-21,3-5 4,2-3 3,1-6-11,1-5-5,2-5-23,0 0-46,0-5-44</inkml:trace>
  <inkml:trace contextRef="#ctx0" brushRef="#br0" timeOffset="34669.3441">24245 724 25,'0'0'84,"0"0"-9,0 0 10,0 0 11,0 0-29,0 0-13,24-60-21,-22 60-23,-1 0-8,5 0-2,6 0-9,3 9 9,4 9 10,-1 10 3,-2 6 2,-3 8-6,-2 5 8,-5 0 0,0-2-6,-1-6-1,-4-2-5,1-5-3,-1-3-2,-1-4 1,2-4 1,2-4-4,-1-4-19,2 0 5,-2-6-6,-2-1-50,5-3-35,-3-3-62,2 0-15</inkml:trace>
  <inkml:trace contextRef="#ctx0" brushRef="#br0" timeOffset="34900.8636">24235 1016 103,'0'0'145,"0"0"-86,0 0-24,0 0-35,0 0-4,0 0 4,46-16 0,-19 13-1,-2 1-51,-1 2-29,-2 0-45</inkml:trace>
  <inkml:trace contextRef="#ctx0" brushRef="#br0" timeOffset="35315.5995">24624 758 223,'0'0'60,"0"0"-51,0 0-8,0 0-1,0 0 0,0 0-5,79-16 10,-47 16-6,2 0 2,0 0 0,-1-1 1,-2 0 1,-2-2-2,-5 1-1,-5 2-15,-6 0-63,-2 0-13</inkml:trace>
  <inkml:trace contextRef="#ctx0" brushRef="#br0" timeOffset="35612.8016">24802 761 42,'0'0'78,"0"0"-78,0 0 0,0 0 30,0 84 14,0-50-2,0 3-7,0-4-10,0-2-17,0-3-4,0-3 2,0 1-3,-3-1-1,-3 1-2,0-1 1,-2-2-1,-1-3-2,3-2-21,2-7-10,2-1-40,2-6-54</inkml:trace>
  <inkml:trace contextRef="#ctx0" brushRef="#br0" timeOffset="36368.6778">25125 765 107,'0'0'159,"0"0"-102,0 0-8,0 0 0,0 0-49,0 0-7,2 47 7,-2-11 9,0 3 10,0 2 15,-9-5-10,0-2-17,2-2-5,0-5-2,1-1 4,-1-4-3,3-2-1,-1-3-11,1-2-6,2-4-8,2-3-6,0 0-20,0-6-17,9 0-39,6-2-15</inkml:trace>
  <inkml:trace contextRef="#ctx0" brushRef="#br0" timeOffset="36734.8953">25116 788 31,'0'0'219,"0"0"-156,0 0-23,0 0-9,0 0-21,0 0-9,60-80-2,-37 74 1,-1 2 0,0-1 4,-1 2-1,2 0 2,-1 3-3,-3 0-2,-1 0 0,-2 0 1,-5 0-2,-2 6-3,-3 4-35,-3 1-21,-3 4-40,0 3 1,-3 1 10</inkml:trace>
  <inkml:trace contextRef="#ctx0" brushRef="#br0" timeOffset="36951.096">25094 1020 74,'0'0'44,"0"0"2,0 0-7,0 0-24,0 0-3,102 24-3,-76-23-1,-3 2-8,-7 3-12,-7 2-93</inkml:trace>
  <inkml:trace contextRef="#ctx0" brushRef="#br0" timeOffset="37167.2665">25106 1320 5,'0'0'59,"90"-12"-26,-43 3-17,0 2-10,-1-2-6,-9 2 0,-6-1-96</inkml:trace>
  <inkml:trace contextRef="#ctx0" brushRef="#br0" timeOffset="37887.9393">25834 895 205,'0'0'28,"0"0"0,0 0 23,-6-93-18,-7 75-3,-1 0-10,-2 4 1,2 2 10,0 3-20,0 4 3,3 3-14,-2 2 2,1 0-2,0 0-2,2 0-1,-1 8 3,1 7-11,3 8-17,0 5 13,7 6 7,0 2 8,0 1-3,5-1 3,11-1 0,5-3-1,5-6-2,-1 0 3,0-5 3,-4-1-3,-4-2 1,-7 0 1,-4 2-2,-2 1-2,-4 0 1,0-2 2,0-1-1,-11-1 10,-4-5 4,-5 0 13,0-2-21,-3-2 18,-1-1-11,-1-4-10,1-3 4,3 0-7,0 0 3,2 0-3,1-7-11,0-4-40,4 0-38,1-3-66</inkml:trace>
  <inkml:trace contextRef="#ctx0" brushRef="#br0" timeOffset="40115.9056">10931 2794 78,'0'0'32,"0"0"-29,0 0 25,0 0 25,0 0-23,0 113 0,0-69-9,0-1 19,0 2-5,3-1-21,6-3-1,3-4-11,0 3 1,4-5-3,2-1-1,3-7-2,7-8 2,1-7 1,0-6 17,0-6-3,-1 0 11,-2-13-4,-1-11-8,-1-8 28,-3-2-13,-3-4 15,-4-1-4,-3 2-6,-3-2-13,-1-1-6,-1-1 2,-2-2-14,1 1-2,-4 4 0,-1 9-1,0 8-2,0 9-17,0 6-30,0 5-88,0 1-97</inkml:trace>
  <inkml:trace contextRef="#ctx0" brushRef="#br0" timeOffset="40761.3989">11865 2847 200,'0'0'88,"0"0"-39,0 0-12,0 0-19,0 0-10,-103-69-8,78 67 0,1 2-6,0 0 12,1 0 11,3 13-12,3 3-5,4 5-1,7 3-5,3 5-3,3 5 4,0 4 5,4-2-1,10 1-1,5-2 4,2-3-4,3-1 2,-3-2 0,1-1 3,-3 1-1,-8-1-2,-2 0 0,-7-1 0,-2-3 1,0-3 2,-14-1 5,-5-4 11,-1-4 21,-1-3-2,-1-6-19,1-3 1,2 0-11,-4-6 6,5-10-15,-1-6-9,3 0-3,7-1-46,3 4-31,4 3-32,2 3-60</inkml:trace>
  <inkml:trace contextRef="#ctx0" brushRef="#br0" timeOffset="41246.6688">12143 2781 157,'0'0'44,"0"0"-27,0 0-6,0 0-11,0 0 0,0 0 3,80 0 6,-52 0-3,1 1-2,-4 1-4,-2 0-7,-4 1-70,-9-1-84</inkml:trace>
  <inkml:trace contextRef="#ctx0" brushRef="#br0" timeOffset="41507.4566">12271 2791 41,'0'0'82,"0"0"28,0 0-34,0 0-52,0 0 5,0 0 4,-30 65-7,29-34 3,1 3-20,0 0 7,0 1-15,0-1 2,0-1-2,1-1 0,3 1-1,-4 3-8,0 0-7,0 2 15,-1-3-5,-5-3-28,2-7-56,1-3-66</inkml:trace>
  <inkml:trace contextRef="#ctx0" brushRef="#br0" timeOffset="41729.4226">12171 3362 173,'0'0'97,"0"0"7,0 0 13,0 0-27,0 0-60,0 0-30,-8-8-8,8 8-8,18 0 10,5-2 6,8-1 5,2-1 1,4 0-6,-3-1-12,1 0-50,-3 1-9,-3 2-43,-4 2-31,-2 0 33</inkml:trace>
  <inkml:trace contextRef="#ctx0" brushRef="#br0" timeOffset="42161.7783">12659 2863 22,'0'0'239,"0"0"-183,0 0-52,0 0-2,0 0 17,0 0 29,-21 107-16,12-72-12,3-2 1,0-4-19,3-4-1,1-1-2,0-1-4,2-1-25,-2 0-34,2-3-22,-1-4 68,1-7-74</inkml:trace>
  <inkml:trace contextRef="#ctx0" brushRef="#br0" timeOffset="42597.3385">12660 2853 69,'0'0'132,"0"0"-8,0 0-32,0 0-18,0 0-38,0 0-36,2-23-2,4 40-20,2 8 22,5 7 9,-3 1 7,3 0-12,2-1 2,2-3 1,-1-4-6,2-3 0,-3 1-1,0-2 0,-3-1 1,-2-2-1,-1-5 0,-1-3 0,-4-4 0,-1-6 1,-1 0-1,-1 0 3,5 0 8,0-16 49,5-9-19,3-7-32,0-7-7,-1 0 2,-2-3-4,-2 0 1,1 0-1,-1 2 0,-1 6-5,-2 6-4,-2 7-14,-2 6-4,2 5-26,-1 3-74,1 2-105</inkml:trace>
  <inkml:trace contextRef="#ctx0" brushRef="#br0" timeOffset="43429.4872">13549 2806 135,'0'0'64,"0"0"-8,0 0 7,0 0-25,-71-80 21,38 70-12,-3 2-35,-1 5 9,0 3-21,1 0 6,0 12-6,1 10 1,3 6-1,5 7-4,1 5 4,6 4-9,5 6 9,3-3 6,9 2 10,3-5-11,3-4-1,16-4-4,6-2 0,5-5 0,2-4 2,-1-4-2,0-12 0,4-7 0,2-2-3,2-10-4,1-12-5,-9-3-15,-10 3 20,-7 1 7,-13 1 1,-1 2 7,-4 0 19,-14 1-8,-3 3-15,4 2 2,4 4-3,7 2-3,3 3-2,3 2 1,0 1-8,2 0-21,14 0 12,5 0 10,1 7 7,5 5-2,0 3 0,-3 5 3,-5 2 0,-1 2 0,-6 2-1,-6 3 1,-2-1 3,-4 2 1,0-3-1,0-2-3,0-9-3,0-3-40,0-6-90,5-7-136</inkml:trace>
  <inkml:trace contextRef="#ctx0" brushRef="#br0" timeOffset="44392.6688">15470 2717 141,'0'0'158,"0"0"-61,0 0-7,0 0-32,0 0-50,0 0-8,-5 32 0,5 4 7,-1 5 7,-1-1-7,1 1 8,1-2-15,0-4 5,0-3-5,0-3 0,0-1 1,0-2-1,0 0-2,1-1-4,4-4-17,-1-3-18,-1-3-14,3-5-35,-3-7-64</inkml:trace>
  <inkml:trace contextRef="#ctx0" brushRef="#br0" timeOffset="44700.8511">15431 2714 182,'0'0'19,"0"0"-2,0 0 16,0 0 4,85-85-7,-51 67-16,5 2 13,0 3 1,-2 5-12,-3 4-12,-6 4-4,-1 0 0,-4 0 0,-4 7-12,-7 11-52,-7 8-38,-5 3-55</inkml:trace>
  <inkml:trace contextRef="#ctx0" brushRef="#br0" timeOffset="44938.8681">15470 2926 0,'0'0'138,"0"0"-100,0 0-34,0 0 22,0 0 34,0 0-14,104 0-26,-70 0-10,1 0-6,-7 0-4,-6 11 0,-7 3-7,-9 5-70,-6 4-62</inkml:trace>
  <inkml:trace contextRef="#ctx0" brushRef="#br0" timeOffset="45139.4165">15456 3210 30,'0'0'106,"0"0"-99,0 0 20,0 0 60,0 0-35,106-23-29,-63 11-3,-1 3-12,-6 1-6,-6 2 1,-3 5-3,-4 1-1,-3 0-25,1 0-1,-4 0-127</inkml:trace>
  <inkml:trace contextRef="#ctx0" brushRef="#br0" timeOffset="45540.5306">16398 2650 286,'0'0'86,"0"0"-9,0 0-19,0 0-18,0 0-26,0 0-14,0-14-12,0 40-6,-9 13 18,-12 7 1,-6 4 12,-6 3-4,-6-2-7,2-3 0,1-4-4,6-8-27,2 0-64,0-3-80,1-3-15</inkml:trace>
  <inkml:trace contextRef="#ctx0" brushRef="#br0" timeOffset="45888.1118">16181 2683 413,'0'0'33,"0"0"-33,0 0-18,0 0 18,0 0 4,0 0 7,70 88 1,-55-53-2,3 1-3,-1-1-5,3 0-1,4-4-1,1 1 1,0-4 1,-3-2-1,-3 0-2,-5-4-3,-4-1-10,0-3 0,-2-1-11,0-5-27,0-6-32,1-2-76</inkml:trace>
  <inkml:trace contextRef="#ctx0" brushRef="#br0" timeOffset="46242.3452">16694 2673 382,'0'0'71,"0"0"-70,0 0-1,0 0-14,0 0 14,6 100 25,-6-58 1,0-1-6,0 0-6,0-4-11,-6-2 0,3-1 0,2-5-3,1-1-3,0-3-32,0-4-20,0-6-41,0-6-21,0-8-13</inkml:trace>
  <inkml:trace contextRef="#ctx0" brushRef="#br0" timeOffset="46558.7888">16708 2757 5,'0'0'54,"-4"-77"-16,4 39-3,1 4 18,11 5-7,-2 6-10,2 5 30,-5 6 23,3 3-15,0 3-36,3 3-24,4 3-3,4 0-4,1 9 4,-2 12-11,-1 5 0,-8 4 2,-4 0 0,-7 0 0,0 0 0,-12-3 0,-6-1-2,-6-3 0,-1-4-8,1-2-12,6-4-41,2-5-40,3-2-64,6-6-67</inkml:trace>
  <inkml:trace contextRef="#ctx0" brushRef="#br0" timeOffset="47228.5078">17236 2612 236,'0'0'83,"0"0"25,0 0 3,0 0-57,0 0-37,-98 11-16,66 25-1,1 6 0,1 4 1,3 3 1,5-1-2,6-5-3,8 0 2,8-6 0,0-5-1,12-5-9,9-4-1,1-5 6,2-7-3,3-6 4,1-5 0,9 0 5,2-13 19,0-7 10,-6-1-19,-9 0 5,-11-4 27,-6-1-6,-4-6-5,-3-3-4,0 1-18,-7-4-9,-8 2-1,2 3-21,-4 5-22,2 6-14,-1 6-13,2 8-56,-2 5-125</inkml:trace>
  <inkml:trace contextRef="#ctx0" brushRef="#br0" timeOffset="47899.2265">17609 2605 37,'0'0'92,"0"0"-4,0 0 10,0 0-21,0 0-10,0 0-40,-21-15-27,18 34-14,-1 16 14,-6 10 39,-1 3 24,0 1-30,-2 0-20,2-4 2,4-4-12,2-5-2,4-3-1,1-6-8,0-5-17,0-4-47,0-4-35,0-9 30,4-5-76,7-5-34</inkml:trace>
  <inkml:trace contextRef="#ctx0" brushRef="#br0" timeOffset="48315.967">17573 2724 41,'0'0'37,"0"0"33,0 0 1,0 0 19,0-77-4,0 75-32,0 2-35,4 0-19,6 3-9,3 15 9,5 8 26,1 4-4,-2 3-7,1 3 1,0 0-7,1 0 0,-1 2-7,-3-5 6,-1-2 0,2 0-7,-2-6 0,1-4 0,2-4 1,-2-5-2,1-6 1,1-6 1,3 0 10,2-6-3,-2-13 18,-1-9-4,-5-4-1,-4-6-9,-4-3 3,-4-1-9,-2 3 0,0 1 1,0 4-4,0 2-4,-2 7-1,-1 3-10,2 9-17,1 7-38,0 4-90,0 2-195</inkml:trace>
  <inkml:trace contextRef="#ctx0" brushRef="#br0" timeOffset="48905.3381">18404 2559 287,'0'0'126,"0"0"-41,0 0-34,0 0-41,0 0-10,0 0 0,-7 93 17,7-47-4,0-2-1,0-2-9,-2-2-1,1-2 0,-1-3-2,2-6-8,0-1-32,0-6-57,0-5-22,0-5-25,10-6 17</inkml:trace>
  <inkml:trace contextRef="#ctx0" brushRef="#br0" timeOffset="49210.1646">18379 2626 230,'0'0'142,"0"0"-91,0 0-37,0 0-6,0 0 14,103-94-17,-59 78-2,-2 3 5,-3 5-3,-6 5 1,-5 3-6,-2 0 0,-3 0-1,-3 3-13,-5 12-28,-8 4-56,-7 4-40,0 1-63</inkml:trace>
  <inkml:trace contextRef="#ctx0" brushRef="#br0" timeOffset="49417.2288">18407 2786 68,'0'0'26,"0"0"28,0 0-15,0 0-38,0 0 21,0 0 19,84 13 16,-43-13-22,0 0-28,-8 0-5,-7 0 3,-6 3-5,-8 7-40,-11 5-67,-1 3-103</inkml:trace>
  <inkml:trace contextRef="#ctx0" brushRef="#br0" timeOffset="49630.0916">18410 3020 88,'0'0'119,"0"0"-116,0 0 0,0 0 6,0 0-9,0 0 59,72 3-26,-33-5-17,2-5 0,-2 1-13,-3 3-2,-5 3-1,-2 0-45,-4 0 35,-1 0-67,-5 0-88</inkml:trace>
  <inkml:trace contextRef="#ctx0" brushRef="#br0" timeOffset="50037.5533">18947 2590 51,'0'0'75,"0"0"13,0 0 11,0 0 2,0 0-10,0 0-51,0-26-40,0 44-21,-4 15 21,-4 11 3,-3 2 10,1 1 6,0-2-4,2-4-14,3-7 3,2-4-3,1-6-2,2-2-8,0-6-41,0-4-14,0-5 4,0-3 38,6-4-102,7-2 24,3-19-12</inkml:trace>
  <inkml:trace contextRef="#ctx0" brushRef="#br0" timeOffset="50463.2883">18938 2684 56,'0'0'41,"0"0"36,0 0-2,-33-90-10,32 78-26,-1 4-4,2 5-27,0 2 0,0 1-4,0 0-4,0 4-14,9 16 14,6 7 2,0 6 19,3 3-6,2 0-4,0-1-1,4-2-10,-1 0 2,2-2-1,-1-3 1,-2-1-1,-4-6 0,-4-4 1,-4-6-1,-4-4-1,-1-4 2,3-3 1,-2 0 23,5-2 32,1-14-14,-3-7-10,-2-6-6,-4-4-8,-3-1-10,0-5-2,0-2-2,0 0-5,0 0-1,0 5-2,0 4-4,2 7-11,2 7-19,3 8-7,-2 6-31,1 4-61,-3 0-112</inkml:trace>
  <inkml:trace contextRef="#ctx0" brushRef="#br0" timeOffset="51556.1156">19571 2511 256,'0'0'138,"0"0"-79,0 0-7,0 0-42,0 0-10,0 0-3,68-4 3,-18-1 2,5 0-1,0 0 2,-7 0-2,-5 2-1,-7 1 0,-5 2-27,-5 0-76,-8 0-44,-7 0-47</inkml:trace>
  <inkml:trace contextRef="#ctx0" brushRef="#br0" timeOffset="51841.3096">19799 2481 5,'0'0'151,"0"0"-97,0 0-29,0 0-16,0 0 39,0 0 42,-15 95-31,14-59-31,-1-1 2,2-2-17,0-5-11,0-1 4,0-1-5,0-3-1,0 0 0,0 2-1,-1 1-8,-1 2-23,2 1 16,0-3 7,0-2-64,0-2-2,0-7-42,6-7-72</inkml:trace>
  <inkml:trace contextRef="#ctx0" brushRef="#br0" timeOffset="52220.2748">20248 2552 255,'0'0'139,"0"0"-139,0 0-4,0 0-14,0 0 18,0 0 9,91-6-1,-55-1-8,-5 3 9,-4 1-5,-3 0-4,-3 2-64,-10-1-60,-7 1-90</inkml:trace>
  <inkml:trace contextRef="#ctx0" brushRef="#br0" timeOffset="52458.6187">20366 2525 193,'0'0'68,"0"0"-28,0 0 14,0 0-7,0 0-21,-31 83 13,26-60-12,1 3-22,1 1-2,1-1 6,-1-1-8,2 1 0,-2-2 2,-3 1-3,0 2-21,-3 1-41,-3 1 37,-1-2-33,-1-5-116,1-3 29</inkml:trace>
  <inkml:trace contextRef="#ctx0" brushRef="#br0" timeOffset="52648.1438">20147 2999 92,'0'0'191,"0"0"-131,0 0-2,0 0-53,0 0 2,0 0-7,52 0 1,-24 0 4,4 0-3,0-5 0,1 1 1,0 1-6,0-3-12,0 3-29,-2-3-112</inkml:trace>
  <inkml:trace contextRef="#ctx0" brushRef="#br0" timeOffset="53299.2655">20905 2518 344,'0'0'6,"0"0"-3,0 0 39,0 0 45,0 0-87,0 0-6,0 37 6,-11-2 13,-1 2 6,-3 4-5,-1-1 0,1-1-4,0-4-8,1-2-2,3-1 0,2-3-3,0-5 0,0-8-4,5-7-17,2-4 14,2-5-5,0 0-6,0 0 6,0-14-11,12-8-22,1-6 25,3-5 3,-2-3 14,0-3 6,0-5 0,2-1 1,0-3 1,-3 1 10,2 5 10,-6 5-1,-1 11 40,-3 10 14,-3 6-10,-1 4-19,1 5-22,-2 1-18,1 0-6,4 0-7,6 14-11,3 11 10,3 10 8,2 5 8,-7 1-6,0 2 3,-6-4-1,-5 1 1,-1-4 0,0-4-4,0-3 0,0-1-1,0-4-7,-1-2-10,-8-2-26,0-3-3,-1-5-31,-1-4-51,1-3-6,-2-5-14</inkml:trace>
  <inkml:trace contextRef="#ctx0" brushRef="#br0" timeOffset="53499.8116">20788 2802 103,'0'0'86,"0"0"-86,0 0-9,0 0 9,103-28 0,-74 24 0,-1 0-4,-1 1-78,-6 0-12</inkml:trace>
  <inkml:trace contextRef="#ctx0" brushRef="#br0" timeOffset="54170.3613">21387 2523 216,'0'0'67,"0"0"7,0 0-35,0 0-20,0 0-10,0 0-9,35-23 0,-12 20 4,7 1-2,1-3 3,-1 2-3,-2 0-2,-7 1-3,-4 2-48,-6 0-81,-3 0-58</inkml:trace>
  <inkml:trace contextRef="#ctx0" brushRef="#br0" timeOffset="54439.9248">21527 2466 118,'0'0'61,"0"0"-24,0 0 33,0 0-28,0 0-4,-32 98 3,26-67-19,2 4-3,1-2-5,3 0-1,0-3-9,0-3-2,0-1 0,0-3 1,3-4-2,-2 1-1,1-2-33,-2-3-27,1-3-6,4-3 17,1-7-91,2-2 1</inkml:trace>
  <inkml:trace contextRef="#ctx0" brushRef="#br0" timeOffset="54803.2325">21934 2543 68,'0'0'443,"0"0"-401,0 0-40,0 0 43,0 0-30,0 0-15,6-4-16,17-1 16,8-1 5,5-2 4,1 1-9,0 2 0,2-3-14,-3 4-57,-3 0-70,-11-2-92</inkml:trace>
  <inkml:trace contextRef="#ctx0" brushRef="#br0" timeOffset="55025.9138">22099 2474 5,'0'0'81,"0"0"-12,0 0-4,0 0-46,0 0 8,0 0 46,-35 100-21,28-65-26,-1 1-13,3-1-7,-1-4-3,1 0-1,2-3-2,0 1-66,0-1-84,-3-1-56</inkml:trace>
  <inkml:trace contextRef="#ctx0" brushRef="#br0" timeOffset="55215.8478">21900 2907 144,'0'0'118,"0"0"-88,0 0 4,0 0-34,0 0-14,0 0 14,82 0 15,-37 0-10,2-7 8,1-1-13,0 0-32,-3 1-75,-4-2-4</inkml:trace>
  <inkml:trace contextRef="#ctx0" brushRef="#br0" timeOffset="55690.5501">22641 2422 159,'0'0'21,"0"0"73,0 0 35,0 0-47,0 0-60,0 0-22,-81 38-4,55 4 4,-1 5 9,3-1 5,9 0-11,6-6-3,8-4-1,1-7 1,3-5 0,13-6-6,2-4-7,5-7 10,-1-4 3,5-3 1,-1 0 41,3-3-3,-4-12 7,-1-1-8,-3-5-10,-6-4 19,-2-3-16,-4-4-3,-4-4-21,-5-2-1,0-1-5,0 0-2,-8 1-4,-4 6-20,1 3-26,-2 6-9,6 8-72,1 9-78,2 5-85</inkml:trace>
  <inkml:trace contextRef="#ctx0" brushRef="#br0" timeOffset="56386.5823">23040 2415 98,'0'0'80,"0"0"-10,0 0-38,0 0-10,0 0 4,0 0 15,-17 82-19,13-44 21,-1 3-5,4 1-12,1-5-16,0 0-2,0-5-2,0-6-6,0-2 0,0-2 0,0-4 0,0-5 0,3-5-8,-2-5-19,-1-3-27,6 0-47,0-3 2,2-17-70</inkml:trace>
  <inkml:trace contextRef="#ctx0" brushRef="#br0" timeOffset="56829.9749">23126 2428 62,'0'0'82,"0"0"42,0 0-21,0 0-39,0 0-26,0 0-20,8-33-14,-5 33-4,3 0-12,8 12-4,3 14 16,1 10 19,0 5 10,-6 2-9,0-1-10,1 0 3,4-2-10,2-4-3,3-3 2,-2-3 3,-1-3-4,-1-4-1,-3-7 4,-1-2-4,-4-7 2,-4-4 3,-3-3 11,-2 0-10,4 0 35,5-4 15,4-14-16,6-11-22,1-7-8,5-8-10,-1-2-5,-1-1 0,-2 2-4,-5 4 5,-4 6 4,-6 4 0,-4 5-3,-1 5-13,-2 5-12,0 4-24,0 6-11,0 6-74,0 0-145</inkml:trace>
  <inkml:trace contextRef="#ctx0" brushRef="#br0" timeOffset="63168.0824">6433 2109 7,'0'0'44,"0"0"-40,0 0 8,0 0 18,0 0-20,0 0-3,34-5 24,-23 1 30,0 1-23,0 0-14,1 0-3,1 0 4,-1 0-14,5 0-10,1 0 1,4-2 0,3 1-1,2-2 2,6 1-1,0 1 0,3 0 7,1 2 4,-4 1-8,5 1-1,-5 0-4,0 0 3,-2 0-1,-1 0-1,0 0-1,3 3 2,0 1-2,3-3 2,1 1 0,-1-1-2,7-1 1,-4 0-1,3 2 1,4-2-1,4 2 1,1-2 7,3 0 6,1 0-10,-2 0 1,2 0-4,-3 0 2,-2 1-2,-3 2-1,0 0 0,0 0 1,2-2-1,-1 1 0,7-1 0,-3-1 1,3 0-1,-2 0 0,-1 0 0,1 0 0,-3 0-1,5 0 1,0 0 1,-3 0 0,1 0-1,-3 2 0,2-2 0,-4 2 0,3-2-1,0 1 1,1 1 0,3-2 1,0 1-1,-2-1 0,3 0 0,3 0 0,3 0 0,1 0 0,-2 0 0,-1-4 0,-7 0 0,1 1-1,0 1 1,1 0 1,5-1-1,5 0 0,3 2 0,3-3 0,-2 1 0,-4-1 1,-3 1-2,-1 0 2,0 2-2,-3 1 1,0 0 0,-6 0 1,-5 0-1,3 0-1,7 0 1,7 0 0,6 0 1,-1 1-1,0-1-1,-1 2 1,2-2 0,5 0 0,4 0 0,-1 0 0,-4 4 0,-4-1-1,-1 0 1,4-3 0,0 0 1,5 0-1,-5 0 1,-1 0 1,2 0-2,2 0 0,2 1-3,-2 3 3,-2-3 0,-4 2 0,-1-1 0,3-2 0,5 0 0,0 0-1,-3 0 1,-5 0 2,-7 1 0,0 3-4,3-1 2,7 2 0,4 0 3,0-2-3,3 1-1,0-3 1,5-1 0,5 0-2,1 0 1,-1 0 1,-4 2 3,2 0-3,-2-2-2,1 1 2,-2-1-1,-8 2 1,0 0 0,5-1-2,5-1 2,2 1 1,-3 2-1,-7 0-2,2-1 2,2 1 0,4-2 1,-3 1-1,-3-1 0,-3 1 0,0 1-5,-1 0 5,-3 0 0,-7-2 0,-3 1-1,-1-2 1,7 0-1,3 0 1,2 0-1,-7 0 1,-4 0 0,1 0 0,5 0-4,8-2 4,1 1 4,-4-1-4,-5 2 0,-2-1-3,4 1 3,3-2 3,-2 1-3,-2 0 0,3-1 0,2-1-3,8 0 3,0 1 0,-3-1 0,-4 2-15,-2-2 4,8 0 9,5 0 2,1 0 0,-1-1 2,-1 2-4,4-1 3,-1 1-1,-3 1 0,2-2 1,1 1 0,3 1-1,5-3-2,-2 3 2,-1-1 1,-1-2-1,-1 3 0,-1 1-1,-1-2 2,-5 2-1,0 0 0,-1 0 0,-5 0 1,0 0-2,1 0 2,4 0 1,3 0-2,-1 0 0,1 0 0,-1 0-3,-1 0 3,6-3 0,-1 2 1,-1-1-1,-1 2 0,-1 0 0,-3 0 0,-1 0 2,-1 0-2,3 0-2,3 0 2,5 0 0,2 0 2,0 0-2,1 0 0,4 0 0,3 0 0,0 0 0,-2 0-2,-1 0 4,-1 0-2,2 0 0,4 0 0,5 0-2,4 0 2,3 0 0,3 0 0,2 0 2,2-2-4,-2 1 2,-3-1 0,-2 1 0,4 1 0,-1-2 3,6 1-3,5-2-3,4-1 3,3 0 0,3 0 0,-1 1 0,-6 1 0,2-2 0,-2 3 2,0-1-1,8 1 0,3-1 20,0 0-16,4 1 3,-3 1-4,-5 0 1,-3 0-5,-5 0 1,-5 0-1,-7 0 4,-8 0-4,-11 0-1,-14 0-1,-12 1-9,-17 4-33,-17 2-26,-20-2-75</inkml:trace>
  <inkml:trace contextRef="#ctx0" brushRef="#br0" timeOffset="65606.4477">11194 3825 138,'0'0'37,"0"0"-31,0 0 48,0 0-8,0 0-31,0 0-4,92-19 18,-77 14-16,6 0-6,-3 1-4,4 1 0,3 0-3,4 2 1,5 1-1,2-2 1,4 1 0,2 1 0,0 0-1,3 0 2,5 0-2,7 0 0,1 0 1,5 0 0,-2 0-1,-1 0 0,1 0-1,0 0 2,-1 0-1,-1-4 0,-5 1 0,0-1 0,-2 1 0,-4-1 0,3 2 0,2-1 0,7 0 0,4-2 2,3 2 2,2-1 2,4-1-3,0 1 3,9-1-3,2 0 1,-2-2-4,1 3 8,-2-1-8,-2 3 0,-1-2 1,-1 3 0,-5-1 0,-1 0-1,1 0 0,0-1 1,0-2 6,0 1 3,-2-1-4,1 1-3,1 1 2,3 0-4,3 0 2,-2 1-3,4-1 2,5 0 0,5-1 3,0-1 8,2 1-10,-2-1 0,-1 0 12,-1 1-9,-6 3-5,-3-1 4,-1 1-4,0 1 0,5 0 0,3-2 1,4 0-2,4-1 0,1 0 0,4-1 1,0 1 0,-1 0 1,-1 0 2,0 1-2,0 1 1,3-2 3,7-2-5,4 1 2,5-1-3,2-1 0,-2 2 1,-1-2 1,0 1-4,-5 2 2,-2 0 0,-6 3 2,-1 0-2,0 0 0,6 0 3,2 0-3,8-1 0,2-3-7,2-1 7,3 0 5,3-1-5,-4 0 0,-2 0 3,-2 0-3,-2 0 3,0 1-6,-4 1 6,-2 1-6,-3-1 3,-5 1-1,0 0-1,-5 1 2,-5-1-1,-1 1 5,-4-1-5,-1 2 1,0-2-2,1 0 2,0 2 3,0-3-3,-3 1-6,-5 2 4,1-2 3,1 1-2,0 1 1,1 0-2,2-1 2,2-1 0,1 1 0,-1-1 0,-1 2 0,5-1 0,5-1 0,4 2 0,5-3 0,2-3-1,0 3 1,0-2-2,2 0 2,-3-1-1,3 0 1,-3 1 0,3-1 3,3 1-2,4-4-1,0 3 0,5-2-1,-4 1 1,-4 1 0,2 1 0,-9 1 1,-2 2 0,-10 1 0,-9 0-1,-10 1 0,-11 1 0,-9 0 0,-10 0 0,-13 0-1,-13 0-24,-13 0-21,-6 0-30,0 0-15,-5 0-42</inkml:trace>
  <inkml:trace contextRef="#ctx0" brushRef="#br0" timeOffset="69938.7171">3579 4910 14,'0'0'231,"0"0"-157,0 0 2,0 0 12,0 0-32,0 0-20,0 0-7,-2-5-17,2 3-12,0-1-5,12 0 2,8-3-3,5 0 11,5 1-5,-2 2 0,-3 2-31,-3-1-33,-5 2-34,-3 0 1,1 0-10,-6 0-21</inkml:trace>
  <inkml:trace contextRef="#ctx0" brushRef="#br0" timeOffset="70302.046">3668 4913 23,'0'0'51,"0"0"-28,0 0-8,0 0 33,0 0 15,0 89-17,0-54 16,0 3-14,0 1-31,0-3-3,0-3 0,0-1-3,0-3-1,0 3-5,0 3 0,0 0 48,0 1-37,0 0-14,-1 1 1,-2-1 0,0-1 0,-2-3-3,4-5-7,-1-5-38,2-4-44,0-5-54,0-6-40</inkml:trace>
  <inkml:trace contextRef="#ctx0" brushRef="#br0" timeOffset="70524.7686">3615 5617 157,'0'0'97,"0"0"-59,0 0-2,0 0-36,0 0-11,0 0 7,25 1 4,-3 0 4,2 1 21,-1-2-16,-1 0-4,-1 0-5,-6 0-28,3-2-52,-8 1-80</inkml:trace>
  <inkml:trace contextRef="#ctx0" brushRef="#br0" timeOffset="71760.3719">4247 5466 219,'0'0'120,"0"0"-119,0 0 6,0 0 29,0 0-22,0 0-14,-3 1-2,6-1-10,9 0 12,9 0 8,3-5 4,-3-8-7,6-2 10,-2-5 3,-1-3-4,-2-4-7,-2-4 16,-4-2-16,-1-1 14,-5-2-16,-4-3 22,-3-4-26,0 1 2,-1-2-3,-1 1 7,1 1-7,-2 1 11,0 5 3,0 3-1,0 6 8,0 4-6,0 5-4,-3 8-9,0 2 14,1 6-6,1 2 6,-1 0-7,2 0-7,-1 0-2,-1 0-3,1 8-10,-2 19 3,-1 13 10,-1 13 1,2 9 6,0 6 0,3 1 3,0 3-2,-3-1 1,3-2-3,-3-2 0,3-3-6,0 4-3,0-2 3,0 5 1,0-5 2,0-3-3,0-7 0,0-6-1,3-5 1,0-8 0,0-3 0,0-7 0,0-8 0,-1-5-1,2-8 0,-3-5 0,1-1-3,-2 0 4,0-7 1,0-16-1,0-8-22,0-6 13,0 0-5,0-1-6,0 2 12,0 2 8,0 3 1,0 5 15,0 1-16,0 9 5,0 1 14,0 2-3,0 2-16,0-4-2,7-1-8,7 0 7,8-2-3,2 0-2,3 1-9,-2 4-4,2 2-25,-3 1-8,4 0-20,-2 5-104,-4-3-46</inkml:trace>
  <inkml:trace contextRef="#ctx0" brushRef="#br0" timeOffset="72963.7077">5957 4861 139,'0'0'58,"0"0"24,0 0 2,0 0 7,0 0 8,0 0-56,0 0-5,-27-61 2,27 61-40,0 0-1,0 17-13,0 19 0,0 16 14,0 12 1,0 4-1,0-2 3,1-1 1,7-6-4,10-9 0,6-3 0,4-4 0,5-3 0,3-4 0,-2-6-2,-1-5 2,-6-9 0,-2-5 0,-1-7 0,-3-4 5,0 0-3,1-12 7,-1-14 26,-1-5-5,-1-7-8,-3-6-8,-2-2 3,-4-1-11,-3-2 5,-4-1-3,-3-1-1,0 1-7,0 1-1,0 4 1,0 6-6,0 10-18,0 8-7,0 10 0,0 6-19,0 4-14,2 1-68,1 0-19,6 1 3,0 8-28</inkml:trace>
  <inkml:trace contextRef="#ctx0" brushRef="#br0" timeOffset="75536.4597">7823 5282 323,'0'0'24,"0"0"-24,0 0-1,0 0-3,0 0-8,0 0 1,0 3 6,2-3-1,4 0 6,7 0 4,-1 0 8,4-3-4,-2-7-2,4-3-1,-3-3-3,-2-2-1,1 0-2,-5 0 2,1 2-1,-6 0 0,-2 2 6,1 6-5,-3 3 3,0 2 17,0 3 1,0 0-5,-3 0-17,-3 3 5,-4 10-5,2 7 2,1 3-2,-1 3-2,4 0 2,4 2-2,0-1 2,0-5 2,0-1-2,0-3-1,13-2 1,-2-6-5,2-1 3,-1-5-2,6-4 4,0 0 4,7-1-1,-1-16-3,6-5 0,-5-3-20,-2-5 18,-4 1 4,-5 0-2,-6 1 7,-2 5-3,-3 3 21,-1 7-8,-2 5 21,0 5 3,0 1 25,0 2-36,0 0-30,4 0-11,4 11-11,4 6 19,0-1 3,1 1 3,-1-2-2,-1-3 0,2 0 0,-6-1 1,2-1 0,-4 2-2,-1 0-3,-4 3 2,0 3 1,0 3-2,-13-1 2,-4 0-24,-2-4-65,0-5-46,1-7-109</inkml:trace>
  <inkml:trace contextRef="#ctx0" brushRef="#br0" timeOffset="75782.0671">8016 4949 264,'0'0'317,"0"0"-317,0 0-83,0 0 41,0 0-64,0 0-244</inkml:trace>
  <inkml:trace contextRef="#ctx0" brushRef="#br0" timeOffset="77537.2954">10017 4810 130,'0'0'102,"0"0"-28,0 0 2,0 0 12,0 0-10,0 0-53,0-26-25,0 26-18,-3 10 5,-2 18 13,5 9 4,0 13 3,0 4-6,0 2 15,0-2-7,9-5-2,6-3-6,0-7-1,3-8 0,-2-5-1,2-6 1,0-6-1,-2-4 2,4-7-1,1-3 1,6 0 1,1-13 6,3-10-5,-2-8-1,-3-4 6,-3-5-5,-7-2 2,-3 1-1,-8-1-3,-2 2 4,-3-1-5,0 4 0,0 2-1,0 6-11,0 7-42,0 7-72,0 5-133</inkml:trace>
  <inkml:trace contextRef="#ctx0" brushRef="#br0" timeOffset="77952.389">10589 4786 57,'0'0'121,"0"0"-76,0 0-1,0 0-11,0 0-26,0 0-6,-4 87 33,-1-47 26,-2 1-12,6 0-38,-1-2-4,1-5-5,-1-2-1,1-7 0,-1-3-47,2-5-2,-3-4 9,3-6 3,0-4-38,0-3-19,0 0 54,3-6-45</inkml:trace>
  <inkml:trace contextRef="#ctx0" brushRef="#br0" timeOffset="78369.1039">10553 4761 110,'0'0'121,"0"0"-13,0 0-44,0 0-2,0 0-49,0 0-13,3 2-24,17 29 24,4 10 8,1 4 9,0 1-13,1-5-4,-5-1 5,3-7-4,-4-3-2,2-4 2,0-5 1,-3-3 1,-1-8-3,-3-2 0,-1-4 1,-1-4-1,-3 0 4,1-3 8,1-16 11,-3-7 31,-5-7-20,-1-2-22,-3-4-3,0 2 8,0 0-2,-6 3-1,-3 4-7,2 2-4,-2 9-3,6 7-2,1 4-16,1 7-43,1 1-61,-2 0-186</inkml:trace>
  <inkml:trace contextRef="#ctx0" brushRef="#br0" timeOffset="78762.8997">11152 4750 191,'0'0'103,"0"0"-103,0 0-1,0 0-5,0 0 6,83-11 9,-50 8-7,-3 3 0,-3 0 4,-6 0-6,1 0 0,-1 0-58,-7 0-84</inkml:trace>
  <inkml:trace contextRef="#ctx0" brushRef="#br0" timeOffset="79015.832">11250 4771 109,'0'0'233,"0"0"-226,0 0-7,0 0 0,0 0 21,0 109 31,0-71-21,0-5-4,0 0-6,0-3-17,0-1 5,0-1-4,0-2-5,0-1 0,0-2-4,0-2-49,0-1-28,-3-4-31,-3-5-157</inkml:trace>
  <inkml:trace contextRef="#ctx0" brushRef="#br0" timeOffset="79232.0099">11158 5220 306,'0'0'91,"0"0"-45,0 0 19,0 0-65,0 0-14,0 0 14,49 0 4,-19-4 4,0-2-3,-4 0-1,1 1-4,-6 1-20,2 1-41,-3-2-50,-3 1-83</inkml:trace>
  <inkml:trace contextRef="#ctx0" brushRef="#br0" timeOffset="79619.5339">11594 4716 347,'0'0'114,"0"0"-63,0 0 23,0 0-46,0 0-28,0 0 0,101-28 1,-49 18 0,5 3-1,-8 3 0,-12 2-5,-10 2-36,-9 0-62,-9 0-12,-6 9-27,-3 0-59</inkml:trace>
  <inkml:trace contextRef="#ctx0" brushRef="#br0" timeOffset="79874.9002">11728 4729 111,'0'0'119,"0"0"-119,0 0 0,0 0 41,0 0 13,-2 102 10,2-65-5,0 2-5,0-1-41,0-3-9,0-4-1,0 1-1,0-2-2,0-1 3,0-1-3,-6-4 1,-1-4-1,5-3-33,2-7-67,0-6-96</inkml:trace>
  <inkml:trace contextRef="#ctx0" brushRef="#br0" timeOffset="80275.9789">12299 4743 462,'0'0'36,"0"0"-10,0 0 39,0 0-47,0 0-18,0 0 0,-39 97 1,24-48 12,-4 1-2,1-3-6,2-7 7,-2-2-12,9-3 1,0-4-2,0-5-5,3-4 4,3-5-15,0-8-5,3-4-13,0-4-54,0-1-23,0-5-17,12-14 28</inkml:trace>
  <inkml:trace contextRef="#ctx0" brushRef="#br0" timeOffset="80593.5779">12371 4660 271,'0'0'105,"0"0"-25,0 0-49,0 0-2,0 0-18,0 0-11,46-31-6,-30 54 6,-1 8 25,-1 13-1,-5 4 1,-5 3-4,-2-1-12,-1-3-2,-1-5-3,0-3-2,0-2-1,0-3 3,-6-5-1,0-1-1,0-9-2,-1-4-21,5-7-24,2-5-49,0-3-50,0 0-81</inkml:trace>
  <inkml:trace contextRef="#ctx0" brushRef="#br0" timeOffset="80804.7117">12217 5041 203,'0'0'142,"0"0"-142,0 0-22,0 0 22,0 0 4,88-34-4,-58 29 1,-6 2 7,4 0-8,-4 3-4,-2-1-77,-5-3-117</inkml:trace>
  <inkml:trace contextRef="#ctx0" brushRef="#br0" timeOffset="81205.7964">12593 4771 156,'0'0'86,"0"0"-80,0 0 12,0 0 15,0 0-33,0 0 5,3 36 28,-3-3 34,0 4 4,0 4-17,-3-2-36,0 0-11,3-3-7,-2-3 0,1-1 1,-1-5-1,-3-4-4,0-6-8,1-1-27,-1-7-21,5-4-34,0-5-96</inkml:trace>
  <inkml:trace contextRef="#ctx0" brushRef="#br0" timeOffset="81765.0974">12593 4779 289,'0'0'0,"0"0"0,0 0 18,43-94 8,-31 79 24,0 4-4,-1 1-3,2 2-6,-2 2-4,2 3-22,-3 3-1,1 0-6,4 2 3,-2 11-4,-1 10-3,-6 2-3,-6 5 2,0 6 2,-3 2 1,-18-1 2,-4-2 3,1-8-7,0-4-18,2-6 7,2-7 8,10-4-3,4-3 6,4-3 6,2 0 5,0 0-9,0 0-2,0 0 8,0 0-8,0 0-15,11 8 6,7 4 9,1-1 4,4 5 8,-1-2-1,-1 0-3,0 3-5,-1 1 0,-6 3 0,-1-2 1,-7 3-4,-3-3-3,-1 1-4,-2-4-3,0-1-11,0-4-13,0-2-12,1-6-96,5-3-76</inkml:trace>
  <inkml:trace contextRef="#ctx0" brushRef="#br0" timeOffset="82313.251">13372 4673 193,'0'0'120,"0"0"-37,0 0 27,0 0-62,0 0-44,0 0-4,0 16 0,-3 14 1,-8 9 35,-5 5-3,-2 1-15,-1-1-9,-2-2-6,4-5-3,3 0 0,0-5 0,5-4-5,-3-1-14,2 0-18,-5-3-6,4-6-16,2-3 16,1-6-111,3-7-39</inkml:trace>
  <inkml:trace contextRef="#ctx0" brushRef="#br0" timeOffset="82630.1161">13105 4674 359,'0'0'26,"0"0"-26,0 0 6,0 0-3,0 0 10,0 0 28,46 76-10,-28-45-10,-3 2-13,1-1-3,-4-2-5,-1-1-6,-1-3-48,-4-1-9,5-8-53,0-6-66</inkml:trace>
  <inkml:trace contextRef="#ctx0" brushRef="#br0" timeOffset="84554.8538">14694 4918 53,'0'0'66,"0"0"-22,0 0 17,0 0-6,0 0 5,0 0-20,-44-77-13,30 68-11,0 0 12,-4 4 8,0 2-24,-3 2 1,-1 1-11,2 0 3,0 8-5,-1 10 2,1 9-2,-2 4 2,3 7-2,5-2 3,4-1-1,7-5 0,3-3-2,0-5-2,12-4 2,4-2-6,4-7 4,2-3 1,-1-6-1,7 0 2,-1 0-1,-2-10-11,-1-4 8,-4-6-3,-1-3 7,-1-2 6,-5 0-4,-2-3 4,2 5 1,-7 5-7,-1 8 0,-5 4 13,0 4 14,0 2 8,0 0-35,0 3-11,0 12 4,0 6 7,0 2 3,0 0-3,0-3 0,9-4-3,9-3-1,1-3-1,2-4-7,4-5-8,-1-1 16,0 0-7,-3-1-2,1-13-8,-1-4 17,-1-5 4,-1-2 0,-5-1-1,-1 0 1,-4 5 5,-5 5 11,-1 6 20,-3 3 18,2 6-1,-2-1-29,2 2-20,-2 0-4,5 0-12,4 5-8,3 5 12,6 4 8,0-4 0,-3 3 0,-2-5 0,1 3 0,-7-2 0,1 0 0,-3 1-3,-5 3-6,0 1 5,0 2 4,-8 0-1,-8 2 1,0-3-40,1-2-60,2-5-99,2-3-72</inkml:trace>
  <inkml:trace contextRef="#ctx0" brushRef="#br0" timeOffset="86702.9359">16022 4865 172,'0'0'89,"0"0"-1,0 0 26,0 0-42,0 0-55,0 0-17,0-3-7,0 20 0,-2 6 7,1 1 7,1 1-5,0 1-2,0-2 0,0-2 0,9-2 0,1-3 0,0-6-1,1-3 1,2-4-6,-1-2 6,3-2 1,2 0 0,2 0 1,2-4-2,-5-7-3,0-4 2,-5-1-3,-2-1-3,-3 0 7,0-1 0,-5 1 3,2-1-1,0 4-2,-1 0 4,-1 3-4,-1 7 2,0 1 3,0 3 26,0 0-18,0 0-13,0 0-17,0 12 0,0 8 16,6-2 1,2 1 0,1-3 0,-2-2 0,1 0 0,-1-4-1,5 0-1,0-5-8,3 3 5,3-3-3,0-4 8,-2 1 7,1-2-7,-7 0 0,0 0 0,-4-11 1,-1-1 2,-2-5-2,-2-1 1,1 0 1,1 0-3,-3 1-1,3 1 1,-3 1-3,0 2-9,0 0 2,0 3 2,0 1 6,0 1 2,0 2 0,0 1 2,0 4-2,0 1 0,0 0 0,0 0-9,7 0-8,5 0-16,3 3 21,6 2-6,3 1 10,1-2 3,2-1 5,3-1-1,1-2 1,2 0 0,0 0 0,1 0 0,1 0 0,-4-2 0,-4-2 1,-8-2-1,-2 0 0,-8 1 1,-2-2 3,-6-3 22,-1 0 59,0-4-65,0 1-11,-10 1-2,-4 3-5,0 2 2,-3 2-8,1 4 3,-2 1-10,0 0 11,0 6 7,-1 12-7,1 7 0,4 2 0,1 3-3,4-1 0,3-1 3,6 0-1,0-3-6,0-2 3,5-4 2,9-2 2,0-4-4,7-2 2,5-5 2,4-1 2,3-5-1,1 0 2,-1 0 3,-1-8-3,-4-9 2,-5-2-2,-1-7 5,-4-4 1,-2-6-5,2-6 2,-4-6-5,-1-4 1,-1-3 2,1-1-3,-2-1-1,-2 0 17,-3 1-7,-2 3 8,-4 10 11,0 7-8,0 8-13,0 9 1,0 9-9,0 5 0,-4 3-2,-1 2-8,-2 0 2,-4 17-3,-5 20 11,-5 18-4,3 10-3,0 6 7,6 1 0,5-10 0,4 0 0,3-5 0,0-7-1,0-3 0,10-10 1,1-6-2,2-7 1,1-6 1,0-7-2,1-4-8,5-6 3,6-1 7,4-4 1,6-18 0,2-12 2,-3-5-3,1-8 1,-4-5 0,-4-1 0,-6-1 3,-7 1-3,-6 4 0,-8-4 2,-1 2 1,0 1-2,0 2 2,-8 5-2,-3 7-2,1 11-1,-3 10 0,2 9-2,0 6-7,-3 4 4,-5 31 3,-3 19 0,-3 14 3,3 5 0,3 0 0,9-10 11,9-4-4,1-8-7,5-5 0,12-6-1,4-9 1,-1-5-5,3-8-3,1-6-13,4-6-56,2-6-50,-2 0-124</inkml:trace>
  <inkml:trace contextRef="#ctx0" brushRef="#br0" timeOffset="87895.1848">18272 4812 208,'0'0'50,"0"0"15,0 0 8,0 0 1,0 0-46,0 0-12,-80-67-16,49 67 1,-2 0-1,0 0 0,-1 6-2,4 9 0,5 5 2,2 4-3,6 1 3,5 2-6,4-1 2,8-2 2,0-3 0,5-3-3,11-2 1,6-5-1,5-2 4,2-3-3,0-3-4,0-3-4,0 0-19,-2 0 15,-2-1 14,-2-13-3,0-2 5,-4-4 0,-4 1 2,-4-1 3,-4 5-4,-6 3-1,-1 6 10,0 3 39,0 3 7,0 0-27,0 0-29,-4 3-1,-5 13-2,0 4 3,3 2-2,1-2 2,5-1-1,0-2-1,2-3-3,11-4 2,4-2-8,-1-7 7,7-1-11,2 0 0,3-2 0,6-15 2,1-7 11,-2-4 2,-3-1 1,-12 0 0,-2-1 25,-7 2 14,0 5 8,-3 3-12,-3 9-13,0 4 12,-2 6-12,-1 1-16,5 0-7,4 0-9,6 2 4,5 11 3,-2 3-1,2 4 1,-5-1 2,1 1 0,-4-2 0,0-2 1,-5-4 0,-2-1-1,-2-5-7,-3-3 6,0 1-4,0 3-8,-3 2-6,-19 3 12,-8 2-30,-5 4 13,-2-1-46,1-2-42,3-2-39</inkml:trace>
  <inkml:trace contextRef="#ctx0" brushRef="#br0" timeOffset="88710.4108">19656 4447 98,'0'0'99,"0"0"-11,0 0 14,0 0 9,0 0-58,0 0-42,0-5-11,0 11-3,0 20-8,0 10 11,-2 6 33,1 2-17,-1-1 4,-1 1-6,2-2-7,-1 1-3,1-3-3,1-4-1,-2-3-2,2-4-10,0-7-4,0-3-17,0-4-26,0-7-36,0-1-76,0-7-84</inkml:trace>
  <inkml:trace contextRef="#ctx0" brushRef="#br0" timeOffset="89209.8643">19651 4743 218,'0'0'121,"0"0"-121,0 0 0,0 0 5,0 0 1,111-28-5,-71 22 8,-2-1-7,-6 3-2,-3 1 2,-6-1-1,0-2 0,-2-3 1,0-5-1,-1-1 4,-1-1-1,-2-4 1,-6-3 12,-1-1 29,-4-1-25,-3-1 12,-1-1 13,-2 0-24,0 8 4,0 3 21,0 7-23,0 4 7,0 4-9,0 1-15,0 0-7,0 9-13,-7 21-21,-3 11 34,0 7 2,1-1-2,0-4 1,5-3-1,-1-1 5,3-3 1,1 0-5,-1 0-1,2-1 0,0-4-4,0-1-13,0-4-24,0-3-34,0-9-21,0-3-40,2-7-46</inkml:trace>
  <inkml:trace contextRef="#ctx0" brushRef="#br0" timeOffset="89931.5116">20213 4523 181,'0'0'76,"0"0"-16,0 0 17,0 0-21,0 0-56,0 0 4,0 49 16,0-13 18,0 3 5,0 2-19,0-2-10,0-1-7,0-4-4,0-2-3,0-5 0,0 0 0,0-6-27,0-3-15,0-3-19,0-3-29,0-4-41,0-1-26</inkml:trace>
  <inkml:trace contextRef="#ctx0" brushRef="#br0" timeOffset="90263.5683">20263 4521 84,'0'0'80,"0"0"-12,0 0 0,0 0-18,0 0-28,87-73-2,-69 63-2,4 1-7,3 6 1,2 3-12,1 0 1,1 0-1,-8 4-18,-2 6-19,-10 1-15,-7 1-23,-2 2-23,-3 1-12</inkml:trace>
  <inkml:trace contextRef="#ctx0" brushRef="#br0" timeOffset="90517.5124">20208 4775 53,'0'0'25,"0"0"77,82 0-11,-45-7-38,1-1-26,-5 2-20,-8 2-7,-6 4-1,-7 0-33,-4 0-47,-4 1-17,-4 9-39</inkml:trace>
  <inkml:trace contextRef="#ctx0" brushRef="#br0" timeOffset="90742.8007">20245 4983 70,'0'0'110,"0"0"-39,91 4-1,-62-1-17,-7 0-1,0 0-16,-4-1-16,2 1-19,-4 0-1,2 0-41,0-2-92,-3-1-66</inkml:trace>
  <inkml:trace contextRef="#ctx0" brushRef="#br0" timeOffset="91228.5217">20720 4458 143,'0'0'50,"0"0"-50,0 0-14,0 0 14,0 91 69,0-45-28,-8 1 17,-1-1-21,5-3-15,1-5-11,3-3-11,0-3 0,0-1 2,0-3-2,0-2 7,0-5-7,0-6 0,0-5-2,0-2-7,0-5-29,0-1-53,1-2 38,7 0-14,0-5-40</inkml:trace>
  <inkml:trace contextRef="#ctx0" brushRef="#br0" timeOffset="91743.3688">20739 4606 18,'0'0'58,"0"0"33,9-95 5,-8 68-7,2 6-9,-1 3 9,1 4-51,0 4-16,3-1-14,4 3-8,2 0-3,7 3-2,4 5 4,3 0 1,-3 8 0,1 16 12,-3 5-2,-3 1-3,-6 0 0,-5-1-6,-7-1-2,0 1 0,-15-2 1,-8-3-7,-6-4 5,5-6-28,3-6-5,9-3 30,5-4 10,6-1-5,1 0 10,0 0 5,0 0 21,0 0-18,0 2-18,0 0-6,0 6-6,7 4-3,9 3 15,7 2 1,4 0 0,1 1 0,2-4 4,-5 1-4,-1-1 4,-6 0-5,-3-1 0,-2 1-7,-1 0-12,-4-1-34,-1-1 9,-2 0 11,-4-2-56,-1 1-41,0-4-47</inkml:trace>
  <inkml:trace contextRef="#ctx0" brushRef="#br0" timeOffset="92912.5628">21219 4507 376,'0'0'72,"0"0"-29,0 0-19,0 0 33,0 0-41,0 0-16,0-5-11,0 32 3,3 9 8,-1 7 5,-2-2 3,0-1 3,0 1-7,0-6-2,0-3-2,0-3 0,0-6-6,0-7-7,2-4-7,-2-4-6,1-5 4,-1-2-21,3-1 8,3 0-3,-2-3 16,-1-9 11,-1-3 8,-2-3-4,0-5 0,0-1 3,0-2-10,0-3 0,0-3 14,0-2 1,0-4-1,0 0 4,3-1-6,7 3 4,4 4 10,-5 7 1,-2 5-6,2 6 20,-6 7-3,1 1-4,-1 2-8,2 2-6,0 2-6,4 0 0,2 12 0,1 9 12,3 5 1,-1 0-2,-4 0-5,-1 0-6,-3-1 1,-3-4 2,0-2 0,0-1-1,-3-3-1,0-3 2,2-4-3,-2-4 0,0-2 1,0-2 2,0 0 4,1 0 6,1 0 3,2-6 16,0-11-12,5-7-19,5-6-2,7-2 1,-2 2 0,-1 4-5,-3 8 5,-6 8-1,-3 7-3,-5 3 3,1 0 1,1 5-17,3 15 17,0 9 7,0 4 1,-3 2 1,-2-2 2,-1 0-8,0 0 0,0 0-1,0-3-1,0 2 0,0-3-1,0-4 0,0-4 0,0-7-15,0-4-21,0 0-24,0-5-35,0 1-72,0-3-64</inkml:trace>
  <inkml:trace contextRef="#ctx0" brushRef="#br0" timeOffset="93544.943">21816 4522 211,'0'0'181,"0"0"-157,0 0 22,0 0-25,0 0-16,0 0-6,37-22 2,-18 19-1,-3 0 0,-3 3 0,4 0 0,-2 0-21,4 0-26,-2 0-71,-4 0-46</inkml:trace>
  <inkml:trace contextRef="#ctx0" brushRef="#br0" timeOffset="93784.8712">21867 4492 63,'0'0'65,"0"0"42,0 0-19,0 0-65,0 0-23,0 0 0,-18 65 16,12-31 37,0 1-9,2-2-12,1-3-20,1-3-7,1-1-4,1-2 5,0 0-6,0-4-2,0-1-30,0-2-19,0-1-53,0 1-40</inkml:trace>
  <inkml:trace contextRef="#ctx0" brushRef="#br0" timeOffset="94016.6674">21748 4923 79,'0'0'179,"0"0"-68,0 0-15,0 0-61,0 0-35,0 0-17,7 3 8,11-1 9,9 0 13,3-2 6,2 0-7,0 0-5,-2 0-7,-4 0-13,-3 0-41,-2 0-36,-3 0-93,-8 0-2</inkml:trace>
  <inkml:trace contextRef="#ctx0" brushRef="#br0" timeOffset="94756.2518">22252 4420 194,'0'0'73,"0"0"-63,0 0 26,0 0 3,104-20-12,-75 20 16,0 0-13,0 0 1,2 0-3,-3 0-20,-1 0-7,-4 0-1,-5 0-19,-8 2-60,-4-1-37,-4 1-78</inkml:trace>
  <inkml:trace contextRef="#ctx0" brushRef="#br0" timeOffset="95041.4064">22430 4397 63,'0'0'25,"0"0"10,0 0 43,0 0 3,0 0-6,-8 98 4,6-64-8,1 0-32,-1-1-16,-1-3-13,2-3-4,-2 0-3,1 0-2,1-1 2,-2 1-1,3 2-2,0-1-13,0-2 4,0-5-38,3-6-44,6-5-36,3-4-44</inkml:trace>
  <inkml:trace contextRef="#ctx0" brushRef="#br0" timeOffset="95404.7491">22917 4441 263,'0'0'282,"0"0"-226,0 0-6,0 0-6,0 0-44,0 0-8,18-27-6,2 21 13,5-2-8,3 2 5,1 1-5,-4 1-11,-3 1-10,-4 2-34,-1 1-46,-10 0-98</inkml:trace>
  <inkml:trace contextRef="#ctx0" brushRef="#br0" timeOffset="95665.3789">22969 4389 84,'0'0'55,"0"0"-53,0 0 58,0 0-13,-14 108-12,12-77-11,2-1-13,0-1 3,0 0 3,0-4-9,0 1-3,0-1-4,0-1 0,-1 5-1,-4 2-13,-2 1-26,-4-2 32,-2-4-61,2-8-66</inkml:trace>
  <inkml:trace contextRef="#ctx0" brushRef="#br0" timeOffset="95884.0031">22770 4924 269,'0'0'76,"0"0"-59,0 0-17,0 0 35,0 0-19,99 0 5,-60 0 1,-1-3-12,-4-2-3,0 1 2,1 1-9,-1 0-3,-3 0-55,-4-3-115</inkml:trace>
  <inkml:trace contextRef="#ctx0" brushRef="#br0" timeOffset="96284.9991">23469 4389 275,'0'0'126,"0"0"-73,0 0 1,0 0-28,0 0-26,0 0 0,-22 88 6,5-40 31,0-1-20,0-6-7,1-4-10,2-2 6,0-4-6,-2 0 0,2-3-1,0-6-7,5-4-24,2-7 9,4-5-5,1-3-32,2-3-22,0 0-21,0 0-14,13-10 12</inkml:trace>
  <inkml:trace contextRef="#ctx0" brushRef="#br0" timeOffset="96638.5898">23478 4347 136,'0'0'87,"0"0"2,0 0 38,0 0-52,14-78-15,-13 75-33,1 3-13,-2 0-1,0 0-13,3 0 0,3 5-8,5 20-10,3 13 18,2 10 2,-5 5 7,-4-2 5,-2-3-2,-2-4-1,0-5-1,1-4-7,1-4-2,-1-4 1,-1-1-1,0-5 1,-1-3 0,-2-4-2,0-4-4,0-2-33,0-3-30,0-2-54,-9-3-52,-3 0-72</inkml:trace>
  <inkml:trace contextRef="#ctx0" brushRef="#br0" timeOffset="96857.185">23387 4620 225,'0'0'0,"0"0"-22,0 0 22,85-18 29,-55 15-25,2 0-1,-3 2-3,-2 1-1,-2 0-44,-6 0-148</inkml:trace>
  <inkml:trace contextRef="#ctx0" brushRef="#br0" timeOffset="97559.1667">23772 4329 118,'0'0'130,"0"0"-41,0 0 20,0 0-15,0 0-93,0 0-1,0 41-2,-3 3 2,-5 3 15,0 0 17,-1-3-15,1-3-9,2-5-4,-1-5-3,3 0 4,2-6-5,1-2 0,-1-2-1,2-5-30,0-2-26,0-7-15,0-2-11,3-5-21,5 0-37,2-5 9</inkml:trace>
  <inkml:trace contextRef="#ctx0" brushRef="#br0" timeOffset="98035.6471">23763 4296 154,'0'0'25,"0"0"1,0 0 51,0 0-8,0 0-42,0 0-23,23 8-2,-13 22 49,0 10-12,4 6-20,2 3 0,4-2-9,2-2-5,7-6-3,-1-4 0,0-3-1,-1-7 3,-6-2-4,-5-7 0,-2-7 2,-7-1-2,-1-6 0,-3-1 6,-1-1 6,-1 0 40,2 0 11,4-9-3,4-11-34,1-10-15,0-5-10,-2-4 3,-1-4-4,0-4 0,-3-2 0,-1-1 3,-1 3-4,2 7 1,-1 8-6,2 7-7,-4 6-10,-2 8-6,1 9-16,-2 2-66,1 0-157</inkml:trace>
  <inkml:trace contextRef="#ctx0" brushRef="#br0" timeOffset="99646.3747">24624 4829 274,'0'0'71,"0"0"0,0 0 1,0 0-21,0 0-45,0 0-6,0 0-3,0 0-3,0 6-9,0 11 12,-3 10 1,-10 6-14,-11 4-26,-4 2-50,-5-2-98</inkml:trace>
  <inkml:trace contextRef="#ctx0" brushRef="#br0" timeOffset="105482.5955">25413 4797 1,'0'0'202,"0"0"-172,0 0 7,0 0 8,0 0-35,0 0-10,0 0 0,0 0-1,0 14-3,2-13-5,2 4 5,5-2 4,-1 3 5,4-1-3,2-1 8,0-1-4,2-1-3,-2-2 4,1 0-3,-3 0 1,0-4 1,1-6 14,-1-2 7,4-5-16,-2-4-3,1-4 6,1-4 3,2-2-2,-1-4-4,-1-1-9,-6 1 3,1-3-2,-5 4 10,-3-2 17,0 1-13,1-1-2,2 0-2,1 3-12,1 0-1,0 5 0,-2 5 0,-2 2 3,-1 5-2,0 6 0,-3 4 4,0 3 10,0 3 4,0 0-13,0 0-6,0 0-5,0 0-4,0 14-10,0 15 13,0 18 6,-3 11 1,0 3 7,2 1 1,1-7-4,0-6-5,0-5 3,4-5-3,8-5 0,0-3-1,6-1 1,1-9-5,7-5 3,0-7-1,6-5-1,1-2 2,-1-2-3,1-2 0,-1-14-1,-4-7 2,-3-4 4,-4-5 2,-4-3 0,-4-5 5,-3 0 0,-4-4-3,2 1-2,-5-3-2,0 1 1,-2 2 1,-1 2-2,2 6 3,-2 8-3,0 6 1,0 9-1,0 3 2,0 6 2,0 1-3,0 2 2,0 0-3,0 0-5,0 7-19,0 20 4,-5 12 20,-4 10 5,-1 2 1,1 2 6,-1-6 9,2-2-18,2-4 4,0-3-7,3-4 2,1-3 0,1 0-1,-1-6-1,0-2 0,0-4 1,2-3-1,0-6 0,0-2 1,0-4-2,0-3-4,0 1 4,0-2 1,0 1 2,0-1 5,0 2 5,0-2-6,0 0 10,0 0 4,0 0-11,0 0-5,0-3-3,0-6-1,2 0 0,2 0-3,-1-2 3,1 0-1,1-5-9,3-2-4,2-1 0,0 1-2,-1 2 6,-1 6 3,-2 2 5,-5 4-3,4 1 5,-2 0 0,1-1-2,1-1 0,-1 2-2,3 1 0,-1 2 0,4 0-4,3 0-4,-1 0-24,1 11 4,2 2 18,-3 5 3,0 2 4,0-1 5,-1 1 1,0-2 1,0-1 1,1 0 0,1-2 3,2-2-4,3-1 1,0-3 4,-3-4-5,0-1 0,-2-4 0,-1 0 4,1 0 1,3-6 4,0-9 1,2-7 0,0-4 6,-3-4-16,-4-1-10,-3 0 6,-3-1-5,-5 4 9,0 2 0,0 7 4,0 5 4,0 5-8,-3 5-9,0 2-1,-1 2 0,0 0 5,-2 10-46,-3 12 25,5 4 18,2-1-1,2 5 6,0-1 2,0-1 1,0-2 0,6-5-1,6-4 0,0-2-2,0-7 0,1 0-6,2-3-6,2-5-3,-2 0 2,1 0 8,-2-11 6,3-6 2,0-4 5,1-1 8,-1 1 7,-1 3-5,-2 2 10,-2 5-5,-3 1-2,0 3 16,-3 3-21,0 2-13,2 2 0,-1 0-1,5 0-4,-3 5 5,2 6 3,-3 5-1,0 0 5,-2 1 1,-2 1 1,0-1-1,0-1-8,-3 0 0,-1-1 4,0-1-4,0-2 0,0-3 0,0-2 0,0 0 3,0-6 1,0 1-1,0-1 4,0 1 1,0-2 3,0 0 2,2 0-3,5-9-1,4-13 2,5-4-10,4-5-2,-1 4-12,-1 2 6,-3 7 3,-2 4 4,-6 7 0,0 0 2,-4 3-1,0 4-2,1 0-1,3 0-5,2 3 7,-3 9 1,2 3 1,-1 3-1,-2 0 3,-1-1-3,1-1-1,-1 0-6,1-1 1,1-5-18,2-1-44,2-3-17,0-5-71</inkml:trace>
  <inkml:trace contextRef="#ctx0" brushRef="#br0" timeOffset="106433.5277">25646 4364 74,'0'0'196,"0"0"-149,0 0 20,0 0 30,0 0-54,0 0-28,0-11-8,0 11 0,0 0-5,0 0-2,0 0-11,0 0-28,-9 0-5,-9 10-10,-7 1-4,-5 2-48,2-3 6,5-2 31,7-4 21,3-1 32,4-1 16,4-1 0,2 1 24,1-2-2,2 0 38,0 0 12,0 0-11,0 0-12,0 0-10,0 0-1,0 0-4,0 0-20,0 0-8,13-2 0,9-4-5,9-1 0,11 1 2,10-3-3,3 0 1,3-2-2,-5 2 4,-4 1-3,-3 3 0,-4-2 0,0 3-1,-1-1-9,-5 3-33,-3 0-8,-6 1-38,-6 1-22,-3 0 42,-8 0 32,-1 0 19</inkml:trace>
  <inkml:trace contextRef="#ctx0" brushRef="#br0" timeOffset="109758.5014">6273 7916 197,'0'0'35,"0"0"63,0 0 11,0 0-68,0 0-38,0 0-3,-3 6-8,3 2 1,0 2 7,12 3 6,0-3-4,6-1 3,6-5-3,4-4 1,5 0 0,3 0-1,-2-12 7,-1-2 2,-3-3-6,-5 2-2,-7-2-1,-3 0 2,-3 1-2,-9-4 10,-3-1-4,0-1-1,-4 1-3,-13 3-3,-5 1 1,-2 2 2,-3 3-1,0 4-3,0 5 0,-1 3-5,-2 0 0,0 16-2,-4 11 1,1 10 7,-4 9-1,6 8 0,6 6 1,8 3 8,11 0-9,6-4 10,0-8 4,15-9-11,7-8 0,11-9-3,10-10 0,11-8 0,9-7 6,8 0-5,1-19-2,1-7 1,0-2-98,-11-2-155</inkml:trace>
  <inkml:trace contextRef="#ctx0" brushRef="#br0" timeOffset="113156.1074">6610 7296 178,'0'0'153,"0"0"-92,0 0 21,0 0-32,0 0-43,0 0-7,0 0-3,23-19 3,7 11 1,4 1 1,3-1 2,-1 2-4,-2 1 1,-4 4-1,-6 1-25,-7 0-65,-10 10-93,-3 7-55</inkml:trace>
  <inkml:trace contextRef="#ctx0" brushRef="#br0" timeOffset="113973.4821">7176 7227 442,'0'0'16,"0"0"-16,0 0-4,0 0-5,0 0 5,0 0 2,25 32 2,-11-29 2,2-3 3,2 0 4,1-3-3,-1-11 1,3-4-6,-3-3 2,-3-2-3,-2 2-3,-5 2-1,-4 2 4,-4 2 0,0 6 2,0 3-2,0 1 12,0 5 21,0 0-11,0 0-22,0 3-8,-4 17 8,-2 6 1,3 2 6,1 1-7,2-2 0,0 0 0,2-3-2,10-1-10,1-7-42,2-6-43,1-8-62</inkml:trace>
  <inkml:trace contextRef="#ctx0" brushRef="#br0" timeOffset="114189.6464">7408 6894 509,'0'0'42,"0"0"-26,0 0 10,0 0-26,0 0-33,0 0-140,-11-25-214</inkml:trace>
  <inkml:trace contextRef="#ctx0" brushRef="#br0" timeOffset="116883.8841">7847 6801 129,'0'0'15,"0"0"30,0 0 42,0 0-26,0 0-33,0 0-12,-58-11-10,43 20 2,0 12-5,-4 7 2,4 6 0,-3 5-4,1 7 13,3 0-3,2 4 9,0 2-4,4 0 3,2-4-2,3-1-4,3-7-12,0-4 0,0-6-1,9-4-5,8-5 5,-1-6 2,5-5-2,3-3-2,1-7 2,1 0 0,4-7 13,-2-9-8,2-4-4,-5-2 0,3-5 12,-5-2-8,-2-2 2,-5-4 7,-1-1 6,-2-3-5,-5 1-5,-5 0-8,-3-1 7,0-1-3,-5-1 1,-8 2-6,-8 4 3,0 5 4,0 7-6,-3 5 18,2 7-10,7 4 1,0 4-11,3 3-8,-1 0 5,4 0 3,-2 10-2,-2 6 1,1 5 0,6 8 0,-1 3-2,5 4 1,2 0 2,0-2 1,0-1 0,2-6-1,6-4 0,3-3-1,3-5 1,5-3-1,2-5-1,5-2-31,4-5-35,0 0-125</inkml:trace>
  <inkml:trace contextRef="#ctx0" brushRef="#br0" timeOffset="117746.7917">8328 6733 206,'0'0'139,"0"0"-77,0 0 51,0 0-41,0 0-35,0 0-10,0-13-10,0 13-6,0 0-11,-2 5-7,-2 23-5,1 13 11,-2 16 2,2 7 3,3 4-4,0-6 0,0-8 4,5-10-4,15-5 0,6-4-2,1-6 1,8-1 1,-2-7 0,2-6 0,-3-8 0,-3-5 0,-1-2 1,-5 0 2,-4-8 1,5-11 2,-3-9 13,3-5-1,1-6-6,-1-3 3,-2-6-8,-1-3-5,-3-5-1,-6-1 4,-4 3-5,-4 4 0,-4 10 0,0 9 0,0 7-3,-6 9-19,0 6-10,3 6-14,0 3-83,3 0-253</inkml:trace>
  <inkml:trace contextRef="#ctx0" brushRef="#br0" timeOffset="118517.6217">9706 7701 340,'0'0'87,"0"0"-54,0 0 5,0 0 16,0 0-37,0 0-16,49-12-1,-22 9 2,1 0-1,-2 0 0,4 2 0,1 1-1,-1 0 0,0 0-17,-3 0-69,-8 0-80,-4 4-70</inkml:trace>
  <inkml:trace contextRef="#ctx0" brushRef="#br0" timeOffset="118756.3388">9718 7871 141,'0'0'183,"0"0"-161,0 0-9,0 0 18,0 0-31,0 0 0,67 0 18,-23-5-4,3-2 3,-2 0-16,-6 0 0,-2 4 1,-9 2-2,-7 1-10,-3 0-77,-6 0-71</inkml:trace>
  <inkml:trace contextRef="#ctx0" brushRef="#br0" timeOffset="121268.7159">12075 7125 243,'0'0'70,"0"0"-37,0 0 13,0-85 7,-4 62-38,-2 1-6,-6 1 9,0 3 26,-4 3-13,-4 5-4,-5 2-20,-8 6-7,-3 2-6,-8 3 6,-7 20-1,-6 5 1,0 9 0,4 5 1,6 5-1,4 7 0,4 4 2,5 6-2,4 3 0,3 0 5,11-3 1,6-4 0,10-4-6,0-6 1,14-4-1,19-8-1,11-5 1,11-9 2,9-7-2,8-8 4,2-6-2,-4-3-2,-10 0-6,-10-9-32,-9-5-63,-10-1-89</inkml:trace>
  <inkml:trace contextRef="#ctx0" brushRef="#br0" timeOffset="122317.1111">12439 7451 79,'0'0'59,"0"0"-19,0 0 40,0 0-19,0 0-47,-88-21 10,68 21 0,-2 10 16,2 7-25,-3 5-9,2 9 1,2 4 17,3 1 4,7 0-8,6-2-5,3-2-15,0-5 0,14-5-1,9-4-2,8-5 3,5-8 13,4-3-10,1-2 4,-4 0-7,-4-9 0,-3-9 0,-5-4-7,-3-6 1,-5-3 3,-2-2 3,-9 1 2,-5 1-1,-1 0 3,-1 5 4,-14 3-6,-5 5 0,1 6 2,1 4 14,0 5-11,5 0-7,1 3-1,9 0-2,3 0-3,0 0-12,0 0-22,0 0 13,3 0 18,10 0-2,2 3 11,3-1 1,7-2 0,2 0 4,2-2-2,3-10-2,-3-3 3,-2 0-3,-3-2-1,-5 3 5,-6 0-2,-5 2 1,-1 1-2,-7 2 11,2 3 30,-2 3-26,0 0 30,0 3-6,0 0-25,1 0-16,1 0 0,5 0-7,5 0-5,8 9 8,2 11 4,2 5 2,-5 4 15,0 1-3,-2-1-4,-2-2-1,-5 0-3,-5-2-4,-2 3 0,-3 0-2,-8 4 1,-18-1 3,-7 2-2,-5-2 2,1-7-4,4-5-7,5-5-12,6-8-46,2-6-74,7 0-87</inkml:trace>
  <inkml:trace contextRef="#ctx0" brushRef="#br0" timeOffset="123196.9011">13452 7081 204,'0'0'90,"0"0"-7,0 0 0,0 0-7,-82-39-59,62 39-16,-5 10-2,-1 19 0,-3 12 0,1 9 1,3 14 2,1 2 0,9 4 11,4-6-2,6-5-10,5-5 1,0-8-1,7-3-1,11-9 0,6-5-4,2-8-1,4-6 5,5-9 0,5-6 2,6-3 8,7-21 4,0-9 0,1-7-4,-8-8-2,-4-2-1,-9-6 11,-8-1-3,-10-2-7,-7 0 4,-8 2 8,0 3 2,-6 4-15,-13 4-3,-1 6-2,-6 4 6,0 8-8,-1 8 0,-3 9-1,-1 7-4,-2 4 0,-2 6-3,6 21 6,2 11-2,9 6 4,12 5-5,6-1 4,6-3-1,22-3 1,5-8 1,6-6-3,3-7-3,-1-3-9,0-7-16,-3-4-20,1-5-61,-8-2-110</inkml:trace>
  <inkml:trace contextRef="#ctx0" brushRef="#br0" timeOffset="126597.8416">14382 7624 485,'0'0'87,"0"0"3,0 0-10,0 0-34,0 0-30,0 0-15,0 0-1,-3 0-13,1 0-27,-1 0-22,0 0-49,-2 0-202</inkml:trace>
  <inkml:trace contextRef="#ctx0" brushRef="#br0" timeOffset="127330.9713">14755 6964 193,'0'0'118,"0"0"-71,0 0 4,0 0 1,0 0-31,0 0-20,40-23-1,-10 15 0,6 1 0,4-2 0,2 0 3,4 1-3,-3 2-3,-1 0-17,-3 2-34,-8 4-28,-8 0-45,-12 0-73</inkml:trace>
  <inkml:trace contextRef="#ctx0" brushRef="#br0" timeOffset="127789.0936">15004 6931 99,'0'0'71,"0"0"-12,0 0-2,0 0-39,0 0-18,0 0-4,0 0 3,0 0 0,0 0 1,0 0 9,0 0 8,-1 1 9,1 8 11,-3 3 8,0 6-25,-2 4 23,0 9 18,-2 6-15,1 7-16,0 6-9,3 1 5,0 0-13,0-3 20,0-1-18,2-6-13,-1-5 2,0-7-3,0-3-1,-1-6 0,3-5 0,-2-7 0,2-4-8,0-3-10,0-1-9,0 0-11,0 0-29,0-2-42,7-11-83,1 3-68</inkml:trace>
  <inkml:trace contextRef="#ctx0" brushRef="#br0" timeOffset="128094.1026">14785 7555 41,'0'0'139,"0"0"-90,0 0 39,0 0-18,0 0-12,0 0-41,-9 3 1,9-3-13,0 3-5,10-1 0,14-1 6,7-1 23,5 0-2,5 0-23,0 0 8,-2 0-12,-3 0 5,-2 0-5,-5-1-21,-4 1 6,-6 0-38,-8 0-36,-4 0 1,-5 0-26,-2 0-74</inkml:trace>
  <inkml:trace contextRef="#ctx0" brushRef="#br0" timeOffset="130315.1724">16050 7220 436,'0'0'72,"0"0"-67,0 0 4,0 0 18,0 0-15,0 0 0,116-20 18,-68 14-8,6-2-10,1-2-6,2 1-5,-1-2 1,-5 3-2,-5 3-1,-13 3-22,-11 2-38,-11 0-45,-10 5-66,-1 8-23</inkml:trace>
  <inkml:trace contextRef="#ctx0" brushRef="#br0" timeOffset="131117.3852">17181 7284 390,'0'0'17,"0"0"-16,0 0-1,0 0 0,0 0 0,0 0 24,40 9 18,-22-9-17,-1 0-10,2-1 0,6-13-8,3-4 4,4-4-10,-3-4-1,-3-3 5,-5 4 0,-8 0-2,-7 6 5,-4 6 8,-2 3 10,0 6 19,0 4 6,0 0-41,0 0-10,-8 4-5,-4 17 2,0 8 5,2 4-4,6 0 3,4 1-1,0-3 0,0-2-1,4-2-2,8-5-21,2-4-19,2-3-16,3-5-61,5-9-128</inkml:trace>
  <inkml:trace contextRef="#ctx0" brushRef="#br0" timeOffset="131364.7987">17445 6965 565,'0'0'65,"0"0"-44,0 0 8,0 0-24,0 0-5,0 0-47,-8-13-98,8 14-214</inkml:trace>
  <inkml:trace contextRef="#ctx0" brushRef="#br0" timeOffset="132185.0645">18209 6935 394,'0'0'73,"0"0"-25,3-81 36,-3 49-12,0 2-58,0 3-6,-6 1 6,-9 4 0,-5 1-13,-3 1 2,-3 2-1,-2 4-2,-5 5-1,2 6-3,-2 3 1,0 0 0,0 10-2,4 10 4,2 6 0,7 7-6,8 8 2,8 9-11,4 7 13,0 5 2,10-1 1,7-2 0,8-2-3,5-1 2,4-5 1,2-3-3,-2-6 3,-1-3-3,-6-4 5,-9-5-4,-5-4 1,-8-5 1,-5-3 0,0-6 1,0-2 1,-12-2 15,-10-5 8,-7-1 3,-4-2-17,0 0 3,4-7 2,0-6-8,5-1-8,0 2-1,4 0-9,-1 4-23,6 1-8,3 3-51,1-2-119</inkml:trace>
  <inkml:trace contextRef="#ctx0" brushRef="#br0" timeOffset="133357.0098">18408 7272 342,'0'0'1,"0"0"5,0 0 21,0 0-15,0 0-2,0 0 5,77 5-7,-53-8 1,-1-8-4,-3-3-3,1 0 3,-1-4 0,-1-4-2,0-1 5,-4 1-5,-3 1 4,-5 4-3,-4 7-2,-1 4 11,-2 3 28,0 3 26,0 0-31,0 0-31,0 0-5,0 19-9,-8 9 9,1 4 2,4 2-2,1-2 0,2-4-1,0-2 1,0-4 0,9-2-1,0-4 1,4-2-3,-2-5 1,1-5 1,4-2-6,3-2 7,1 0 0,4-15-7,0-3-3,-4-4-11,-3 3 13,-3-1 8,-1 2 1,-4 5 0,-1 2 4,-4 6 3,-1 3 4,-2 2 3,2 0-15,3 0-3,5 6-1,1 9 4,-2 3-1,-2 2 0,-2 1 1,-3-2 1,1 0 1,-3-5-2,-1-2 0,0-4 0,0-3 3,0-5-3,2 0 1,0 0 7,1 0-2,1-10 7,2-8-13,6-7-1,0-4-2,3-1-4,0 3 5,0 1-4,0 7 4,-2 2 1,2 5 2,-5 4-1,4 5 0,-4 3-3,2 0 2,2 10-2,-2 5 3,2 4 2,-3 1-2,-2 1 1,3-1-2,-5-1 2,-1 1-2,0-2 1,-3-3-5,0 0-10,-3-3-11,0-3-46,3-5-28,-2-4-46</inkml:trace>
  <inkml:trace contextRef="#ctx0" brushRef="#br0" timeOffset="133627.8089">18840 6900 667,'0'0'3,"0"0"-3,0 0-6,0 0-1,0 0 7,0 0-130,-6-7-139,13 14 78</inkml:trace>
  <inkml:trace contextRef="#ctx0" brushRef="#br0" timeOffset="135787.8783">19610 6787 64,'0'0'133,"0"0"-66,0 0 37,0 0-40,0 0 2,0 0-35,-9-45-7,1 45-15,-1 0-6,-4 0 0,-2 0-2,-6 11 0,0 7-2,-4 6 1,-2 7 0,3 10 0,0 4 1,6 3 3,4 1 2,4-3-1,9-2-4,1-2 0,0-3-1,14-2 2,8-5-2,5-3 0,1-5 0,5-4 1,-2-7 1,-1-4-2,-3-4 1,-4-5 0,2 0 2,0-5 1,2-11-3,3-10 4,-1-6 1,0-5 12,-2-6-15,-8 1 5,-4-2-2,-7 0 34,-7-4-11,-1-2-13,0-1-10,0 2 2,-5 3-8,-7 4 0,-4 7 0,-1 8-2,-2 6-2,-1 6 1,-3 7-1,-4 7-1,-3 1 5,-3 8 1,2 17-1,0 13-5,4 8 1,6 8-1,9-1 5,10-5-2,2-6-2,10-7 3,13-5 0,7-7 0,6-5 1,3-8 0,5-6-1,3-4-36,-1 0-39,-7-2-127,-8-7-187</inkml:trace>
  <inkml:trace contextRef="#ctx0" brushRef="#br0" timeOffset="136119.9338">20141 7282 618,'0'0'45,"0"0"-44,0 0 43,0 0-23,0 0-21,0 0 0,1 5-28,-1-5-78,0 0-155</inkml:trace>
  <inkml:trace contextRef="#ctx0" brushRef="#br0" timeOffset="137153.9457">20746 6658 300,'0'0'56,"0"0"27,0 0 3,0 0-21,0 0-14,0 0-28,-7-30-10,7 30-9,0 0-4,-1 0-11,-1 7 0,1 13 10,-2 7 1,0 9 0,0 8 1,1 9 0,2 2 1,0 3-2,0-6 0,3-5 0,9-7 0,4-2-2,4-2 1,1-3 1,4-3-2,3-6 1,4-4 1,1-8 0,3-8 2,-1-4-1,5 0 0,-2-5 4,-2-15 3,-2-4 3,-3-3-3,-5-5 12,-4-4 10,-2-3-8,-4-8 5,-4-2-16,-2-5 7,-5-1-4,-4 4-12,-1 4-2,0 8-2,0 7-13,0 7-19,0 8-17,0 9-4,0 3-68,0 3-158</inkml:trace>
  <inkml:trace contextRef="#ctx0" brushRef="#br0" timeOffset="270399.6531">6445 9757 66,'0'0'57,"0"0"11,0 0-1,0 0-17,0 0-20,0 0-5,0 0 3,0-3 0,0 3-8,0 0 6,0 0 0,0 0-11,0 0-7,0 0-8,0 0-5,0 6-1,0 12 6,0 9 18,0 8 9,0 1-14,0 1-1,0-2 4,0-2-16,0 1 5,0-6-5,0-1 0,0-1 0,0-4-1,0 1-13,0-1-10,0-2-12,0-5-51,0-6-65,0-6-47</inkml:trace>
  <inkml:trace contextRef="#ctx0" brushRef="#br0" timeOffset="271016.822">6494 9674 181,'0'0'106,"0"0"-66,0 0 17,0 0-11,0 0-37,0 0-9,6 21-5,3 8 5,4 7 8,2 5 3,3 1-3,3-3-1,0-1-2,3-5-2,0-2 0,1-4 1,2-4 2,-2-3-1,-1-4-4,-3-3 0,-9-3 1,-4-6 2,-3-1-3,-2-3 4,-3 0 6,0 0 44,0-3 16,2-18-13,1-9-47,0-11-11,3-5 0,-2-3 0,1-1 0,-5 3 0,0 6-3,0 6 3,0 7-1,0 9-6,0 3-11,0 7-11,0 4-33,0 5-8,0 0-41,0 0-98</inkml:trace>
  <inkml:trace contextRef="#ctx0" brushRef="#br0" timeOffset="271602.8762">7218 9712 205,'0'0'34,"0"0"-17,0 0 45,0 0-34,0 0-12,0 0-10,-61-36-8,42 50 2,-1 5 0,-4 5 15,6 8-14,0 4-1,4 3 1,3 0 0,8 0 0,3-1 3,0-5 1,4-4-4,11-4-1,6-5-6,1-7 6,5-2 1,0-7 3,1-4-2,1 0 9,-1 0 9,-1-15 2,-6-6 2,-2-3-10,-5-5-5,-3-2 6,-6-4-1,-5-1-1,0 3-5,0 1 1,-3 5-9,-9 5 0,0 4 0,0 5-4,-1 6-20,5 4-79,-2 3-12,-2 0-176</inkml:trace>
  <inkml:trace contextRef="#ctx0" brushRef="#br0" timeOffset="272022.3543">7508 9642 136,'0'0'132,"0"0"-115,0 0-17,0 0-15,0 0 15,0 0 41,65 5-12,-37 1 25,2-3-29,-5 1-15,1 3-5,-1-4-4,-3 1 0,1 1-1,-5-2-1,-4 2-47,-3-1-31,-6 0-38</inkml:trace>
  <inkml:trace contextRef="#ctx0" brushRef="#br0" timeOffset="272324.7153">7646 9703 179,'0'0'158,"0"0"-158,0 0 0,0 0 2,0 0 51,0 0 17,6 99-26,-2-70 4,4-2-32,-4 2-11,1-3 2,-1 3-6,-1-2 1,0 2 0,-3-4-2,0 1 0,0 0-15,0-4-39,0 1-14,4-5-14,1-6-54,1-6-84</inkml:trace>
  <inkml:trace contextRef="#ctx0" brushRef="#br0" timeOffset="272739.944">8011 9748 243,'0'0'122,"0"0"-90,0 0-28,0 0 32,0 0-33,0 0 6,0 81 21,0-44-3,0-1 5,0-5-7,0-2-19,0-4-6,-1-2 6,1-2-4,0 0-2,0 0-7,0-1-2,0-5-51,0-6-63,0-8-38,0-1-42</inkml:trace>
  <inkml:trace contextRef="#ctx0" brushRef="#br0" timeOffset="273002.9827">8014 9691 201,'0'0'25,"0"0"45,0 0-58,0 0-12,0 0 0,0 0 0,88-83 4,-64 78 3,-2 4-3,-3 1-4,-2 0-5,-2 0 2,-3 12-23,-3 6-18,-6 5-8,-3 4-32,0 0-7</inkml:trace>
  <inkml:trace contextRef="#ctx0" brushRef="#br0" timeOffset="273241.3031">7977 9936 101,'0'0'94,"0"0"-66,0 0 11,0 0 13,80-30-17,-50 23-27,-4 0 7,1 6-11,-8 1-4,0 0-1,-7 0-2,-4 9-43,-5 8-73,-3-1-83</inkml:trace>
  <inkml:trace contextRef="#ctx0" brushRef="#br0" timeOffset="273426.2085">8057 10121 20,'0'0'125,"0"0"-115,0 0 54,0 0 19,0 0-72,0 0 34,56 0 27,-26-6-40,0-3-27,-2-1-5,3 1-32,-7 1-102,1 2-78</inkml:trace>
  <inkml:trace contextRef="#ctx0" brushRef="#br0" timeOffset="274428.8103">9446 9489 98,'0'0'51,"0"0"26,0 0 17,0 0-50,0 0-44,0 0-17,8 0 17,16-2 10,1 1 16,6-3 8,4-1-2,2-3-23,2 0-2,0 0-6,-2 0-1,-9 4-4,-7 3-55,-4 1-38,-8 0-27,-6 0 6</inkml:trace>
  <inkml:trace contextRef="#ctx0" brushRef="#br0" timeOffset="274760.9073">9600 9451 36,'0'0'113,"0"0"-95,0 0 15,0 0 4,0 0 58,0 0-38,0 77-7,0-45-6,0 3-13,2 1-9,1 2-16,-2-4-3,2-1-1,-1-1-1,1-2-1,-2-3 1,2-2-1,0-1 3,-1-4-3,2-5-21,-1-3-41,6-7-56,2-5-89</inkml:trace>
  <inkml:trace contextRef="#ctx0" brushRef="#br0" timeOffset="275193.1358">9899 9507 286,'0'0'44,"0"0"-12,0 0 35,0 0-16,0 0-51,0 0 0,-8 23 0,8 8 1,0 6 25,0-1-4,3-3-3,2-2-14,2-2-4,-3-3 0,1-4-1,1 1-4,-3-2-22,3-2-8,0-2-1,1-9-79,2-7-85</inkml:trace>
  <inkml:trace contextRef="#ctx0" brushRef="#br0" timeOffset="275631.908">9975 9698 214,'0'0'97,"0"0"-45,0 0 6,0 0-20,0 0-38,0 0-1,31-36-16,-10 26 0,-2 0 1,2 2-2,-4 2 6,-4-1 8,1 0 0,-6 1 4,0-3 0,-5 2 5,-2-6-4,-1 1 20,0 2 1,0-1 4,0 4 15,0 1-1,-4 1 9,1 1-41,1 2 18,1 1-8,-1 1-2,2 0-11,0 0-5,-1 3-10,-3 15 3,2 9 6,1 6 2,-1 0 0,2 3-1,0-2 0,0-3 2,0-1-4,0-3 2,0-1-4,5-5-25,0-3-14,3-6-51,-1-6-64,4-6-82</inkml:trace>
  <inkml:trace contextRef="#ctx0" brushRef="#br0" timeOffset="275995.241">10412 9480 409,'0'0'71,"0"0"-58,0 0 30,0 0-28,0 0-13,0 0-2,0 74 7,0-35 15,-3-3-10,-3 0-9,0-1 0,-1-3 0,-1-1-3,2-2 3,0-4-1,1-2-3,1-5 1,3-3-15,1-7-15,0-4-27,0-4-9,0 0-54,10-21 24,2-8-89</inkml:trace>
  <inkml:trace contextRef="#ctx0" brushRef="#br0" timeOffset="276249.1799">10462 9556 62,'0'0'93,"0"0"10,14-97-3,-8 75-24,0 8-1,-3 5-23,0 6-21,-3 1-12,0 2-12,3 0-7,6 2-9,0 17 9,9 12 6,-5 6 4,-4 2 7,-3 2-10,-3-3-3,0-1-1,0-3-2,0-3 2,2-4-3,0-3-2,0-4 1,-2-2-20,0-5-13,0-2-27,-2-5-67,1-6-115</inkml:trace>
  <inkml:trace contextRef="#ctx0" brushRef="#br0" timeOffset="276480.974">10413 9688 270,'0'0'111,"0"0"-102,0 0-2,0 0-8,0 0 2,0 0 8,62-15-5,-33 6 6,1 1-9,0 1-1,-3 2-27,-9 3-94,-2 2-83</inkml:trace>
  <inkml:trace contextRef="#ctx0" brushRef="#br0" timeOffset="276850.8299">10815 9443 243,'0'0'147,"0"0"-71,0 0 0,0 0-28,0 0-48,0 0-10,6-9-4,10 7 14,5 2 8,1 0-8,2-2 2,3-2-2,3 1 3,1-3-3,-1 3-35,-5-2-54,-5 4-42,-1-1-32,-11 2 3</inkml:trace>
  <inkml:trace contextRef="#ctx0" brushRef="#br0" timeOffset="277135.9042">10952 9408 36,'0'0'58,"0"0"15,0 0-53,0 0 86,-21 78-20,18-49-19,0-1 3,-2 0-35,4-3-18,-2-1-13,3-2-1,0 1-2,0-3-1,0-2 1,0-3-1,0-4-21,0-3-43,0-3-58,0-5-123</inkml:trace>
  <inkml:trace contextRef="#ctx0" brushRef="#br0" timeOffset="278506.6895">12262 9306 85,'0'0'198,"0"0"-144,0 0-42,0 0-12,0 0-4,0 0 4,77-13 17,-42 9-11,-4 0 0,-4 1 3,-6-1-7,0 4-2,-5-1-2,-4 1-64,-3 0-50,-3 0-32</inkml:trace>
  <inkml:trace contextRef="#ctx0" brushRef="#br0" timeOffset="278755.6274">12380 9278 125,'0'0'74,"0"0"-26,0 0 23,-21 91-13,21-59-30,0 1-8,0-4 8,0 2-15,0-4-3,0 0-7,3 2 4,4-1-7,-2 2 0,-1-3 0,2-1-43,0-8-82,-1-6-86</inkml:trace>
  <inkml:trace contextRef="#ctx0" brushRef="#br0" timeOffset="278987.4306">12268 9790 372,'0'0'10,"0"0"-10,0 0 0,0 0 20,0 0-5,104 9 0,-63-9-14,-3-5 12,-2-2-11,-6 3-4,-6-1-11,-5 3-73,-7 1-54,-6-1-67</inkml:trace>
  <inkml:trace contextRef="#ctx0" brushRef="#br0" timeOffset="279689.3054">12751 9318 117,'0'0'101,"0"0"1,0 0-20,0 0-47,0 0-32,0 0-3,8-5 1,8 5 3,6 0 3,4-5-4,11 0-3,5-5 1,4 0-1,0 2 5,-7 4-3,-7 1-2,-13 3-11,-9 0-39,-5 0-53,-5 0-32</inkml:trace>
  <inkml:trace contextRef="#ctx0" brushRef="#br0" timeOffset="280005.7521">12900 9280 126,'0'0'122,"0"0"-57,0 0 14,0 0-21,0 0-56,0 0 0,-7 72 59,5-33-28,1 0 0,1-1-19,0-3-7,0-5-2,0-2-3,0-2-2,0 0-1,3-2-12,-2-1-14,1-3 19,-2-3-40,0-5-8,0-5-21,0-5-70</inkml:trace>
  <inkml:trace contextRef="#ctx0" brushRef="#br0" timeOffset="284385.615">14001 9611 232,'0'0'41,"0"0"-32,0 0-5,0 0 27,0 0-25,0 0 5,0 0 14,0 0 3,20 17 2,-8-17-8,1 0-5,6-8-8,1-5-2,2-1-6,-1-1 1,-6 0-2,0 1 4,-4 1-4,-5-1 8,-2 2-7,-2 3 0,0 5 4,-2 2 1,0 1 26,0 1-4,0 0-15,0 0-7,0 0-3,0 0-3,-2 0-3,-4 11 3,-2 8 1,0-1 0,5 1-2,2-1-2,1-1 3,0 0 2,0-4-2,6-2-3,3-2 2,2-3 1,3-2 0,2-4-2,7 0 2,6 0 2,2-6-2,2-7 1,-2-6-2,-1 0-7,-3-3 4,-4-4 2,0 0-10,-8-1 10,-3 3 1,-5 5 1,-2 5 2,-5 5 15,0 4 10,0 5-8,0 0 0,0 0-19,1 0-5,4 3-6,1 11 10,5 3 2,0-2 0,0 0-1,3-1 0,-2-1 1,3-1-1,-1-2 0,-2 3 0,1-3 0,-5 4-1,-2-2-4,-3 1-5,-3-1-2,0 0-22,-2-1-9,-11-2-32,-7-6-84,-1-3-114</inkml:trace>
  <inkml:trace contextRef="#ctx0" brushRef="#br0" timeOffset="284617.4156">14200 9269 615,'0'0'17,"0"0"-15,0 0 1,0 0 11,0 0-14,0 0-41,-9-7-124,9 16-182</inkml:trace>
  <inkml:trace contextRef="#ctx0" brushRef="#br0" timeOffset="285936.4632">15769 9419 50,'0'0'61,"0"0"-10,0 0 16,0 0-17,0 0-15,0 0 2,46-61-7,-35 57-8,3 0-3,6 3-11,3 1-1,-2 0-2,1 1 7,-1 12-8,-3 5 10,0 4 13,-5 1-5,-3 1-1,-2 0-8,-3-4-2,-4-2 0,-1-2-7,0-1-3,0 0 2,0-2-1,0-5-1,0-2 1,0-2-2,0-3 0,0-1 6,0 0 0,0 0 6,0 0-1,0-16 5,3-9-16,10-5-4,2 0 4,2 2 0,-2 5 0,-1 5-1,-3 4 2,0 4 0,2-1-1,-3 4 0,2 0-2,0 3 2,2 3-2,2 1 0,2 0 0,1 0 2,2 4-2,-4 8-1,-4 2 3,-1 4-2,-3 0 1,3 3 0,-2-1 2,0-1-1,1 1 0,-5-4 0,0 2 0,-1-4 0,-2 0 0,4-3 2,-2-1-2,-1-3 0,2-2-4,4-4-26,1-1-39,1 0-56,1-1-71</inkml:trace>
  <inkml:trace contextRef="#ctx0" brushRef="#br0" timeOffset="286893.5066">16649 9369 55,'0'0'144,"0"0"-104,0 0 54,0 0 12,0 0-69,0 0-31,-20-30-6,11 30 0,-5 1 0,-1 13 3,-1 7-3,-1 3 1,0 3 8,0 6 5,2-3 5,8-1-7,2-4-1,5-4-11,0-1-2,0-4 1,9-2 0,5-3 1,2-5 0,3-3 1,1-3 0,4 0 1,0-6-4,-3-9-2,0-3-3,-4-2-2,-6-1 9,-2-3 0,-7-2-3,-2-2 3,0 3 0,0 3 2,-4 5 5,-3 6-2,-1 1 18,1 4-10,0 5-4,2-1-8,4 2 0,1 0-1,0 0-7,0 0-4,0 0-3,0 5-6,9 1 19,5 0 1,3-4 0,4-2 0,1 0-5,3 0 3,0-10 0,-2-1 2,-2-5 0,-3 0 0,0-5 3,-3-3 0,-5-4 7,-2-4 8,-1-3 6,0-3-7,-2-1-13,1-1 2,-3-3 0,2 4 1,-2 5 11,-3 3-4,0 10 16,0 7-7,0 6 2,0 3-6,0 4-8,0 1-11,0 0-5,0 1-5,0 26-1,0 17 8,0 11 3,0 6 0,0 1 0,3-2 3,4-3-3,0-5 0,1-5-1,4-7-1,3-7 2,0-6 2,3-4-2,-2-3-2,-1-5-11,1-4-9,-1-6-12,4-5-2,4 0-5,4-17-35,1-9-77,-1-5-83</inkml:trace>
  <inkml:trace contextRef="#ctx0" brushRef="#br0" timeOffset="287258.294">16727 9148 167,'0'0'53,"0"0"8,0 0 18,0 0 20,0 0-69,0 0-30,-3-7-4,19 7 4,10-1 13,11-2 8,7 0-2,5-1-9,2-3-3,-1 0-2,-2-2-5,-5 1-11,-5 4-44,-10 2 1,-9 1-27,-8 1-67,-10 0-24</inkml:trace>
  <inkml:trace contextRef="#ctx0" brushRef="#br0" timeOffset="292418.4029">18777 9172 30,'0'0'52,"0"0"16,0 0 8,0 0-15,0 0-9,0 0-4,0 0-25,-34-65 21,28 59 3,0 1-29,0 0 10,0 1-7,-2 1 3,0 0-14,-3 2-8,2 1 1,-3 0-3,0 0 0,2 0-1,-5 0 3,1 4-4,1 10 0,1 4 0,-1 7 1,4 6 0,0 3 0,3 3 1,0-2 0,5-2 0,1-2 0,0-6 0,0-2 1,1-4-1,11-4-5,1-2 3,2-5-5,-1-3 3,2-5-1,-1 0 0,3 0 2,-2-6 3,1-8 1,-4-2-1,2-5 5,-5-3-4,1-3 2,2-2-1,-2-2-2,0 2 0,-1 2 0,-6 3 0,-2 6 1,-2 3 3,0 5-1,0 4 2,0 4 4,0 0-3,0 2-6,0 0 0,0 0-6,0 15-15,0 9 15,0 4 6,0 2 1,0-4-1,0-3 2,4-4-1,4-4-1,0-2-1,3-6-9,5-2-5,2-5 2,6 0-2,0-2-8,4-13-14,-2-4-7,-1-1-33,-1-1 37,-6 1 40,-6 4 1,-5 5 0,-2 4 13,-4 4 23,-1 3 0,0 0-12,3 0-25,1 0-1,4 3-4,1 10 5,1 2 0,-2 2 2,1 0 1,-3 1-5,-1 0 5,-1-3-2,-3-2 4,-1-2 1,0-1 2,0-2 4,0-1-1,0-2 4,0-4-6,0-1-3,0 0 2,0 0 7,0-6 4,0-12-19,2-7-4,7-4 1,3-4 1,3 1 0,-2 5-1,2 4 3,-3 7 0,1 4 1,-2 5 2,-2 3-3,1 4 4,1 0-4,1 11 2,4 12-1,-2 2 6,0 4 1,-2-1-4,0-2 0,-3-2-3,2-4 1,0-1 0,0-2-2,0-4 0,2-4-1,3-7-33,8-2-31,3-6-113</inkml:trace>
  <inkml:trace contextRef="#ctx0" brushRef="#br0" timeOffset="293236.0929">20505 8892 369,'0'0'63,"0"0"13,0 0-2,0 0-32,0 0-32,0 0-10,0 3-11,0 19 6,0 10 5,0 4 28,0-2-5,-5 0-15,2-6-5,2 1 6,1-4-9,0 1 1,0 1-2,0 0-3,4 4-17,1-5 6,1-2 12,-3-4-11,0-7-21,1-3-24,-1-6-39,3-4-86,2 0-54</inkml:trace>
  <inkml:trace contextRef="#ctx0" brushRef="#br0" timeOffset="293574.6887">20506 8845 156,'0'0'100,"0"0"19,0 0-1,0 0-45,0 0-42,0 0-31,44-12 2,-10 6-4,8 0 2,1 1 0,-3 2 0,-1 3-1,-6 0 1,-5 0-6,-4 0-19,-3 3-37,-6 8-41,-8 1-49,-7 1-71</inkml:trace>
  <inkml:trace contextRef="#ctx0" brushRef="#br0" timeOffset="293822.1035">20475 9117 70,'0'0'35,"0"0"13,0 0 31,115-24-34,-76 20 5,-1-1-24,-5 2-7,-3 2-10,-6 1-9,-3 0 0,-6 0-17,-6 9-105,-4 4-96</inkml:trace>
  <inkml:trace contextRef="#ctx0" brushRef="#br0" timeOffset="294038.2643">20514 9349 100,'0'0'10,"0"0"-2,0 0 82,0 0-25,118-9-38,-75 3-2,-3 0-18,-3 2-2,-4 1-5,-4 0-9,-4 1-67,-5 2-87</inkml:trace>
  <inkml:trace contextRef="#ctx0" brushRef="#br0" timeOffset="295930.7269">21054 9056 118,'0'0'129,"0"0"-8,0 0-34,0 0-40,0 0-33,0 0-14,-6 1-13,0 19 13,0 2 2,0 1 8,4 0-10,2-2 1,0-2-1,2 1 2,9-2-2,2-3-3,0-3-1,2-5-4,3-5-2,1-2 6,1 0 2,1 0 2,-2-9-2,-1-2-2,-5-1 4,-2 0 6,-5 0-2,-4-1 1,-1-3 0,-1-3-3,0-2 2,0 3-4,0 1 0,0 9 1,0 0-1,0 6 4,0 1 4,0 1 11,0 0-16,0 0-3,0 0-14,-3 12 10,2 6 1,-1 2 6,2 1-3,0 2 1,0 0-1,3-2 0,9 2-1,1-4-1,2-2 1,0-2-4,1-6 2,-1-3-3,5-6 5,-1 0-10,4 0 8,-3-9 0,-1-7-6,-2-2 9,-2-7 1,-1 1 1,-2-1 10,1-6-6,-3 0 1,0-4 14,1-4-15,-2-1-3,0 1 0,-1 1 1,-2 3 0,-5 3 15,-1 4-5,0 2 14,0 4-20,-5 2-2,-2 5-1,1 3-5,0 5-1,-1 0 0,2 4-5,-2 3 1,-1 0-5,-2 0 1,-6 10 7,-1 11-8,1 9 7,2 4-3,4 8 0,4 2 6,1 3 0,5-1 2,0-2-2,0-1 0,0-4 0,0-2 0,10-1-2,1-1 1,0-2 1,1-6-1,3-1-1,-2-5 2,3-5-1,1-4-1,2-4-1,1-7 3,-1-1 0,3 0 0,-2-1 6,-1-10-4,2-1 2,0-7-2,0-6-2,0-3 6,0-5-6,-3-2 6,-2 5-4,-5 3-2,-5 6 0,-5 8 4,-1 2-1,0 5 9,0 3 11,0 0-3,-4 1-8,-1 1-12,2-1-3,0 2-3,1 0 2,2 2-18,-1 14 4,1 1 17,0 2 1,0 1-2,3-3 2,5-1-2,2-2 2,2-2-1,0-3 1,4-3 0,-1-5 0,1-1-1,0 0 6,1 0-2,-2 0-3,2-2 0,-5-9 3,-1-1 1,-2-5 0,-2 1-2,0-5 2,-4-3-4,0 2-3,-3 4 0,0 4-3,0 3 6,0 0 1,0 3-1,0 3 0,-4-1-1,1 1 1,-2 2 0,4 0-7,1 2 1,0-1-1,0 2 4,0 0-9,0 0-1,0 0 2,0 0 1,0 0-2,0 0 12,9 0-6,4 0 6,2 0 0,3 0 0,1 0-2,-1 0 1,-2 0 1,-4-1-3,-4-1 3,-4 2 0,4 0-1,-4 0 0,2 5 1,-3 13 1,-3 4 22,0 7 2,0 2 16,-6 1-19,2-2-11,2-4-4,2-4-6,0-2 1,0-3-2,5-6-2,10-6-3,9-5-4,5 0-31,4-11-71,-5-10-176</inkml:trace>
  <inkml:trace contextRef="#ctx0" brushRef="#br0" timeOffset="296645.2518">21794 9112 37,'0'0'68,"0"0"40,0 0-44,0 0-10,0 0 0,0 0-36,-6-59 19,5 51-22,-1 1-12,2-1-1,-1 3 6,-2 1-6,0 2 24,-2 0-15,0 0-5,-1 2 12,-4 0-15,0 0-6,-4 0-1,-2 9 4,0 7 0,2 7-2,2 0 1,3 3-4,3-1 5,5-1-1,1-3-4,0-1 0,14-4 0,6-5-18,5-4-17,2-5-26,-2-2-51,-5 0-101</inkml:trace>
  <inkml:trace contextRef="#ctx0" brushRef="#br0" timeOffset="297300.2713">22547 8777 295,'0'0'118,"0"0"-17,0 0-27,0 0-44,0 0-30,0 0-11,0 32 11,-9-3 2,-2-1-2,2 2-1,-2-1-46,-1 0-94,0-4-138</inkml:trace>
  <inkml:trace contextRef="#ctx0" brushRef="#br0" timeOffset="297767.5422">22568 9211 120,'0'0'16,"0"0"2,0 0 63,0 0-41,79-20-23,-52 5-15,-2-3 4,-1-3-6,-6-4 0,-3 0-4,-4-1-25,-1 5 20,-4 5 9,-3 7 10,-2 5 53,-1 4 38,0 0-41,0 0-38,0 0-22,0 0-7,2 7-19,1 8 26,3 3 2,0 2 0,3 0-2,1-1 0,1 2 0,2 0-17,-2-1 1,-4-2-12,-3-2-30,-4-1 25,0-1 0,-13-2 33,-11-2 0,0 0 0,-4-3-49,-2-6-102</inkml:trace>
  <inkml:trace contextRef="#ctx0" brushRef="#br0" timeOffset="300105.1687">23796 9084 287,'0'0'120,"0"0"-97,0 0 22,0 0 11,0 0-55,0 0-1,-2 0-5,5 5 0,5-2 5,3 0 3,2-3 0,2 0 7,4 0-4,3-8 3,1-7-1,2-6-6,-1-3 5,-3-5-3,-4-2-1,-3-4 3,-3-1-1,-4 0-5,-1 0 8,0 1-8,-4 0 0,-1 3 3,-1-2 0,0 1 2,0-1 1,0 2-5,0 6 5,0 5-3,0 8 2,0 7 5,0 3-5,0 3-2,0 0-3,0 0-7,0 0 3,0 12-9,0 19 2,0 15 11,-3 8 24,-3 8-13,2 1 7,-1 1-8,4 3-3,1-4-7,0-2 0,0 1 6,0-1-5,4 0 0,5 0 0,-1-4 2,-2-8-2,0-6-1,-2-9 0,1-5 0,0-4-1,-3-5 1,1-5 1,-3-6-1,1-3 0,-1-4 0,0-2 1,2 0 4,-1 0 2,2-10 2,4-9-9,-1-10-1,2-4-7,0-5-7,-5-2-2,-2-2 14,-1-3-3,0 1-5,-1 5 11,-8 6-4,-1 7 2,2 6 2,-1 6 0,1 3 2,3 2-2,2 1-1,3 1 1,0 1-6,0-3 1,0 1-20,10 2-2,-1 2 25,0 1 2,4 0-5,1 0 2,4-2 3,3-1 0,4-1 0,3-3 0,-2 3 0,-1-2 0,-4 2-1,1-1-1,-2 2-3,-5 0 5,-4 2-1,-5 2 1,-3 0 0,-1 2 1,-2 0 0,0 0 3,0 0-1,0 0 2,0 0-5,0 0 0,-2 0-1,-4 0-3,-5 8 4,-3 10 0,-2 0 0,4 3-2,1-1 2,6-1-6,3 0 6,2-1-2,0-3 1,12-4-2,4-1-1,10-6 4,5-2 0,5-2-20,2 0 19,-3-11-36,-7-4-16,-7-3-19,-8 0 56,-3-3 9,-7-3 3,-3-2 1,0 2 3,0 2 3,-8 1 10,-7 6 25,0 2 16,-1 5-43,5 1-2,2 4 8,3 3 6,2 0-2,4 0-21,0 0-4,0 0-12,0 1 10,4 8 2,8-2-2,8-3 6,4-2 0,4-2 0,2 0 0,-2 0 2,-3 0-2,-4 0-1,-6-5 1,0-2 8,-3-3-3,0-1 10,-2-3 2,0-1-9,-7 0 5,-3 0-5,0 0-5,0 0 5,-14 1-5,2 3-1,2 0 3,2 2-1,4 1-3,-1 4 1,2-1-3,3 4 1,0-1-5,0-1-6,6 0-20,8-2 15,5 3 12,-1 2-1,3 0 2,0 0 3,1 10 6,2 8 6,0 2 5,0 3-5,-3 0-9,-1 4-2,-2 1-1,-4 0 0,-5 1 2,-3-4-1,0 1 0,-3-5 0,1-5 4,1 0-4,2-6-1,2-2 1,3-4-1,6-4-8,6 0 1,9 0-56,2-13-147</inkml:trace>
  <inkml:trace contextRef="#ctx0" brushRef="#br0" timeOffset="302110.9212">25215 8810 99,'0'0'117,"0"0"-45,0 0-1,0 0-8,0 0-20,0 0-39,22-33 2,-13 32 18,-1 1-9,-1 0-13,-1 0 1,3 9-2,0 8 0,0 4 12,0 1-2,-3 0-7,-2-1 5,1-3-4,-2-1-2,-3-2-3,1-1 0,-1-2 1,0-1 1,0-4-2,0-1-1,0-5 1,0 1 1,0-2 2,0 0 2,0 0 7,2-2 0,2-14-12,5-8-1,2-2-2,1-1 3,1 1-9,1 2 8,-1 6 1,-4 5-1,-2 5 1,-2 5 0,-1 3 0,1 0-7,4 0 0,3 11 7,2 7 2,-1 1-1,-5 3-1,-2-3-2,-3 1-1,-3-1 3,2-2 4,-2-4-2,0-2-2,0-4 0,0-2 3,0-4-2,0 1-1,0-2 0,0 0 7,0 0 6,0-2 8,0-12-19,0-8-2,6-2-1,4 0-3,5 2 3,0-1 1,0 7-2,0 0 0,0 7-1,-5 5 2,-2 2 0,1 2-5,-2 0 3,2 6-4,4 11 2,-3 1 4,-3 1 1,3-1 0,-2 0 2,1-1-2,1-2 0,4-1 0,-1-5 0,0-3 1,1-1 2,2-5-3,1 0 1,2 0 2,3-10-3,-3-5 3,-2 0-3,-2-3 1,0 0-1,-6 0 0,0 0 3,-6 1-3,-1 4 1,-2 3 2,0 3 1,0 4 1,0 2 1,0 1-6,0 0 0,0 0-13,0 6-9,0 10 22,-5 4 2,2 3-2,3-2 1,0 0-1,0-1-1,0-6 1,3 0 0,7-3-2,4-6 2,2-3-8,4-2 6,4 0-6,-5-2-8,-2-10-1,-6 2 12,-5 1 5,0-3 13,-3 1 18,0 1-16,-1 0 18,1 5-1,-2-1-21,3 3-10,-4 1-2,2 0 2,-2 2-3,0 0-3,0 0-24,0 0 1,0 0-3,3 10 29,0-2 2,3 0 0,0 0 0,3-3-1,6 2 1,2-3 1,2-2 4,3-2-5,-1 0-2,0 0-12,1 0 14,-1-3-5,-3-5 4,0-2 1,-3-4 0,0-3 7,-3-1 13,3-6-10,-3-4 3,1-4-2,0-5-8,0-7 2,1 0-5,-2-4 1,-1 2 3,-2 2-1,-6 0-2,-2 6 7,-1 9 20,0 4-13,0 9-2,0 8-6,0 5 1,0 3 0,0 0-8,-6 16-11,-6 23-4,-4 18 15,-3 13 0,2 1 5,5-5-1,8-5 6,4-9-7,0-5-3,7-8 1,11-6-1,-1-6-5,2-4-23,-1-8-33,-2-11-80,0-4-228</inkml:trace>
  <inkml:trace contextRef="#ctx0" brushRef="#br0" timeOffset="302865.8854">26867 8768 260,'0'0'20,"0"0"55,0 0 37,0 0-98,0 0-14,0 0 2,-90-17 8,69 25 5,-4 7-9,-1 3 1,4 3-7,7 0 0,3-1 0,6 0-5,5-4 4,1-2-9,0-2-6,8-6-8,9-2 7,4-3 9,6-1 0,-1 0-7,-1 0-38,-3-8 41,-3-5 10,-4-1 2,0-4 2,-4-2 2,-2-1 6,-5 3 19,-2 6-7,-2 4 36,0 7 74,0 1-57,0 0-65,0 0-10,0 12-11,-2 5 11,-1-1 0,3 1-3,0-4-8,13-1-14,14-3-7,9-4-46,7-5-31,3 0-113</inkml:trace>
  <inkml:trace contextRef="#ctx0" brushRef="#br0" timeOffset="309050.9324">28049 8863 54,'0'0'12,"0"0"52,0 0 36,0 0-35,0 0-14,0 0 7,0 0 1,3 0-8,-1 0-11,0 0-14,2 0-4,5 0-2,6-11-6,4-2-8,-1-2-6,3-2 2,-6 1-2,0 2-3,-6 2 0,-2 3 1,-2 4 0,-2 3 2,-3 2 0,0 0 2,0 0-2,0 0-4,0 0-4,-6 13-5,-6 7 13,0 2 4,2 1-1,5-2-1,5-2-2,0-2-4,0-2-2,12-3-24,7-3-15,5-4-48,1-5-3,2 0-134</inkml:trace>
  <inkml:trace contextRef="#ctx0" brushRef="#br0" timeOffset="309267.124">28223 8524 492,'0'0'34,"0"0"-2,0 0 2,0 0-26,0 0-8,0 0-31,-6-3-83,0 13-161</inkml:trace>
  <inkml:trace contextRef="#ctx0" brushRef="#br0" timeOffset="309846.6176">28458 8954 358,'0'0'59,"0"0"-48,0 0 110,0 0-71,0 0-46,0 0-3,48-18 4,-36 11-5,6 0 0,3-2 0,9-3 0,3-2-12,3-3-27,2-1-1,-7-1-4,-8-1-26,-8 1 45,-9 1 11,-6 0 1,0 0 10,-9 3 3,-8 1 0,1 2 40,-2 3-6,4 3 10,0 3-29,-1 3 27,-6 0-40,-6 6 0,-3 12-2,5 2 4,5-1-1,7 2-3,7-1-11,3-1 11,3 2-2,0 0 1,15-3 1,4-1 1,7-5-1,5-3 0,2-3 10,3-3-10,-2-3-1,-4 0-69,-5 0-58,-7 0-89</inkml:trace>
  <inkml:trace contextRef="#ctx0" brushRef="#br0" timeOffset="310076.0384">28335 9045 385,'0'0'0,"0"0"0,0 0 34,0 0-13,0 0-21,0 0-43,68-18-132</inkml:trace>
  <inkml:trace contextRef="#ctx0" brushRef="#br0" timeOffset="310300.823">28984 9017 547,'0'0'45,"0"0"-38,0 0 57,0 0-62,0 0-2,0 0-28,1 0-60,-1 0-99</inkml:trace>
  <inkml:trace contextRef="#ctx0" brushRef="#br0" timeOffset="313562.7345">9363 11452 238,'0'0'11,"0"0"21,0 0 1,0 0-7,0 0-15,85 56-4,-43-56 9,2 0-1,4-3-3,1-10 0,-2-2 3,-3-3-4,-8 1-9,-4-1 4,-7 1-3,-7 0 1,-5 1 1,-5-1 1,-7-1 1,-1-2 14,-1-1-5,-17 2 1,-3 1-2,-7 3-4,-4 4-5,-2 2-6,-6 4 0,1 5 0,-1 0 0,-3 8 0,2 10 1,4 8 15,4 5-2,5 7 1,2 7-11,7 3 10,7 2 5,6-2-11,6-6 12,0-2-20,6-3 1,16-3 0,11 0 2,8-7 4,12-8-1,10-7-1,9-9 2,5-3-7,-4 0 1,-6-10-1,-7-6-5,-9-4-26,-8-2-20,-10-3-57,-6 0-110</inkml:trace>
  <inkml:trace contextRef="#ctx0" brushRef="#br0" timeOffset="314126.6163">10081 11069 206,'0'0'220,"0"0"-220,0 0-6,0 0 1,0 0 5,0 0 0,14 28 4,0-28-4,1 0 2,0 0 10,0-14-10,-3-4-1,2-2-1,-3-1-23,0 2 8,-5 2 15,-2 5 0,-4 5 0,0 4 3,0 1 4,0 2 27,0 0-22,-7 11-7,-4 13 8,3 4-10,2 4 17,5 0-8,1-6-6,0-3-6,7-5 0,7-2-1,4-6-46,0-7-49,1-3-72</inkml:trace>
  <inkml:trace contextRef="#ctx0" brushRef="#br0" timeOffset="314327.164">10183 10784 479,'0'0'0,"0"0"-1,0 0-51,0 0-2,0 0-159</inkml:trace>
  <inkml:trace contextRef="#ctx0" brushRef="#br0" timeOffset="315298.4042">10433 10991 119,'0'0'25,"0"0"57,0 0-58,0 0-10,0 0 11,0 0 18,25-74 2,-16 66 5,5 2-27,2-1 2,6 4-12,-1 3 1,3 0-4,-2 0-3,-5 10-5,2 8-1,-5 6 3,-1 4 4,-7 1-4,0-2 4,-4-1 4,-2-2-9,0-5 2,0-4-1,-2-3-2,-4-2 3,3-7-3,0-2 1,3-1 1,0 0-1,0 0 8,0 0-4,0-12-7,0-9-8,6-8-3,9-3 3,3-4 7,-2 0-1,1-2 0,-1 3 2,-1 3 1,-2 8 2,-4 6-2,-3 9 1,-4 6 15,-2 3 15,0 0-6,0 0-26,-3 21 1,-11 12-1,-5 9 1,1 3 3,5-6 0,7-6-4,4-5 0,2-7-1,0-5-1,6-4 1,9-4-6,6-5-8,6-3-13,6 0-33,4-3-46,2-9-5,-2-2-221</inkml:trace>
  <inkml:trace contextRef="#ctx0" brushRef="#br0" timeOffset="315946.9168">11452 11387 213,'0'0'197,"0"0"-119,0 0-46,0 0-3,0 0-29,0 0 2,39 0-2,-10-8 0,3 0 10,-1 0-3,-3 3-7,-1 2-22,-6 3-103,-9 0-85</inkml:trace>
  <inkml:trace contextRef="#ctx0" brushRef="#br0" timeOffset="316169.5914">11465 11491 258,'0'0'35,"0"0"-35,0 0 0,0 0 58,0 0 17,91 0-49,-55-9 3,1 1-19,-4 4-10,-5 2-22,-5 2-81,-5 0-37,-5 0-50</inkml:trace>
  <inkml:trace contextRef="#ctx0" brushRef="#br0" timeOffset="318676.147">13182 10895 153,'0'0'67,"0"0"21,0 0-28,0 0 27,0 0-42,-100-59-1,67 59-39,-8 0 6,1 17-8,-2 7-3,3 8 18,5 7-12,1 7 2,3 7-1,3 4-1,3 2 3,3-2-2,8-4 5,6-5-5,7-6-7,0-6 1,4-4 0,15-7-1,5-2 0,4-7 3,8-5-3,5-7 0,8-4 1,7 0 0,0-7-1,1-9-8,-5-3-20,-9 1-37,-7 3-47,-12 2-50,-10 4-113</inkml:trace>
  <inkml:trace contextRef="#ctx0" brushRef="#br0" timeOffset="319478.352">13510 11156 239,'0'0'50,"0"0"17,0 0-3,0 0-29,0 0-14,0 0-19,-86 57 8,80-32 7,1-2-6,5-2-9,0-5-2,0-2-4,11-4 3,1-3 0,4-3-2,1-4 1,4 0 1,4 0-7,0-6-12,0-9-44,-3-2-1,-5-2 23,-3-2 15,-5-2-4,-3 1-21,-6 2 39,0 2 13,0 4 3,-13 4 30,-1 1 16,-1 5 16,2 0-41,-2 4 24,4 0 4,2 0-51,5 0-1,4 0 0,0 0-6,0 0-17,0 0-32,13 0 20,10-4 34,3-4-5,3-4 1,-5 2-5,1-2 4,-6-2 6,-5 2-1,-4 1 1,-4 1 7,-3 1 8,-3 0 16,0 1 18,0 4-17,0-1-12,0 4 11,0 1-3,0 0-23,0 0-5,2 0-13,7 12-11,6 9 24,3 3 6,-1 2 3,0-3 12,-1 2 2,-2-2-14,-1-4-2,-4-1-4,-4 0-1,-5-1-1,0 1 1,-8 1 2,-11-1-4,-2-1-20,-5-4-41,3-2-56,-3-5-67</inkml:trace>
  <inkml:trace contextRef="#ctx0" brushRef="#br0" timeOffset="320411.9776">14495 10824 247,'0'0'48,"0"0"1,0 0 28,0 0 14,0 0-68,0 0 3,-88-27-13,70 30-8,-1 15-5,-5 10-2,2 8 0,-2 7 1,7 7 1,4 2 0,7-2 0,6-3 7,0-4 1,0-5-3,16-3 1,4-7-6,4-5-3,6-3 3,2-10 0,4-5 4,4-5-3,2 0 11,-1-18-10,-3-5 7,-4-6-7,-4-4 3,-7-6 4,1-3-8,-8-3 13,-5-2-8,-7 2-3,-4 0 12,0-1-7,-12 4 4,-10 5-11,-7 4 4,-3 8-3,-4 9 6,1 7 2,1 5 6,3 4-6,4 0-9,2 13-1,2 14-3,8 8 1,5 7 2,10 2-3,0-1 0,3-5 3,18-5-2,3-5 1,2-5 1,6-5 1,-1-6-1,9-6-7,1-6-25,2 0-32,-1-2-85,-8-8-158</inkml:trace>
  <inkml:trace contextRef="#ctx0" brushRef="#br0" timeOffset="320944.581">15564 11022 19,'0'0'457,"0"0"-457,0 0-4,0 0 4,0 0 66,0 0-34,102 18 8,-57-18-16,3-2-14,-2-10-5,-1 1-5,-6 2 0,-3 2-24,-7 1-47,-2 0-83,-3 0-53,-7-2 14</inkml:trace>
  <inkml:trace contextRef="#ctx0" brushRef="#br0" timeOffset="321214.0548">15792 10883 182,'0'0'186,"0"0"-182,0 0-4,0 0 0,0 0 37,0 0 4,3 98-10,1-68-10,1-3-10,-2 0-8,3-3-3,-1-3-13,1 0-44,1-3-62,-3-3-84</inkml:trace>
  <inkml:trace contextRef="#ctx0" brushRef="#br0" timeOffset="321915.9719">16620 11059 107,'0'0'175,"0"0"-172,0 0-2,0 0 65,0 0-39,0 0-11,4 17 2,7-17-8,5 0 12,2-2-6,4-11-14,2-5 7,0-6 0,-3-5-9,-3 1 0,-8 1-1,-3 6 1,-7 10 1,0 4 0,0 6 28,0 1 30,-8 0-41,-3 12-14,1 11-2,0 7-2,5 4 2,2 2 1,3-2 6,0-4-6,0-5-3,3-2 0,8-4-1,2-3-1,2-5-37,4-3-43,1-8-72,2 0-76</inkml:trace>
  <inkml:trace contextRef="#ctx0" brushRef="#br0" timeOffset="322132.1414">16802 10713 518,'0'0'31,"0"0"-22,0 0 12,0 0-21,0 0-19,0 0-201,6-8-45</inkml:trace>
  <inkml:trace contextRef="#ctx0" brushRef="#br0" timeOffset="322981.2236">17606 10720 426,'0'0'59,"0"0"-16,0 0 28,0 0-27,-30-85-28,17 68-8,-4 3-5,-4 1-3,-2 2-1,-3 2-2,4 3-3,1 3-3,3 2 7,3 1-4,1 0 6,1 1-9,1 16 7,2 5-5,4 10-3,4 8 8,2 4-2,0 6 3,12 1-1,8 0 2,2-1 0,5-5 0,1-4-3,0-2 1,1-4 2,-5-2 0,-2-5 0,-4-1 1,-7-2-1,-7-4 0,-2-6 0,-2-3 1,0-6 0,0-3 2,-9-3 20,-11 0 13,-3 0-28,-6-3-2,-4-12-4,2 1-2,1-3 0,4 2-4,3 4-19,5-2-2,4 3-12,4 1-94,1-3-111</inkml:trace>
  <inkml:trace contextRef="#ctx0" brushRef="#br0" timeOffset="323953.8532">17759 11098 76,'0'0'40,"0"0"-32,0 0 23,0 0-18,0 0-11,0 0 6,11 12 9,3-12 2,2 0 9,3-10-8,1-5-15,2-4-1,-1 1-1,-3-1-3,-3 1 0,-5 0 0,-2 1 0,-5 7 1,-3 1 4,0 4-2,0 4 45,-3 1-16,-5 0-23,-2 0 8,0 6-9,0 9-8,6 6 0,-1 3-5,4 2 5,1-1 5,0-1 5,0-4-3,10-4-4,5-2-1,0-3-2,3-4 2,0-6 0,4-1 8,4 0-8,3-4 0,3-10-2,-4-2-5,-4-3-7,-1 2 6,-4-1 5,-4 0-5,1 4 6,-7 5 0,-3 3 1,-4 6 10,1 0 0,2 0-9,2 7-2,-1 10 4,0-1 10,-2 1 5,-1 0 1,0 0-7,-2-3-2,1-2 1,-2 1-2,0-5-6,0 0-1,0-3 0,0-4-3,0-1 3,0 0-3,1 0 1,2-4-1,5-14 0,3-7-15,3-2 9,0 3 3,1 5-2,-6 5 5,-3 7 32,-3 4 5,2 1-16,1 2-16,5 0-5,7 0 0,0 8 9,3 4 4,-5 4-7,0 0 1,-5 3-6,1-1 3,-5-2-3,-2 0-1,1-5-7,1 0-7,-1-5-8,2-5-40,1-1-34,2 0-70</inkml:trace>
  <inkml:trace contextRef="#ctx0" brushRef="#br0" timeOffset="324243.6057">18070 10769 448,'0'0'77,"0"0"-30,0 0 11,0 0-21,0 0-37,0 0-2,-5-5-34,5 5-91,8 0-100,6 0 19</inkml:trace>
  <inkml:trace contextRef="#ctx0" brushRef="#br0" timeOffset="325157.2159">18888 10651 24,'0'0'182,"0"0"-146,0 0 87,0 0-47,0 0 15,0 0-57,-14-62-30,5 62 1,-6 0-1,0 5-4,-6 12 0,1 5 1,1 4-1,0 4 0,6 4-5,1 5 4,4 4 1,5 3-2,3-1 2,0 1-4,0-4 4,5-4 1,6-2 5,2-3 5,0-3-11,5-6 1,0-3 2,4-8-1,4-7-1,4-4 0,2-2 0,3-3 5,-1-14-5,1-4-1,-3-6 5,0-6-4,-4-3-1,-3-2 0,-4-2-2,-7-1 2,-8-1 0,-4 1 1,-2 1 2,0 2-3,-16 2 1,-3 1 9,-2 0-10,-3 4 1,0 1 0,-1 3-1,2 4-3,-1 7-2,2 5 5,1 8 5,2 3 20,-4 8-19,-2 22 0,0 10-6,4 7 7,3 0-1,10-2-6,7-6-1,1-1-1,4-7 2,19-2 0,5-5 0,5-8 0,4-6-1,7-10-16,2 0-67,-3-10-141</inkml:trace>
  <inkml:trace contextRef="#ctx0" brushRef="#br0" timeOffset="331072.1788">22176 10752 87,'0'0'167,"0"0"-57,0 0 9,0 0-12,0 0-55,0 0-20,0 0-5,0-9-18,0 9-9,0 0-1,0 5-8,0 13 5,0 4 3,0 4 2,0-1-2,3 0-1,4-1 2,5-2-3,3-2-9,1-4-2,3-4-1,0-3 2,3-6-2,1-3-9,2 0-4,3-4-1,1-10-3,-1-1 16,-6 0 10,-7 2 5,-5 0 1,-8 3 2,-2-1 10,0 3 27,0 1-19,0 1 9,0 3 2,-3 2-29,0 1 5,3 0-7,0 0-9,-1 0 1,-1 4 0,2 7 8,0 1 0,0-1 0,0 1-2,9-1 1,3 0 1,3-1 0,-2 0 0,7-1 0,-2-2-2,3-1 2,-5-1 2,0-2-2,-5-3-6,-1 0 6,-4 0-4,0-5-4,-1-10 6,-1-6-7,-1-1 4,-1-4-6,-1 0-1,2 2 5,-2 3-3,1 5 10,0 4 0,-2 3 0,0 1 34,0 3-26,0 4 4,1-2-6,2-1-6,8-1-4,6-3-16,5 0-5,4 0 7,0-3 2,-1 2 2,-1-1 11,-8-2 0,-1-2 3,-4-2 0,-2-7 3,-1-3 3,0-2 3,-4-7-4,-2 2 12,0 2 21,-2 3-13,0 6-1,0 5 4,0 5 6,0 5-23,0 2 24,0 5-19,0 0-9,0 0-7,0 14-14,0 20 0,0 15 14,0 6 0,0 4 0,0-2 0,0-4 2,0-4-1,0-5 0,0-6-1,0-4 0,0-5 0,0-8 1,0-6 0,3-7-1,0-5-8,0-3-6,5 0-7,3-18 3,5-11 11,1-5-21,-1-1-4,-2 3 12,-4 5 4,0 5 16,-4 4 0,0 5 7,-3 7 8,2 5-6,4 1-9,1 0-4,9 3-1,7 14-3,-2 2 2,1 5-3,0-2 0,-2 1-7,-2 0 14,3-3-5,-4-4 1,0-1 0,1-4 6,0-3 0,-3-3-1,2-3 1,-2-2 0,-4 0 0,0-2-11,-1-10 8,-4-5 3,-2-2 3,2-5 1,-6-5-3,0 1-1,-2-1-2,-1 6-11,0 4-6,0 9 18,-4 2 1,-2 6 20,-1 2-9,2 0-1,1 10-10,2 7-5,2 5-5,0 0-11,0-2 10,6 1 7,9-3 1,2-5 1,3-1 2,4-6 2,1-2-1,3-4 0,0 0-1,-1-5-1,-5-8-10,-4-4 9,-6-1 2,-5-3 2,-2-2 8,-4-3 4,-1-3-7,0 0-5,0 0 2,0 7-2,-9 2 0,-1 8 16,0 6 8,4 1-12,3 5-1,1 0-13,2 0 0,0 0 0,0 0-15,0 7-10,2 3 19,8 1 3,5-3 1,4 2 4,1-3 0,7-1 0,-1-1 0,3 1-2,-3-3 5,-3 1-3,-1 3 0,-4-2-1,-1 1-1,-3 2 3,-3-1-3,-3 3 0,-1 0-2,-4 5 2,0 2 2,0 2-2,-2 2 4,4-1-3,-2 1 12,0-3-1,0-1-6,2-6-1,-1-1-3,3-5-2,4-5 0,8 0 6,9 0-2,8-18-4,5-7-5,0-7-14,-4-1-47,-7-3 0,-9-1 15,-4 0 24,-10 7 27,-7 7 9,0 10 105,0 5 7,0 7-44,-9 1-42,-6 6-30,2 20-5,1 5-5,-1 2 3,8-3 2,5-4-2,0-2 2,0-4-5,16-5-19,7-5-6,8-7-25,4-3-27,9 0-73,7-9-148</inkml:trace>
  <inkml:trace contextRef="#ctx0" brushRef="#br0" timeOffset="332406.9906">25506 10611 59,'0'0'70,"0"0"17,0 0-28,0 0-14,0 0-21,0 0 1,0 0-25,12-56 5,0 47 15,5-2 20,0-1-19,2 3 0,-1 0-9,2 3-1,-4 6 3,1 0-3,-1 5-11,-3 14 0,-1 7 7,2 5 10,-4 3 1,-2 0-10,-5-2-5,-1-3 3,-2-5-4,0-3-2,0-6-3,0-4 0,-5 0 3,-1-4 4,3-3 1,3-3-4,0-1 2,0 0 6,0 0-1,0-12-6,0-9-2,14-8-8,5-2 6,4-5 0,4 0 0,1 2 2,1 3 5,-7 5-5,-4 5 14,-7 8 2,-7 7 10,-2 1-10,-2 5 7,0 0-10,0 0-11,0 0-2,0 14-10,-6 10-2,-8 9 12,-2 1 4,5-2 3,4-5 0,4-2-5,3-4-2,0-5-2,3-1 0,13-6-8,10-3-7,10-6-11,10 0-17,5 0-40,-4-2-149</inkml:trace>
  <inkml:trace contextRef="#ctx0" brushRef="#br0" timeOffset="333146.656">27120 10379 288,'0'0'82,"0"0"-49,0 0 62,-7-82-33,-2 66-34,-2 3 13,-5 2-21,-4 2-9,-8 4-11,-11 5-3,-7 0 2,-9 8-2,-2 17 3,2 10 6,9 8-6,4 7-1,6 6 1,9-3 5,6-1-1,8-5-4,10-6-1,3-3-1,0-6 1,21-1-3,7-5 4,10-4 1,11-9 2,15-8-1,9-5-2,6 0-3,-6-14-31,-13-4-43,-14 2-40,-15-1 29,-13 2-7,-10 1-71</inkml:trace>
  <inkml:trace contextRef="#ctx0" brushRef="#br0" timeOffset="333463.109">26591 10627 111,'0'0'268,"0"0"-238,0 0 1,0 0 34,0 0-35,86-7 7,-50 4-14,5 0-10,1 0-5,4-4-8,1 2-1,0-1-41,-5-5-99,-7 2-190</inkml:trace>
  <inkml:trace contextRef="#ctx0" brushRef="#br0" timeOffset="334296.577">27778 10010 148,'0'0'127,"0"0"-27,0 0-7,0 0-63,0 0-30,0 0-12,0 45 12,0-6 36,-3 3 2,-3-1-10,-1 0-17,2-4-9,1-1-1,4 1 3,0 0-2,0 1-2,0-2-1,7 2-3,0-7-3,-2-4 3,0-4-19,-4-8-25,2-5-26,2-4-42,2-6-66</inkml:trace>
  <inkml:trace contextRef="#ctx0" brushRef="#br0" timeOffset="334813.5614">27909 10065 87,'0'0'160,"0"0"-76,0 0-7,0 0-13,0 0-43,0 0-21,3 11-8,-3 16 8,0 9 42,0 3-10,0 3 10,0-1-26,0 0-2,0-2-11,0-1-2,0-1-1,0-1 0,4-2-6,0-4-5,0-9-27,-2-3-10,1-6-26,1-6-19,1-4-35,4-2-41</inkml:trace>
  <inkml:trace contextRef="#ctx0" brushRef="#br0" timeOffset="335784.2916">27896 10044 35,'0'0'81,"0"0"0,0 0-17,0 0-19,0 0 2,73-76-3,-60 68-14,4 2 2,4-1-11,4 1 1,6 1 0,5 2 2,2 3-10,-3 0-6,-5 5 3,-6 11 7,-12 7-17,-5 4 0,-7 5-1,0 2 0,-19 2 8,-11 2-7,-9-4 7,-5-2-8,-1-5-2,-1-3-4,5-6-15,5-3-8,4-4-37,6-5 20,9-3 20,8-3-6,2 0 23,6-6 9,1-5-4,0 4 8,0-1-1,0 4 4,6 2 18,2 2-11,5 0-4,3 3 33,8 12 1,8 3-23,3 3-9,7 4-9,3 2 1,4 3-2,-4 3-2,-3-1 1,-8-4 4,-10-4-5,-6-4 1,-9-4 0,-3-4-1,-3-6 0,-3-1-7,0-2 4,0-3 1,0 0-22,0 0-15,0 0-11,0 0-59,0 0-127</inkml:trace>
  <inkml:trace contextRef="#ctx0" brushRef="#br0" timeOffset="336169.7534">28587 10620 70,'0'0'40,"0"0"-7,0 0-33,0 0-143</inkml:trace>
  <inkml:trace contextRef="#ctx0" brushRef="#br0" timeOffset="345393.9079">6878 12703 261,'0'0'77,"0"0"-75,0 0 5,0 0 30,0 0-29,0 0-8,0 0 12,8 10 5,1-5 1,3-4-12,3 1 1,0-2 6,3 0 0,2 0-5,2-9 1,-1-2-5,-3-1 0,1-3 0,0-1-3,-4-2 3,2-5-3,-4-1 2,0-5 2,-2 0-2,-2 1 2,-4 1-3,-4 3 1,-1 3 3,0-2-2,0 1 4,0 1 0,-3-2-7,-3 3 1,0 2 0,0 6-1,0 3 12,0 5 4,2 2 3,-1 1-6,2 1-3,2 0-8,-4 0-3,-1 0-1,-6 18-1,3 12 2,0 9 0,5 8-2,4 4 4,0 0-2,0 2 0,9 0 2,-2-6 0,1 1-2,2-5-1,2-4 1,2-3 0,2-1-1,3-5 0,-2-6 0,2-5-1,-4-4 2,0-5-1,-3-6 0,-1-4-5,3 0 6,0-14 5,4-8-5,-3-3-4,-2-3-11,-4 0-14,-1 2 6,-3 3-2,-3-1 0,-2 5 19,0 1 5,0 3 0,0 3 1,0 1 0,-7 4 0,-1 2 1,5 4 3,0-3-1,0 4-2,3-2 3,0 0-4,0 2-4,0-1 0,0 1-6,0-2-7,12 1 13,4-1 4,1 1-1,2-1 2,3-1 0,4-2-1,1 0-1,7-5 0,0 0 1,-1 1 3,-2-1-3,-1 2 2,-4 0-1,-4 1-1,-4 1 0,-4 0 0,-7 0 0,0 1 0,-4 2 7,-3-1 7,0-2 35,0 0-22,-1-3-16,-11 1-4,-3 0-7,0 3-4,0 2 4,2 0 4,-1 3-4,-1 0-5,-1 7 5,4 11-3,0 9 3,6 8 0,3 1 17,3 2 0,0-5 0,0-6-5,8-3-5,5-5-4,2-2-3,7-3 0,5-5 4,3-5-2,6-4-2,1 0-47,-1-8-90,-3-8-146</inkml:trace>
  <inkml:trace contextRef="#ctx0" brushRef="#br0" timeOffset="346080.1923">8244 12493 176,'0'0'69,"0"0"-25,0 0 10,0 0-25,-85 2-19,60 16-9,-1 4 3,4 6 4,1 2-2,3 3 35,5 3-1,1-1-13,12-4-2,0-2 3,0-5-13,15-4-6,2-4-9,5-2-1,3-5-1,2-5 4,1-4 0,5 0 0,0 0 8,1-10-10,5-4-52,-2-3-50,-6 2-100</inkml:trace>
  <inkml:trace contextRef="#ctx0" brushRef="#br0" timeOffset="348864.4373">8763 12539 122,'0'0'104,"0"0"-35,0 0 32,0 0-45,0 0-10,0 0-20,-77-32 3,59 31-23,6 1-5,-2 0-1,1 0 0,-1 11 0,0 9 0,-1 4-1,0 6 0,6 2 1,1 3-4,2-1 4,5-2 2,1-4-2,0-3 2,3-4-2,9-5-4,0-2-1,4-5 1,-1-3 4,3-6 0,3 0 2,0-3-1,4-14 4,-1-5-2,-2-1-3,-4-1-9,-1-2 9,-7 2-3,-1-1-5,-3-1 6,-3 5 0,-2 1 1,-1 5 1,0 5 1,0 4 2,0 4 4,0 2 23,0 0-14,0 0-10,0 0-6,0 0-7,0 9-6,0 11 13,0 4 2,2-2-2,4 1 1,3-1 1,0-4-2,0-2-2,1-3 0,2-2 1,3-1-3,3-2 1,-1-5 2,3 0-5,1-3-7,-1 0 11,-1 0-4,-1-4-11,0-7 13,-3-4-7,-3-2-4,-2-2 11,-4-2 4,0-2 4,-5 2-3,-1 3 7,0 5 0,0 3 3,0 5 24,0 2-10,0 1-17,0 2 5,0 0-8,0 0-5,0 2-18,0 12 16,0 9 2,0 0 2,0-2 5,0-2 1,0-2-7,8-4 3,1-1-4,3-1 0,1-4 0,1-1 0,1-3 0,1-3 0,2 0 2,0 0-2,-3-4 1,3-8 2,-3-4 0,-1-5 0,-3-4-3,1-2-2,0 2-8,-3 2 3,0 7 5,-2 5 2,-7 4 2,3 2 7,-3 2 1,0 3 20,0-2-10,0 2 7,0 0 0,0 0-27,0 0-5,0 0-2,0 0-5,3 8 8,6 2 3,2 1 1,2-2 0,-1 0 0,3-2 1,-2-1-2,-2-1 3,4-2-3,-5 0 2,0-3-2,-2 0 1,1 0 0,-4 0 0,-2 0 1,-2 0-1,-1 0 4,0 0-3,0 0 5,0 0 15,0-3 7,0-6-21,0-1 1,0-1-5,0 4-2,0 0-1,0 4 0,0 2 3,0 1-1,0 0-2,0 0 5,0 0-5,0 0 0,0 0 0,0 0 0,0 0 0,0 0-1,0 0 1,0 0 4,0 0-2,0-2-2,-3-2-20,-1 2 9,-1 0 5,-1-2-8,3 1-2,-3 0 0,-1 0-8,1 0 5,0 2-14,1-1 7,1 2 9,-2 0 9,3 0-21,0 0 4,-2 0-29,-1 0 31,0 0-3,0 0-33,-2 0-2,0 2-2,2-1-11,4-1 24,1 0 49,1 0 1,0 0 10,0 0 28,0 0 1,0 0-6,0 0 1,0-4 3,0-4-31,0 2 43,0-1-23,0-1 22,0 1-16,0-1 5,0 2-8,0 3-16,0 2 7,0 1 2,0 0-3,0 0-14,0 0-5,0 0-10,0 15 8,0 7 2,0 7 0,0 1 2,0 0 6,3-3-1,0-3 2,0-3-9,5-4 0,0-3 0,1-4 0,2-1-2,2-6-1,4-3 1,5 0-10,5-1 4,1-13 4,-1 0-5,-3-4-3,-3 0 10,-5 0 2,-1-1 2,-6-1-1,0 5 3,-6-2-3,-3 4 4,0-2-3,0 0-1,0 1 0,0 0 2,0 6-3,-2 3-1,2 2-2,0 3 3,0 0-7,0 0-9,14 11 6,2 4 7,1 1 3,-1 2 7,-1-1 10,0 2 3,-3-2-11,-3 1-4,-2 0 1,-2 0-2,-5-1 3,0-1-4,0-2 0,-6-2 0,-9-1 3,3-6-4,-3 1 3,3-4 1,2-2-5,5 0 0,2 0 0,3 0 2,0 0-3,0 0-2,0 0-1,0 0-9,8 0 1,11-8 9,5-4 4,1 1 1,2-6-2,0 0 0,2 1-1,-3-4 0,0 0-2,-6 1 4,-3-1-2,-5 1 2,-5-1-2,-4 1 0,-1 1 1,-2 1-5,0 4 7,0 3-6,-8 6 6,1 3 2,-2 1 13,-3 4-4,0 17-14,-1 8-3,4 1 3,0 2 2,6-4-1,3-2-1,0-4 0,3-5-4,15-8-13,5-7-48,7-2-93,0-4-220</inkml:trace>
  <inkml:trace contextRef="#ctx0" brushRef="#br0" timeOffset="350214.6627">9326 12566 113,'0'0'7,"0"0"-7,0 0 0,0 0 36,0 0 0,0 0-15,0 0-10,4 61 8,-4-55-7,0-1-1,0-2-6,0-3-3,0 0 4,0 0-5,2 0-1,1 0-11,1-9 10,1-9-16,2-2 2,-1-2 10,-3 2 2,3 5 3,-3 5 8,0 2 14,-1 2 38,-1 2-31,1 1-24,-2 1-2,0 2-2,2 0 13,0 3-13,1 11 3,3 5-3,-2 2 12,1 1-10,-2-3-1,0-4 0,0-2-2,-3-5-4,0-2 4,0-3 2,0-2-2,0-1-7,4 0-15,-4 0 8,2 0 8,-1 0-1,1 0 2,-1 0 5,1 0 7,-2-1 6,1-3 21,-1-2-17,0 2 7,2 1 21,-2 3-16,1-1-17,-1 1-11,0 0-1,0 0-4,0 0-8,2 0-6,-1 1-7,1 10 25,-2 4 0,0 0 2,0 2 9,0-2-10,1-3 1,1-3-1,1-3-1,0-2-6,1-4-13,-1 0 1,0 0 8,3 0 10,3-15 4,3-4 5,-3-5-9,0 1 2,-3 2-2,3 3 4,-6 0 18,0 1 4,-2 5-21,-1 2 1,0 5-4,0 2-2,0 3-7,-3 0-11,-6 0-21,-4 0-85,1 3-104</inkml:trace>
  <inkml:trace contextRef="#ctx0" brushRef="#br0" timeOffset="353461.2365">11158 12772 323,'0'0'64,"0"0"-62,0 0 35,0 0-14,0 0-23,0 0 0,0 0 0,25 8 0,-17-4 1,3 0 3,0-2-4,4-2 0,-2 0 6,5 0-3,0-10-3,1-9 11,1 0-7,-1-4-1,1-4-1,-5-3 4,-1-5 4,-3-5-7,-3-4 3,-2-4 8,1 0-14,-1-2 3,-2 4 1,-2 0 1,-2 1 7,0 2 12,-2 2 17,-5 6-15,-1 10-17,1 10 1,3 9 14,1 6-1,3 0-23,-2 7-7,2 23-9,0 19 16,0 9 1,0 8 3,0 1 7,3-6 2,6-5-8,6-8-5,0-7 1,6-8-1,2-6 1,3-7-1,-2-6 0,10-7 1,-1-7-3,3 0 1,1-11-12,-3-10-6,1-6 6,-7-2-12,-3-1 19,-5-3 4,-5-2 1,-5-5 1,0-1-3,-2-1 3,-5-2 0,-3 1 0,0 1 0,0 5 3,-6 6-2,-5 10 4,0 6-1,3 7 13,4 7-9,1 1 10,3 0-18,-2 7-1,2 22-12,-1 14 13,1 9 6,0 2 9,0-3-14,0-3 6,0-6-7,0-5 1,3-7 2,1-6-3,1-3 0,-1-8 0,-1-4 0,0-6-4,-1-3-9,1 0-18,5 0 7,3-6 11,1-7 4,1-4-8,-1 2-7,2-1-12,-2 4 25,1 1 7,-4 3-1,5 4 5,-4 3-3,0 1 1,1 0-3,7 5-1,-2 9 6,2 3 0,1-1 6,1-1-5,1-1 3,1-4-1,1-2-1,2-5 4,-1-3 3,1 0-2,-1-3 1,-2-14-6,1-4 2,-4-3 0,-5-3-4,-7 4-5,-4 1 0,-3 5 5,0 5 7,0 6 0,-6 3 33,-3 3-19,3 0-20,-3 13 1,2 10-1,-1 4 2,7 2-3,1-5 0,0-2 0,6-5-3,14-2-1,4-6 3,2-7-1,7-2-26,1 0-48,-7-13-54,-3-6-212</inkml:trace>
  <inkml:trace contextRef="#ctx0" brushRef="#br0" timeOffset="353946.9609">11332 12298 175,'0'0'136,"0"0"-64,0 0 8,0 0 9,0 0-54,0 0-35,-9-6-1,24 6-6,14 0 7,10 0 8,5 0-2,3-3 14,0 0-15,-2 0-3,4-2-4,-1 2 0,1-1-58,-5 2-92,-10 2-88</inkml:trace>
  <inkml:trace contextRef="#ctx0" brushRef="#br0" timeOffset="357001.4014">13760 12481 156,'0'0'66,"0"0"21,0 0-31,0 0-8,0 0 1,0 0-11,0-49 27,-5 36-51,-2 0-3,-2 0 13,-2-1-20,0 2 1,0 3-1,-1 2-2,0 2-1,2 3-1,-1 2-1,-4 0-4,3 0 4,-2 10 1,0 5 1,1 3 0,2 3-2,4 0 0,4 1-1,1-1 2,2 2-1,0-4-2,0 1 3,2-1 0,7-2-1,1-2-1,3-3-2,1-3 3,1-6 1,-2-1 0,4-2 1,-1 0 0,2-6 3,-1-9-1,-1-2-1,-4 1-1,0-1 2,-5 4-3,1-1 3,-4 4-3,1 2 0,-4 5 2,-1 3-1,0 0 0,0 0-1,0 0-7,4 0 0,-1 11 1,5 0 6,0 2 2,1-3-2,2-1 0,1-2 0,6-3-2,0-4-1,6 0-12,-2-2-1,2-11-26,-3-2-1,0-3 10,-3-2 11,-5-1 12,-2 0 9,-2-3 2,-3-2-1,-2-1 12,-2-5-5,1-4 9,-3-3 3,0-1 8,0-5 12,0-1-23,0 4 6,0 4-11,-2 10 6,-2 7 0,1 7-5,1 9 2,-1 3-6,2 2-5,-1 0-3,-5 0-11,4 21 8,-5 17 3,2 12 0,0 12 0,6 3 2,0-2-1,0-4-1,0-6 1,2-7-1,7-4 0,3-6-1,4-5 1,-2-4 0,0-3 0,0-6 0,-1-5 0,-2-2-1,1-6-1,1-4 0,4-1-1,2 0-1,3-9 2,-2-6-4,-2-3 5,-5 0 0,-3 0 1,-5-3 0,0 1 0,-5 1 1,0 1 0,0 1-1,0 2 2,-5 3-2,-8 0 0,1 3 0,-2 0 3,1 3-3,1 1-2,4 2 2,1 3-3,4 0 2,3 0 0,0 0-3,0 0-16,0 0-9,0 0 13,0 9 6,6-2 4,6 0-1,3 0 7,4-4-1,6 0 1,4-3 1,2 0-1,-1 0 0,-2 0 2,-4-1-2,-3-5 1,-3 0-1,-4-2 0,-5 4-1,-2-1 1,-6 4 0,1 1 1,-2 0 0,0 0-1,0 0-2,0 0-10,0 11 6,0 8 6,0 3 2,0 3 8,-2-3 3,1 1-3,1-2-6,0-3-4,0-2 0,0-4 0,7-1 0,2-4 0,-1-3 0,5-4-2,1 0 2,0 0 0,2-10 0,-3-2 2,-4 2-2,-2-4 3,-4 1-1,0-2 2,-3-3-3,0-2-1,0 1 0,-1-1-1,-13 3-4,-2 2-5,1 2-2,3 4 11,0 1-3,3 5-9,3 1 6,2 2 1,1 0-14,3 0 17,0 0-16,0 0-27,0 0-18,0 0 32,12 0 28,3 0-4,4 0 1,-1-3-2,1 1 5,2-1 4,-1 1-1,4 2 1,-2 0-1,0 0 3,-5 3-1,-1 9 3,-4 1 2,-1 3 11,-3 0-5,-2 0 6,-4 0 1,-1 0 1,1 1 12,-2-2 0,1-1-24,2-6-2,0 0-5,2-3-1,-1-4 0,2-1-1,2 0-1,2 0-1,5-7-14,-3-10 17,1-2 0,-2-4 2,-4 0-2,0-2 0,1 1 0,-2-2 0,0 5 0,-1 3-1,-5 5 1,0 2 2,0 5 10,0 2-1,-5 0-1,4 3 0,-1 1-2,2 0-8,0 0-9,0 0-36,0 0 0,2 8 38,7 3 7,2 2 2,0-3-2,4 1 0,-2-2 1,3-5 4,-2 1 3,3-5-5,1 0-2,2 0 6,7 0-3,4-6-4,5-2 0,0-2 2,-4 0 0,-9-1-2,-9 0-1,-5-1 1,-5 1 5,-4 2 13,0 2 52,-7 2 5,-8 4-56,-4 1 14,-1 0-33,-5 10 2,-1 8-3,3 7 1,3 2-5,4-2 5,7-1 4,6 1-4,3-6-7,0-1 5,9-1 0,7-4 0,7-2 2,0-4 0,4-2-1,0-4-31,3 1-56,4-1-17,2 1-59</inkml:trace>
  <inkml:trace contextRef="#ctx0" brushRef="#br0" timeOffset="357957.1776">16272 12463 185,'0'0'170,"0"0"-170,0 0 1,0 0 35,0 0-15,0 0-8,62-12-4,-42 7 2,-2-3-1,-4 0-10,-5 1 2,-1-4 6,0-1-7,-4 0 4,1 0 2,-4 3-7,1 4 1,-2 4 0,0 1 4,0 0 3,0 0 6,0 0-14,0 0-1,-6 9 1,-3 9 0,3 5 1,0 2 0,3-2 8,3-1-6,0 0 0,2-6-6,11-2 4,0-7-1,5-2 0,0-4 0,6-1 9,3 0-9,3-11-10,-2-7-23,-1-3 3,-6-1-2,-3-1 19,-5 1 13,-4 4 6,-3 3-6,-3 4 31,-1 5 46,-2 3-18,0 2-11,0 1-9,0 0-28,0 0-11,6 3-14,2 9 14,4 3 0,-1 1 1,2-1 3,-1 0-4,1-1 3,1-4-1,-3 0-2,-3-3 0,-3-3-1,-4-2-6,-1 1-34,0 2-42,-16-2-58,-11-3-55</inkml:trace>
  <inkml:trace contextRef="#ctx0" brushRef="#br0" timeOffset="358157.7234">16438 12224 631,'0'0'5,"0"0"-5,0 0 0,0 0-4,0 0-7,0 0-144,0 24-72</inkml:trace>
  <inkml:trace contextRef="#ctx0" brushRef="#br0" timeOffset="359724.1935">18227 11904 213,'0'0'82,"0"0"1,0 0 53,0 0-49,0 0-65,0 0-22,1-4-5,4 32 5,-2 11 26,-2 4 3,-1 4-12,0-2 3,0-3-15,0-1-4,0-5 0,0-4-1,5-2-23,-1-6-13,0-3-23,-1-6-60,-3-3-52,0-8-121</inkml:trace>
  <inkml:trace contextRef="#ctx0" brushRef="#br0" timeOffset="360163.0265">18038 11834 294,'0'0'11,"0"0"12,0 0-11,30-76 24,2 62-12,7 5-14,6 8 2,4 1-4,3 11 23,-1 20 13,1 9-3,-2 5-14,-3 4-12,-1-3-3,-7 1-8,-8-3 1,-7-1-4,-9-3 3,-6-2-4,-9-4 4,0-6 0,-18-2 4,-9-5 22,-3-4-6,-6-1-7,-4-3-9,-5 0-6,4-6-2,-1-4 0,3-3-41,5 0-15,1 0-51,6-8-44,12 0 3,6-2-42</inkml:trace>
  <inkml:trace contextRef="#ctx0" brushRef="#br0" timeOffset="360695.6726">18837 11905 300,'0'0'110,"0"0"-11,0 0-52,0 0-47,0 0 3,0 0 15,0 104 14,0-66-11,0-1-12,0-2 1,0-4-2,0-2-7,0-4 0,0-4-1,0-1-22,3-5-15,-2-1-28,4-5-60,1-6-68,0-3 50</inkml:trace>
  <inkml:trace contextRef="#ctx0" brushRef="#br0" timeOffset="360965.2575">18843 11876 0,'0'0'143,"0"0"-97,0 0-4,56-82 40,-33 62-29,2 2-12,1 1-7,0 2-13,0 7-5,-5 5-13,-2 3-1,-3 0-4,-2 3-13,-5 15-45,-2 3-22,-5 4-41,-2-1-53</inkml:trace>
  <inkml:trace contextRef="#ctx0" brushRef="#br0" timeOffset="361197.0435">18850 12048 182,'0'0'12,"0"0"-2,0 0-7,0 0 83,0 0-29,0 0-26,93 0-25,-68 0-2,-1 3-1,-6 5-3,-5 3-49,-7 6-39,-6 1-101</inkml:trace>
  <inkml:trace contextRef="#ctx0" brushRef="#br0" timeOffset="361397.3127">18835 12340 78,'0'0'102,"0"0"-89,0 0-13,0 0 95,0 0-17,89-12-37,-53 0-25,0-2-4,-3 4-11,-1-1 2,-4 4-3,-4 1-16,-5 0-120,-1-3-84</inkml:trace>
  <inkml:trace contextRef="#ctx0" brushRef="#br0" timeOffset="361967.6939">19571 11884 224,'0'0'129,"0"0"-6,0 0-36,0 0-70,0 0-17,0 0 0,-9 75 13,7-34 4,1 3 8,-1-1-10,1-2-6,-1-2-2,2-4-6,0-4 2,0-2-3,0-2-1,5-6-29,1-5-46,3-5-92,1-10-129</inkml:trace>
  <inkml:trace contextRef="#ctx0" brushRef="#br0" timeOffset="362246.0067">19571 11915 233,'0'0'91,"0"0"-26,0 0 18,0 0-24,0 0-35,88-95-10,-50 77-1,1 2-2,-3 4-5,0 4-5,-6 5-1,-3 3-1,-5 0-29,-7 3-84,-6 12-75,-9 5-26</inkml:trace>
  <inkml:trace contextRef="#ctx0" brushRef="#br0" timeOffset="362453.0743">19548 12078 17,'0'0'71,"0"0"55,0 0-14,103-19-44,-64 11-20,0 1-1,-2 2-36,-4 3-2,-3 2-9,-3 0-6,-5 0-55,-1 0-130</inkml:trace>
  <inkml:trace contextRef="#ctx0" brushRef="#br0" timeOffset="362769.5584">20006 11783 262,'0'0'75,"0"0"-42,0 0-7,0 0-21,80-44 7,-43 37-11,3-1 0,-6 4-2,-4 1-7,-9 3-46,-3 0-48,-10 0-95</inkml:trace>
  <inkml:trace contextRef="#ctx0" brushRef="#br0" timeOffset="363001.3558">20165 11780 218,'0'0'150,"0"0"-149,0 0 36,0 0 55,-7 91-42,7-60-36,0 0-8,0 3-4,0-1 0,0 0-2,0-1 0,0 2-27,-4 1-37,-8-4-34,0 1 52,1-8-142</inkml:trace>
  <inkml:trace contextRef="#ctx0" brushRef="#br0" timeOffset="363233.3006">20067 12260 106,'0'0'208,"0"0"-203,0 0-4,0 0 13,0 0 31,0 0 21,72 0-23,-43 0-25,-1-7-2,-1 0-13,-3 0-3,1 0-26,-1 0-59,-5 0-135</inkml:trace>
  <inkml:trace contextRef="#ctx0" brushRef="#br0" timeOffset="364057.616">20639 11807 24,'0'0'80,"0"0"-9,0 0 23,0 0-21,0 0-50,0 0-4,-30 38 14,27-5 15,2 4 28,1 5-41,0 1-3,0-2-27,3-2-5,4-5 5,2-4-5,-1-4 0,-4-4-10,-1 0-26,-3-8-31,0-3-23,0-5-64,0-6-76</inkml:trace>
  <inkml:trace contextRef="#ctx0" brushRef="#br0" timeOffset="364520.9464">20660 11866 11,'0'0'84,"0"0"31,0 0-7,0 0-18,0 0-13,0 0-23,30-69-20,-23 69-30,5 7 1,8 17 5,0 8 7,2 7-8,1 0-2,0-2-3,0-2 1,3-1-4,-2-6 1,4-4-2,4-1 0,0-7 2,0-2 0,-5-5-2,-8-5 1,-7-1 2,-6-1-3,-2-2 0,-4 0 4,1 0 22,-1 0 35,4-15 7,-3-7-52,1-6-7,-2-6-3,0-6 2,0-3-8,0-1-3,0 0 2,0 7-11,0 7-13,0 9 2,0 9-4,0 4-18,0 8-12,-5 0-68,-1 0-123</inkml:trace>
  <inkml:trace contextRef="#ctx0" brushRef="#br0" timeOffset="365122.5746">21489 11766 257,'0'0'135,"0"0"-16,0 0-24,0 0-57,0 0-25,0 0-13,-4 25-4,4 8 4,0 7 5,-2 1 0,1 0-1,-3-2-4,1-3 3,0-2-3,0-1-1,0-4-31,1-6-17,1-5-57,1-8-83,0-7-94</inkml:trace>
  <inkml:trace contextRef="#ctx0" brushRef="#br0" timeOffset="365392.0693">21492 11752 155,'0'0'150,"0"0"-89,0 0 32,0 0-3,0 0-51,57-84-31,-30 71-4,6 0-3,3 0 0,-1 6-2,1 0-4,-4 3-14,-7 4-7,-6 0-37,-8 4 5,-7 12-15,-4 5-2,0 5-70</inkml:trace>
  <inkml:trace contextRef="#ctx0" brushRef="#br0" timeOffset="365608.2318">21486 11949 51,'0'0'112,"0"0"-26,86-11-27,-55 5-23,-3 3-24,-4 3-11,-3 0-1,-6 0-1,-5 6-61,-7 8-110</inkml:trace>
  <inkml:trace contextRef="#ctx0" brushRef="#br0" timeOffset="365824.4008">21533 12152 162,'0'0'33,"0"0"36,0 0-7,0 0 10,0 0 13,0 0-15,105 9-31,-72-13-29,0-3-9,-3 0 3,0 1-8,0-1-30,-1 3-72,-4 1-69</inkml:trace>
  <inkml:trace contextRef="#ctx0" brushRef="#br0" timeOffset="366363.5207">22157 11716 323,'0'0'136,"0"0"-116,0 0-17,0 0 0,0 0 50,13 94-2,-9-56-27,-1-4-13,0 1-1,2-5-9,0-2-1,0 0-5,1-4-46,0-3-69,-1-6-84</inkml:trace>
  <inkml:trace contextRef="#ctx0" brushRef="#br0" timeOffset="366811.4165">22050 11647 229,'0'0'13,"0"0"13,0 0 46,57-78-40,-29 65-16,8 4 2,2 4-5,5 5 1,-1 0 3,0 26-11,-1 11 23,-7 13-3,-4 6 3,-7-1-4,-5-5 5,-6-6-7,-2-5-9,-6-5-7,-4-2 0,0-2 0,0-1-1,-13-2 1,-3-1-2,-5-7 9,-6-1-11,-4-3 5,-8 0-4,-6-2-1,-3-5-2,2-2-1,3-4-10,7-2-36,8 0-48,5-11-63,8-8-149</inkml:trace>
  <inkml:trace contextRef="#ctx0" brushRef="#br0" timeOffset="368102.7161">23790 11889 84,'0'0'113,"0"0"-16,0 0 16,0 0-31,0 0-26,0 0 7,-1-47-33,-7 47-10,-4 0-19,-4 0-1,-2 15 3,-5 9-6,3 3 3,3 1 0,2 0 0,8-3 1,7-1-2,0-1-2,1-5-4,19-3 7,5-4 0,6-7 4,7-4-4,2 0 2,-3 0-4,-2-11-2,-8-2-3,-8 0 1,-7-3 1,-8 1 4,-4-3 1,0 0 2,0-1-2,-12 1-2,-3 1-8,-3 2-10,1 0 6,2 1 5,4 1 7,1 2 2,7 3 0,1-2-1,2 1 1,0-2 0,5 1-4,13 1 1,4 0-1,4 1 1,3 2 3,1 4-1,2 2 0,-1 0 1,-3 10 1,-2 14 10,-6 3 5,-5 5-5,-1-2 2,-4 0-6,-2-3 1,-2-1 2,-4-5-3,-2-5-4,0-2 0,0-6 2,0-5-3,0-3 0,0 0 0,0 0 9,0-2 0,8-16-5,4-8-6,6-5-17,4-4 7,4 3-1,-2 7 5,-4 8 5,-6 7-2,-2 8 3,-2 2 0,4 0 3,3 15-3,0 8 9,1 3 13,-2 0-5,-2 2-8,-1-3-5,3 1-1,4-2-1,-4-4-2,4-2-1,-4-5-48,2-4-19,-1-6-124,0-3-206</inkml:trace>
  <inkml:trace contextRef="#ctx0" brushRef="#br0" timeOffset="369051.8201">26226 11762 99,'0'0'64,"0"0"11,0 0 24,0 0-4,-50-90-20,32 75-47,1 1 6,-3 2-21,-4 2-9,1 4-3,-1 1-1,2 5 0,5 0-5,1 0-2,4 18 7,2 9-8,2 4 4,5 6 4,3-1-1,0-1-1,5 1 2,11-2-1,8-1-2,6 1 3,6-4 2,2 0-2,4-2 0,1 1 1,-2 0-2,-4-2 1,-5 1 0,-10-2-2,-7-3 0,-8-2 0,-7-5-3,0-4 3,0-1 2,-12-4 1,-4-2 4,-6-2 17,-2-3-9,-5 0-3,3 0-10,0 0-8,-2-8 6,1 1-12,-2-2-14,1 0-17,0 1-58,3-3-73</inkml:trace>
  <inkml:trace contextRef="#ctx0" brushRef="#br0" timeOffset="369807.1166">27026 11744 104,'0'0'82,"0"0"13,0 0-2,0 0-34,0 0 0,-100-69-30,76 69 5,-6 0-16,-5 9-12,-3 16-5,3 10 1,2 9-2,4 4 7,7 2 3,5-3-2,4 2 9,7-7-10,6-4-7,0-5 0,13-6 0,13-6 1,13-4 3,6-9 1,8-1-2,7-7-3,1 0-7,-3 0-53,-4-8-91,-9-4-100</inkml:trace>
  <inkml:trace contextRef="#ctx0" brushRef="#br0" timeOffset="370493.3195">27505 11777 289,'0'0'101,"0"0"-10,0 0 17,0 0-53,0 0-25,0 0-30,-27-7-4,12 38-8,-7 13 12,-3 1 1,6-2 5,8-5-4,5-6-2,6-4-4,0-4 4,0-4 1,0-4-1,1-5-1,2-4-18,0-4-15,-1-3-17,2 0-7,3-1 46,3-17 12,0-9 4,2-5-2,0-7 1,3-3-3,0-4 4,4-6-1,-1 3 6,1-1 11,1 3-2,-5 8 34,-2 8-32,2 7 4,-3 6 1,0 5-13,-5 6-8,-2 4 0,-4 3 0,4 0-4,2 15-1,2 19 1,2 13 18,-4 7-2,0 0-12,-1-4 2,-2-6-6,0-2 0,1-3 2,-1-4 0,2 0-4,-5-6-6,-1-1-25,0-6 1,0-2-51,-10-5-48,-4-6-105</inkml:trace>
  <inkml:trace contextRef="#ctx0" brushRef="#br0" timeOffset="370709.4889">27502 11985 112,'0'0'111,"0"0"-110,0 0 26,0 0 49,85-12-51,-51 9-17,2-2-4,0 2-4,-3 0-68,-5-2-137</inkml:trace>
  <inkml:trace contextRef="#ctx0" brushRef="#br0" timeOffset="371210.8647">28084 11657 201,'0'0'106,"0"0"-28,0 0 40,0 0-61,0 0-51,0 0-6,0 34-7,-2 10 7,-7 2 27,-4 0-2,1-9 5,0-5-23,5-5-6,1-6 5,1-4-6,4-4 1,-1-3-1,2-6-18,0-3-24,0-1-27,0 0 3,0 0 5,9-14 32,2-4-2,0 0-13,-1 2 35,-4 3 7,-2 3-2,-2 3 3,-1 4-4,1 0 5,3-3-105</inkml:trace>
  <inkml:trace contextRef="#ctx0" brushRef="#br0" timeOffset="371727.7634">28018 12044 55,'0'0'17,"0"0"-14,0 0-2,0 0-1,0 0-14,0 0-20,36-16 6</inkml:trace>
  <inkml:trace contextRef="#ctx0" brushRef="#br0" timeOffset="372260.3694">28018 12044 51,'5'-111'50,"-4"109"-15,2-4-28,-1 1-1,-1-1-2,1-1 4,-1-1 22,1 1-8,-1 1 8,-1-1 10,0 4-11,0 2 30,0 1-20,0 0-12,0 0-2,0 0-14,0 0-11,0 15-1,0 8 1,-4 7 8,-2 1 12,0 4 9,1-2-11,4-2-12,1-2-1,0-3-4,0-5 0,0-5-1,3 0 0,7-6-2,2-2-2,8-4 4,2-1 2,3-3-2,-1 0 0,2 0 4,-4 0-2,-1 0-2,0 0 0,1 0 4,5 0-4,-2 0-1,0 0-33,-2 0-28,-2 0-48,-7-2-74</inkml:trace>
  <inkml:trace contextRef="#ctx0" brushRef="#br0" timeOffset="373043.8191">28760 11655 85,'0'0'44,"0"0"31,0 0-6,0 0-27,0 0-20,0 0-21,1 35 20,-7 1 68,-6 6-24,0-3-9,2 2-14,-2-5-12,3-3-15,1-1-7,3-2-1,-1-2-4,1-1 0,1-2 0,-2-3-2,3-2 0,1-4-2,2-4-11,0-4-28,0-4-44,2-4-66,11 0-41</inkml:trace>
  <inkml:trace contextRef="#ctx0" brushRef="#br0" timeOffset="373432.3023">28834 11691 113,'0'0'38,"0"0"65,0 0 21,0 0-29,26-84-19,-23 78-25,0 3-14,-3 2-7,0 1-7,0 0-13,1 0-10,8 8-7,0 18 7,3 11 0,1 9 8,-1 0 3,-1 3 2,1-4-6,-3-3-3,0-2 2,-1-2-4,-1-2 0,-3-1 0,-2-3-1,-2-4 0,0-1-1,0-4-19,0-7-11,0-2-20,0-7-15,-3-5-112,-2-2-97</inkml:trace>
  <inkml:trace contextRef="#ctx0" brushRef="#br0" timeOffset="373679.726">28733 11941 285,'0'0'13,"0"0"1,0 0 1,0 0 15,109-9 1,-71 9-23,0 0-8,-7 0-1,-6 0-52,-2 0-97</inkml:trace>
  <inkml:trace contextRef="#ctx0" brushRef="#br0" timeOffset="374049.5882">29221 11633 25,'0'0'232,"0"0"-180,0 0 41,0 0-8,0 0-63,0 0-22,-5 25 0,4 13 27,-1 4 13,1 4-13,-2-2-10,2-1-8,1-6-7,0-1-2,0-1 1,0-5-1,0-2-7,0-5-30,0-5-33,4-5-33,-1-3 47,3-6-129</inkml:trace>
  <inkml:trace contextRef="#ctx0" brushRef="#br0" timeOffset="374600.8445">29227 11667 213,'0'0'7,"0"0"36,-2-105 2,5 78 23,6 2-38,3 6 18,-1 1-29,3 1 15,4 3-20,5 0 1,3 2-15,7 3 3,5 3-6,2 6 3,2 0-5,-8 6 5,-7 16-2,-12 8-5,-12 8 6,-3 6 2,-18 4 1,-24-1 0,-9-4-4,-8-4-7,2-9-50,8-7 31,13-8 17,12-7 11,12-4-3,6-1 3,5-2 6,1 3-6,0 3-6,0 5-7,12 5 13,8 1 26,7 1 20,3-2-11,4 0-21,2-1 4,5 1-14,-1-4 1,-6 1 2,-4-3-7,-6 0-5,-3 3-54,-3-4-3,-3 2 15,-1-1-85,-4-2-78</inkml:trace>
  <inkml:trace contextRef="#ctx0" brushRef="#br0" timeOffset="376221.4711">30613 11742 62,'0'0'70,"0"0"42,0 0-44,0 0-38,0 0-10,0 0-12,0-67 9,4 56-10,4 1 5,2 0 3,2-1-3,3 0-8,1 2 6,4 1-3,-5 4 12,1 1-5,-5 3-8,-1 0 0,2 0-6,-2 13 0,1 10 0,-4 4 1,-1 7 0,-4 1 3,-2 0 7,0 1 1,0-4-9,0-4 5,-6 0-8,-3-4 2,-6-2-2,0-3 3,-6 0 0,-3-4-1,8-5 2,2-3-4,8-5 3,6 0 6,0-1-4,0-1 6,0 0-2,0 0 8,0 0-9,0-9-8,0-1-2,9-6-2,5 2 4,1-4 0,4 0 1,-2 0-2,2-5 1,3 0 0,-1-2-3,5-2 4,0 1-1,-2 2 0,-2 0 0,-3 0 0,-2 1 6,-5 3-6,-1 4 10,-4 4-6,-4 5 5,-3 3 17,0 4-8,0 0 6,0 0-16,0 0-8,-7 10-11,-11 16 9,-7 11-1,1 2 4,6-2-2,5-2 1,8-3-1,5-2-2,0-3 1,1-3 0,14-1 2,3-4 0,5-2 0,5-7 0,5-4-18,4-4-27,-1-2-72,-8 0-121</inkml:trace>
  <inkml:trace contextRef="#ctx0" brushRef="#br0" timeOffset="376523.7954">31341 12114 519,'0'0'94,"0"0"-86,0 0 61,0 0-38,0 0-31,0 0-55,-17 3-132</inkml:trace>
  <inkml:trace contextRef="#ctx0" brushRef="#br0" timeOffset="386411.2105">23001 6939 191,'0'0'63,"0"0"21,0 0 14,0 0-20,0 0-34,0 0-19,0 0-7,0-10-2,0 9-10,0 1-4,0-2-2,0 2-1,0 0 0,0 0 0,0 0-3,4-2 2,14 1-1,5-2 3,8 1 1,7-1 5,6 0-6,8-1 3,8-1-3,10-1 2,15 0-2,12-3 2,11 0-2,9-2 1,3 4-1,-1 0 1,2-1-1,6 2 1,6 0-1,8-2 2,11 4 2,5-2 2,-2 1 2,0 2-1,-10 3-1,-6 0-4,-2 0-1,-9 0 2,-5 0-1,-11 0-1,-14 0 0,-16 0 0,-16 0 2,-19 0-5,-17 0 2,-15 0 0,-7 0-1,-7 0-4,-1 0 0,0-1-1,0-2-9,0-5-28,-9-4-288</inkml:trace>
  <inkml:trace contextRef="#ctx0" brushRef="#br0" timeOffset="387313.3681">28382 6509 188,'0'0'89,"0"0"-16,0 0 42,0 0-31,0 0-32,0 0-22,0-18-8,0 18-13,0 0-5,0 0-4,0 0-2,-1 3-12,-14 16 7,-6 12 7,-9 8 2,-3 9 6,2 6-2,4 3 8,14-1-13,11-6-1,2-7 0,22-6 0,17-3-3,12-3 3,12 0 0,14-7 3,11-5-2,8-7-2,-2-4-2,-8-5-45,-15-3-84,-21 0-158</inkml:trace>
  <inkml:trace contextRef="#ctx0" brushRef="#br0" timeOffset="387830.3603">29312 6515 374,'0'0'111,"0"0"-54,0 0-9,0 0-35,0 0-13,0 0-18,10 44 18,1-10 3,2 4 12,-2 4 6,-4 3 0,2 0-11,-2 0-1,-1-4-6,-3-5-1,-3-3 1,0-2-3,-3-3-6,-19-2-17,-5-4-6,-11-1-15,-3-4-80,-1-5-29,1-6-54</inkml:trace>
  <inkml:trace contextRef="#ctx0" brushRef="#br0" timeOffset="388168.9683">28946 6554 555,'0'0'3,"0"0"-2,0 0 36,0 0-34,0 0-3,0 0-9,2 80 9,-2-32 23,0 2-16,-2-1 4,-4 0-10,3-4 2,3-3-3,0 0-32,0-3-80,0-6-117</inkml:trace>
  <inkml:trace contextRef="#ctx0" brushRef="#br0" timeOffset="390174.2614">28930 10651 321,'0'0'197,"0"0"-145,0 0 22,0 0-17,0 0-43,0 0-14,0 0 0,0-5-18,0 5-51,0 0-125</inkml:trace>
  <inkml:trace contextRef="#ctx0" brushRef="#br0" timeOffset="391709.577">19463 11030 87,'0'0'138,"0"0"-105,0 0 45,0 0-31,0 0-34,0 0-8,30-8 4,-16 3 11,5 2 10,2 0-2,2 1 3,10 1-12,11-2-12,14-5 2,15-4-5,12-3 3,6-4-7,-4 2 1,-11 2 0,-12 5 0,-15 7-1,-13 1 0,-12 2-3,-12 0-14,-6 0-17,-6 0-8,0 0-3,0 3 20,-11 0 19,1-2-67,-3-1-51,2 0-57</inkml:trace>
  <inkml:trace contextRef="#ctx0" brushRef="#br0" timeOffset="392545.4592">20736 10686 144,'0'0'60,"0"0"-10,0 0-5,0 0 25,0 0-4,81-74-14,-55 68-18,4 6-14,0 0-1,-2 12 1,-3 12-8,-6 9 3,-10 6-2,-9 6-4,0 4-3,-12-1 0,-15-1-6,-4-7 3,-1-5-3,4-8-10,4-6 8,5-6-2,5-3 4,5-6 1,5-3-1,4-1 2,0-2-1,0 0-1,0 0 3,0 0-3,16 0 0,14-3 3,13-10 7,8 0-3,6 0 0,1-3-6,-7 4-1,-6 5-5,-10 1-36,-8 1-61,-11 1-109</inkml:trace>
  <inkml:trace contextRef="#ctx0" brushRef="#br0" timeOffset="393028.7115">20593 10481 160,'0'0'129,"0"0"-44,0 0-25,0 0-52,0 0 16,-33 105 31,17-49-27,0 1-4,2 3 6,6-2-22,4-3-3,4-2-1,0-5-3,6-6 0,13-4-2,8-2 1,12-4-1,7-5 1,9-4-7,6-7-9,1-7-20,0-6-46,-1-3-86,-4 0-138</inkml:trace>
  <inkml:trace contextRef="#ctx0" brushRef="#br0" timeOffset="393367.283">21216 10484 266,'0'0'73,"0"0"48,0 0 2,0 0-106,0 0-17,0 0 0,17 110 37,-2-58-16,0 0-9,-3-2-9,-3-1-2,-5 0-1,-2 0-1,-2-1-7,-8-1-19,-19-2-4,-6-1-36,-2-5-34,-3-8-44,4-8-65</inkml:trace>
  <inkml:trace contextRef="#ctx0" brushRef="#br0" timeOffset="393846.5166">21706 11098 191,'0'0'279,"0"0"-257,0 0 28,0 0 36,0 0-61,0 0-20,1 21-5,-1-9 0,-9 6 0,-10 7 2,-5 0-2,-6 5-45,-7 2-67,-7-2-58,-3-2-163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35:06.7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29533 586 26,'0'0'102,"0"0"-46,0 0 15,0 0 25,0 0-8,0 0-22,0 0-4,15-38-19,-15 38-9,0 0-28,0 0-6,0 0-12,-3 6-2,-14 17 14,-11 11-1,-8 10 3,-4 7 1,-4 4-2,4 0 1,-1 1-1,0-6 1,7-4-2,1-5-35,3-5-37,5-4-9,3-4 26,0-4 1,3-6-57,1-5-59</inkml:trace>
  <inkml:trace contextRef="#ctx0" brushRef="#br0" timeOffset="423.9188">29218 639 255,'0'0'72,"0"0"-71,0 0-1,0 0-4,0 0 4,0 0 4,45 31 13,-36-5 20,2 5-23,0 7 10,5 3-14,1 3-5,8-2 2,2-3 4,3-2-4,0-5 0,-8-2-6,-3-5-1,-4-2 0,-6 0 0,0-3-8,-6-1-36,1-1-27,-2-5-24,-2-2-42</inkml:trace>
  <inkml:trace contextRef="#ctx0" brushRef="#br0" timeOffset="677.2171">29750 1135 534,'0'0'49,"0"0"-45,0 0-8,0 0 3,0 0-23,0 0 7,-10 43 17,-9-18 5,-5 0-5,-4 3-37,-2-3-76,-2-5-58</inkml:trace>
  <inkml:trace contextRef="#ctx0" brushRef="#br0" timeOffset="1172.3155">30409 564 271,'0'0'166,"0"0"-122,0 0-14,0 0-30,0 0-9,0 0-4,-45 54 13,10-15 12,-2 2 13,-2 3-2,3 3-20,2 0 0,-2 1 1,0-4 0,2-4-2,-1-3-2,3-9-2,5 1-6,2-5 1,2-2-23,6 1-32,3-4-7,3-2-76,4-6 7</inkml:trace>
  <inkml:trace contextRef="#ctx0" brushRef="#br0" timeOffset="1532.1597">30026 577 339,'0'0'130,"0"0"-118,0 0-10,0 0 3,0 0-5,0 0-13,-1-2-6,1 7 8,0 8 8,1 7 1,5 1 2,4 6 5,3 7-2,6 0-3,2 5-20,1 0-80,-2-4-15,-10-5-69</inkml:trace>
  <inkml:trace contextRef="#ctx0" brushRef="#br0" timeOffset="1858.0965">30323 1113 249,'0'0'28,"0"0"-28,0 0 0,0 0 6,0 0 32,0 0 9,-27 63-28,11-40-14,-2-1 5,-4 2-5,-2 0-5,2 1-39,0-6-66,5-6-105</inkml:trace>
  <inkml:trace contextRef="#ctx0" brushRef="#br0" timeOffset="2800.2924">30744 658 166,'0'0'66,"0"0"4,0 0 2,0 0 1,0 0-45,0 0-18,2-16-10,11 14-3,4-1 1,8 2 0,6 1 0,8-2 0,7 2 2,5 0 1,-2 0 3,-1 0-4,-6 0 1,-3 0 0,-5 0-1,-3 0 0,-2 0-1,-7 2 1,-6 4-1,-8-2-2,-5-1-5,-3 0-10,0 2 1,0 4-2,-11 7 19,-10 5 1,-6 8 7,-4 2 3,-5 6-9,-4 2 1,-5 1-3,-1 3 4,-5-1 0,2-3-4,0-3 1,1-3 4,6-3-5,2-3 0,4-3 1,9-2 1,2-6-3,6-1 1,6-4 0,6-4-3,4-3 0,3 1 1,0-3-8,0 1 6,0 1-2,0 0-1,20 1 7,6-1 9,12-2 18,9-2 2,4 0-20,0 0-1,-5 0-4,-4 0-2,-6 0-1,-3 0-1,-4 0 4,-2 0-3,-7 0-1,-4 0 0,-8 0 0,-5 0-1,-3 0-39,0 0-18,0 0-64,0-4-47</inkml:trace>
  <inkml:trace contextRef="#ctx0" brushRef="#br0" timeOffset="3160.3607">31620 1283 452,'0'0'95,"0"0"-77,0 0 40,0 0-1,0 0-38,0 0-19,0-3-2,0 3-3,-2 0 1,-1 0-9,-7 0-34,-4 14 15,-6 2 25,-7 4-1,-3-1-15,0 4-15,-3-1-27,0-1-24,1-1-52</inkml:trace>
  <inkml:trace contextRef="#ctx0" brushRef="#br0" timeOffset="4191.4285">32000 538 162,'0'0'94,"0"0"-65,0 0 11,0 0 12,0 0-7,0 0-22,8-12-13,-8 12-10,0 0-10,0 3-6,0 16-4,0 12 20,-2 5 5,-1 6 13,0 6-14,2 0-3,-2 1 5,0 0-2,-2-4-1,-2-5-1,-2-3 2,0-4-4,-3-6-9,5-1-35,2-4-50,1-3-21,2-6-76</inkml:trace>
  <inkml:trace contextRef="#ctx0" brushRef="#br0" timeOffset="4769.9266">32027 824 113,'0'0'81,"0"0"-12,0 0-8,0 0-26,0 0-7,0 0-20,28-41-6,-9 41-4,7 0 2,4 0 0,3 0 0,0 0 2,-2-2-1,-5 0 1,-3-1-2,-4 0 0,-2-2 1,-4-1 0,-2-3 3,-2-4 7,0-6 64,-3-2-49,0-1-17,-2 1 34,-1 3-21,-1 0-8,-1 1 2,1 3 10,-1 1-23,2 2-3,-3 4 2,0 2 10,0 2-8,0 2 16,0 1 0,0 0-5,0 0-12,0 0-3,0 0-4,0 9-12,0 19-1,-1 13 14,-7 10 3,1 5 5,1 3-4,0-2 0,-1-4-1,0-4 0,1-5 0,0-5 0,-2-3-49,-4-3-34,1-4-16,-2-5 32,1-4-37,1-5 26,-1-5-91</inkml:trace>
  <inkml:trace contextRef="#ctx0" brushRef="#br0" timeOffset="6942.123">29652 1790 73,'0'0'139,"0"0"-116,0 0 44,0 0 12,0 0-21,0 0-15,9-34 19,-9 29-20,0 0-13,0 1-6,0 0-12,-3-1-10,-3-1-1,-7 3-11,-2 0-18,-5 3 8,-2 0-9,-4 0 19,1 0-13,0 0 8,3 6-3,2 2-5,4 0 18,5 2-12,3-1-3,3 1 4,2 6 5,3 6 9,0 5-6,3 8 6,15 1-4,7-2 7,3 2 7,3-1 2,1-3-7,1-3 2,-2 1 3,-3-5-5,-2-1-1,-5-2 0,-3 0 4,-6-3-5,-5-4-3,-7-1 2,0 0-4,-3-1 5,-17-1 29,-9-1 6,-4-4-16,-6 0-1,0-2-8,-1 0-4,0-3-3,-2 3 1,3 1-4,9-1-8,7-2-45,10-3-100</inkml:trace>
  <inkml:trace contextRef="#ctx0" brushRef="#br0" timeOffset="7220.1754">29916 2334 300,'0'0'121,"0"0"-119,0 0-2,0 0 0,0 0-14,0 0 3,0 25 8,0-11 3,-12 1 8,-7 0-8,-5-2-22,-5-2-89</inkml:trace>
  <inkml:trace contextRef="#ctx0" brushRef="#br0" timeOffset="7640.2017">30216 1762 262,'0'0'71,"0"0"-71,0 0-27,0 0 21,0 0 6,83-6 21,-26 6 3,4 0 8,2 0-5,-5 0-11,-2 1-15,-3 2 1,-4-1-1,-2 0-1,-4 1-7,-9-1-46,-6 1-6,-10-1-45,-4-1-34</inkml:trace>
  <inkml:trace contextRef="#ctx0" brushRef="#br0" timeOffset="7946.4413">30578 1777 3,'0'0'36,"0"0"-31,0 0 25,-34 88 37,22-53-16,3 3-24,0-1-1,2-1-2,0 1-13,0-1 3,0-3-8,-2 0-1,-3-1-2,0-4 1,-3-1-4,0-3-17,-1-3-12,-1-4-50,3-8-95</inkml:trace>
  <inkml:trace contextRef="#ctx0" brushRef="#br0" timeOffset="11815.8408">24017 2626 42,'0'0'70,"0"0"-4,0 0 12,0 0-10,0 0-37,0 0-15,0 0 1,0 0-9,0 0-8,0 0 0,0 0-9,0 3 3,0 7 4,0 2 2,0-1-1,0 0 0,0 0 2,0-2 0,0-1 2,0-1-2,0 1 0,0 0-1,0-4 1,1 0-3,4-2 3,-1 1-1,8-3 5,3 0 4,9 0 3,7-8-8,7-5 2,4-2-4,4-3 0,2 0 6,1 0-7,1-2 1,-2 1 10,1-1 4,-5 2-7,-4 3 11,-6 1-7,-11 5-12,-9 3 0,-9 3 1,-3 3-4,-2 0-35,0 0-55,-16 5 51,-7 8-13,-3 2-80</inkml:trace>
  <inkml:trace contextRef="#ctx0" brushRef="#br0" timeOffset="12535.1412">23944 2797 122,'0'0'59,"0"0"-35,0 0 40,0 0-35,0 0-25,0 0-2,6-11-4,-6 11 1,0 0-7,0 0-23,0 0 4,0 8 27,0 4 13,3 2-11,-2 1 0,2 0 12,-1-2-13,1 1 2,1-4 1,1 1-4,2-5 2,0 0-2,3-3 9,0-1 5,8-2-4,3 0-4,7 0 0,6-5-6,7-8 3,6-3 4,7-2-6,6 0-1,4-1 0,-3 2 0,-6 0 2,-7 4 10,-11 0-3,-5 2 11,-9 2-13,-4 2 0,-3 0-1,-6 3-6,-2 1 2,-1 0-2,-4 2 0,-3-1-3,2 0-4,-2 2-10,0 0-38,0 0-85,0 0-9</inkml:trace>
  <inkml:trace contextRef="#ctx0" brushRef="#br0" timeOffset="16593.6987">6003 5716 149,'0'0'70,"0"0"-51,0 0 37,0 0 26,0 0-37,0 0-21,0 0-9,0-8-2,0 8-13,0 0 3,0 0-6,0 0 3,0 0-7,2 0 6,1 0-9,3 0 5,2 0 5,3 0 0,4 0 0,4 0 0,2 0 2,7 0 2,2 0-4,3 0 4,3 0-3,6 0 0,-2 0-1,3-2 0,-2-5 6,-2-2-6,-4-1 1,-1 1 0,-7-1-1,-7 5 2,-7 2-2,-4 1-2,-4 2 2,-4 0 0,-1 0 2,0 0-2,0 0 0,0 0 0,0 0 2,0 0 3,0 0-1,0 0-4,0 0-3,0 2-51,-6 6-46,-3 3-22,-1-2-47</inkml:trace>
  <inkml:trace contextRef="#ctx0" brushRef="#br0" timeOffset="17090.3408">6094 5847 236,'0'0'75,"0"0"-62,0 0 18,0 0 16,0 0-47,0 0-11,9-12 11,7 9 7,4-2-4,5 2-3,4 0 7,2-2-6,5 0 6,4-2 1,-4 3 2,-2-1-8,-4 1 1,-3 4-2,-6-1-1,1 1 1,-6 0 1,-2 0-2,-5 0-4,0 0-18,-5 0-45,1 3-31,-4 2-48</inkml:trace>
  <inkml:trace contextRef="#ctx0" brushRef="#br0" timeOffset="17948.6614">10945 5455 110,'0'0'114,"0"0"-62,0 0-1,0 0 19,0 0-22,0 0-35,-2 0-13,2 0-3,0 0-24,18 0 18,9 2 7,7-2 2,9 0 30,5 0-22,-3 0 0,1 0-3,-1 0-1,-1 0 3,-3 0-7,-4 0 6,-4-2-6,-6 2-2,-6 0 2,-9 0-25,-6 0-33,-6 0-44,0 8-39,0-1 37</inkml:trace>
  <inkml:trace contextRef="#ctx0" brushRef="#br0" timeOffset="18369.7279">10968 5618 355,'0'0'58,"0"0"-56,0 0-2,0 0 34,0 0-16,0 0-5,68-38 9,-43 32-3,0 5-9,2-1-10,1 2 0,4 0 0,2-2 1,3 1 6,-1 0-5,-4 1-2,-6 0 0,-6 0-5,-11 0-7,-3 0-27,-6 1-20,0 5-25,0 3-10,-2 0 56,-11-1-40</inkml:trace>
  <inkml:trace contextRef="#ctx0" brushRef="#br0" timeOffset="22701.2093">20531 5330 18,'0'0'35,"0"0"44,0 0 3,0 0-10,0 0-16,0 0 16,0 0-19,-3-21-2,3 20-18,0 0-14,0 1-19,0-2-1,0 2-2,0-3 3,0-1 2,7 3-2,5-2 0,5 2-1,9 1 1,5-2-2,6 2-1,5 0 1,1 0-7,-1 0-20,-3 0 1,-3 0-26,-2 0 21,-2 0-12,-2 0 29,-4 0 3,-3 0 7,-7 0 6,-4 0 3,-3 0-2,1 0-1,-2 0-10,-1 0-74,-4 0-25,-3 0-3</inkml:trace>
  <inkml:trace contextRef="#ctx0" brushRef="#br0" timeOffset="23132.2652">20530 5431 269,'0'0'40,"0"0"-25,0 0-12,0 0 19,0 0-11,0 0-7,1-3 8,12 0-1,6 0-2,8-1-5,9 0-2,2 0 0,3 1-2,0 2-1,-5-1 0,-6 1 2,-3 1-2,-7 0-14,-3 0-33,-5 0-27,-3 0-33,-3 0-32</inkml:trace>
  <inkml:trace contextRef="#ctx0" brushRef="#br0" timeOffset="34384.2649">6215 8493 73,'0'0'55,"0"0"23,0 0 8,0 0-14,0 0 0,0 0-5,0 0-9,0-8-30,0 8-9,0 0-18,0 0 4,0 0-5,0 0 0,0 0-4,0-2 0,3 1-1,3 0 5,5-2 0,0 0 2,3 0-2,4 0 1,1-2 1,2-1-2,7 2 1,1-1-1,2 0 0,2 2 0,3 1 0,4-3 0,3-1 1,8 0 0,3 0-2,5 0 0,1 0 1,-2 0 1,-4-2 0,-6 1-1,1-2 0,0 0 0,-3-2 0,3-1 1,-1 2-2,-3-1 1,-2-1 0,-2 2 1,-3 0 3,-5 3-4,-3 3 0,-6 2 0,-2 2 0,-4 0-4,-6 0-2,0 0 2,-6 0-21,-3 2-19,0 2-22,-3 3 7,0 3-8,-9 0 11,-10-1-76</inkml:trace>
  <inkml:trace contextRef="#ctx0" brushRef="#br0" timeOffset="38612.085">14186 6616 14,'0'0'50,"0"0"-11,0 0 5,0 0 9,0 0-12,0 0 7,0 0-7,3-26 1,-1 26-12,-2 0-24,0 0-6,0 0-11,1 0-5,2 0 0,3 6 10,0 5 6,3 4 4,-1 2-4,-1 5 1,1 6 10,2 4-1,-1 7 2,0 5-3,3 3 2,-2-2 15,1-5-17,4-1-3,-5-2 10,3-3-14,-5 3 4,1-3 0,-1 4 2,0 1-6,0 2 2,-1-4-1,-1 1-1,-1-5 2,-2 0-3,-3-3 5,0 0 14,0-1-6,-6-2-6,-3 0 0,1-1-3,1-1-1,-2 0-2,0 0 2,-2-2-4,0-1 0,-1 2 0,0 0 7,-2-1-4,4 1 5,0-2-6,1-2 3,-1-1-5,3 0 2,-3-1-1,-1 1 1,-2-1-1,-1 2 5,-1-1-6,-2 0-5,-3-3-54,4-3-62,-4-5-66,2-5-23</inkml:trace>
  <inkml:trace contextRef="#ctx0" brushRef="#br0" timeOffset="39593.7437">11404 6628 207,'0'0'81,"0"0"-32,0 0-30,0 0 15,0 0 32,0 0-20,0-14-42,0 14-4,0 0-10,-4 0 7,-10 17 3,-7 9 2,-3 11 1,-2 13 5,0 8-2,-1 9 7,-1 5-7,1 1 3,0 7-8,0 0 7,5 0-6,7-5 0,7-3-1,7-4-1,1-2 0,0 1 5,12-3-4,7-1-2,4-2 1,8-3 0,6 4 0,5 6 1,3 4-2,6 4 2,4-6 4,3-6-1,3-10-8,6-9-33,8-9-81,7-11-75</inkml:trace>
  <inkml:trace contextRef="#ctx0" brushRef="#br0" timeOffset="41056.2501">17418 6316 120,'0'0'88,"0"0"-14,0 0-4,0 0-24,0 0-4,0 0-9,1-10-7,-1 10-4,0 0-15,0 0-7,-13 0-2,-2 12 2,-4 9-2,0 8 3,-3 10-6,-1 7 5,-4 10 0,0 7 0,0 11 1,1 7 2,0 7-2,3 0 2,1-5-2,5-4 4,3-6-3,5-1-3,6-4 5,3-6-5,0-5 1,12-6-2,10-3 1,6-3 0,4-4 1,7-2 0,5-6-6,4-4-66,3-9-113,-2-9-86</inkml:trace>
  <inkml:trace contextRef="#ctx0" brushRef="#br0" timeOffset="42572.0388">20161 6302 7,'0'0'10,"0"0"22,0 0 45,0 0-18,0 0-32,0 0-7,-25-4-5,21 4-12,-1 6-1,0 8 1,2 2-3,3 2 2,0 1-1,0 0 1,0 2 0,0 2 11,0 2-5,0 1 7,0 2-6,0 1 3,0 4 0,0 3-4,0 3-1,0 7-2,0 3 9,0 3-8,0 0 2,0-4-2,0-1-1,-4-2-3,1-3 1,0 0-1,0 0-1,0-1 1,2-2-2,-2-1 2,0-1-2,0-2 0,0-2 2,2-3-2,-1-1 0,1-4 2,1 0 0,-2-4-1,1-1 5,-1-4-8,1-1 4,1-3-4,-2-3 2,2-1 0,0-3 1,0 0-1,0 0 0,0-2 0,0 0 0,0 0 5,0-2-4,0 2 0,0 0 4,0 0 1,-3 2-2,0 0 7,-2 2-6,0-1 2,-3 1-1,-1-1 3,-5 2-5,-2-1 5,-4 3-8,-6-2 2,-3 5-1,-9 2-3,-4-1 1,-7 4-40,-2-1-46,-1-2-28,5-3-118</inkml:trace>
  <inkml:trace contextRef="#ctx0" brushRef="#br0" timeOffset="43930.5248">19926 6238 57,'0'0'85,"0"0"-43,0 0 15,0 0-9,0 0-3,0 0-5,0 0-23,-19-27 12,19 25-6,0 1-3,0-1-2,0-1-1,0 2-3,0-2 6,0 1 1,0 0 1,0 0-12,0 0-1,0 2-9,0 0-2,0 0-10,4 0-10,6 0 20,7 0 2,7 5 7,-2 5-7,2 4 2,-1 1-4,-3 2 4,1-3-5,-3 1 4,-2 1-1,-2-4 0,-1-2 0,-5 1-1,-1-1-16,-2 0-15,-4 1-5,-1 1 3,0-1 16,0 2-24,-4 1-7,-7-3-32,1-1-41</inkml:trace>
  <inkml:trace contextRef="#ctx0" brushRef="#br0" timeOffset="48374.9886">24072 5764 245,'0'0'155,"0"0"-54,0 0-54,0 0-5,0 0-4,0 0-17,0 0-11,30-42-7,-14 36-2,10 0 1,3-1 3,4 0-4,3 0 0,3 2-1,6 1 1,1 1-1,0 3-11,-4 0-86,-9 0-67,-11 0-92</inkml:trace>
  <inkml:trace contextRef="#ctx0" brushRef="#br0" timeOffset="48654.8021">24332 5689 184,'0'0'109,"0"0"-44,0 0 1,0 0-12,0 0-33,0 0-21,-8 27-19,7 1 19,-4 7 8,2 4-3,-1-1 2,4-2-4,-2-1-1,1-2 0,-1-1 0,-4-1 3,-1-1-5,-6-3-29,-4-3-62,-4-7-104</inkml:trace>
  <inkml:trace contextRef="#ctx0" brushRef="#br0" timeOffset="48874.7255">24129 6119 279,'0'0'134,"0"0"-105,0 0 27,0 0-14,0 0-28,0 0-12,85-26 1,-42 22 11,3-1-5,5 3-8,0 0-1,1 2 0,0 0-1,-4 0-30,-3 0-40,-5 0-28,-6 0-102</inkml:trace>
  <inkml:trace contextRef="#ctx0" brushRef="#br0" timeOffset="49374.5149">25570 5597 262,'0'0'61,"0"0"-44,0 0-4,-106-36-11,73 36-2,-3 1 0,-7 17 1,-2 9-1,-5 8 9,3 5-4,6 4 4,9-1 0,13-3-9,9-4 7,8-4-7,2-2-4,3-5 2,15-2 2,6-5 11,7-3 19,9-6 2,11-4 13,3-5-32,0 0-5,-2 0-8,-7-5-1,-1-7-102,-7-4-61,-8-5-84</inkml:trace>
  <inkml:trace contextRef="#ctx0" brushRef="#br0" timeOffset="49659.6311">25152 5824 107,'0'0'249,"0"0"-234,0 0-10,0 0 6,0 0 3,105-15 6,-61 7-8,6 0 20,2-3-9,3 2-8,-6 0-12,2 4-3,-6 4-48,-7 1-98,-12 0-98</inkml:trace>
  <inkml:trace contextRef="#ctx0" brushRef="#br0" timeOffset="51464.1586">26419 5398 99,'0'0'81,"0"0"-19,0 0-34,0 0-10,0 0 0,0 0 38,40-56 17,-40 56 7,0 0-35,0 0-45,0 0-14,0 17-20,0 10 34,0 11 4,0 5 2,-1 7-4,-2-3 8,-2 1-6,-2-4 4,-5-7-8,0-4-12,-3-6-15,3-4 7,0-5-6,0-1-21,6-4-41,2-4-66</inkml:trace>
  <inkml:trace contextRef="#ctx0" brushRef="#br0" timeOffset="51803.0003">26625 5395 229,'0'0'64,"0"0"-31,0 0 12,0 0 20,0 0-9,0 0-41,13-27-15,-13 44-39,2 11 23,-2 11 16,0 7 11,0 2 0,0-3-6,0-5 2,-2-4-2,-5-2 4,-2-3-9,0-1 6,1-4-3,1-3-3,0-5-26,4-7-38,1-1-63,2-7-21</inkml:trace>
  <inkml:trace contextRef="#ctx0" brushRef="#br0" timeOffset="52289.7243">26617 5511 167,'0'0'56,"0"0"-31,5-110 6,10 79-25,-2 2-2,5 3 13,1 2-6,4 3 10,4 3-16,3 2 9,1 5 0,0 3 9,1 6 16,-4 2-4,-3 0-12,-4 2-23,-9 15-4,-7 7-8,-5 6 7,-8 2 5,-22 1 10,-7-3-10,-5-3-5,3-5 5,8-3 0,7-7 0,11-6 0,5-3 1,7-2 3,1-1-4,0 0 0,0 5-14,0 4-5,7 6 13,5 8 6,7 3 0,0 3 4,3 3 11,-1-2-2,-2 0-1,2-1-4,-2 1-7,-1-2 1,2-2 3,-3-2-5,-1-3-5,-3-3-30,3-4-45,-2-7-49,2-7-31</inkml:trace>
  <inkml:trace contextRef="#ctx0" brushRef="#br0" timeOffset="53014.4194">27320 5153 54,'0'0'130,"0"0"-62,0 0-19,0 0-5,0 0-14,0 0-16,58-62 6,-50 59-5,-2 3-10,2 0-5,0 0-3,3 12-8,-1 5 2,-3 1 7,-2 1 1,-2 0 1,-3-5 0,0 1 6,0-2-1,0-5-5,0 0 0,0-2 0,0-3 1,0-2-1,0-1 0,0 0 0,0 0 13,0-5 7,7-12-14,5-3 15,0 1-20,3 1 14,2 1-13,2 5 1,1 3 0,3 2-6,0 4 1,-4 1-4,-3 2 5,-2 0 1,-4 0-6,-1 9 0,0 3 1,0 2-5,-1 2 10,-4 1 3,2 1-3,-1 0 0,3 0 0,0 0-21,-1-1-96,1-9-57</inkml:trace>
  <inkml:trace contextRef="#ctx0" brushRef="#br0" timeOffset="53309.874">28046 5102 185,'0'0'175,"0"0"-111,0 0-55,0 0 4,0 0 36,0 0-49,5-14-4,-7 22-34,-9 11 38,-3 7 2,-7 4 13,2-2-11,0 1 4,-2-2-8,0-2 0,-5 2-23,-4-6-81,1-7-94</inkml:trace>
  <inkml:trace contextRef="#ctx0" brushRef="#br0" timeOffset="53570.0665">27908 5096 147,'0'0'16,"0"0"-5,0 0-11,0 0 20,34 77 3,-21-56-16,1 0-2,2 0-1,2-2 0,3-2-3,0-2 3,-3-4-4,0-1-3,-5-3-69,1-4-21</inkml:trace>
  <inkml:trace contextRef="#ctx0" brushRef="#br0" timeOffset="54140.162">28188 5139 262,'0'0'101,"0"0"-87,0 0-3,0 0-7,0 0 0,0 0 1,51-25-2,-48 25-3,3 0-7,4 3 7,1 10 1,2 0 3,-1 3 14,-1-1-5,-2-2-10,-1 1 2,0-2-5,-2-2 6,2 1-4,-1-4 1,-4-2 4,1-3-4,-2-1 3,-1-1-4,1 0 7,2 0 6,2-8 4,6-8-6,2-7-8,0 1 53,0 2-33,2 1 5,1 3-16,-1 6-12,-4 2-2,-6 4-2,-4 3-1,-1 1-9,1 0-14,3 2-2,3 15 28,1 3 4,3 2-3,0-2 8,-3 1-9,0-2-13,0-1-59,-5-1-37,-4-5-100</inkml:trace>
  <inkml:trace contextRef="#ctx0" brushRef="#br0" timeOffset="55982.5593">29770 5323 123,'0'0'162,"0"0"-76,0 0-14,0 0 24,0 0-45,0 0-23,0 0-4,3-30-11,-3 30-13,0 0-4,0 0-15,0 7-4,0 16-3,0 10 26,0 7 4,0 6 3,1 0-1,5 1 0,3-5-3,6-2-2,0-9 4,3-7-3,-5-6 5,4-6-7,-4-4 1,5-5 3,2-3 2,5 0 4,5-7 3,1-10 1,4-6 4,0-5-9,1-7-2,-2-6-5,-4-1 2,-3 0 0,-6 1-2,-3 4-1,-6 5 1,-4 2-2,-5 4-2,0 8-22,-3 3-32,0 6-32,0 3-119</inkml:trace>
  <inkml:trace contextRef="#ctx0" brushRef="#br0" timeOffset="56539.8777">30826 5307 117,'0'0'135,"0"0"-86,0 0-18,0 0-14,0 0-11,0 0-6,-37-32-8,11 32 6,-10 4-5,-8 15 7,-4 9 7,-1 5-2,4 3 7,7 4-10,5 0 4,10 0-1,7-4-1,8-4-2,7-5-2,1-7-10,0-2 1,3-3 2,12-1 7,9-6 16,5-1 0,9-4-1,5-3-4,3 0-8,2 0-3,-3-11-76,-4-4-92</inkml:trace>
  <inkml:trace contextRef="#ctx0" brushRef="#br0" timeOffset="56790.1932">30490 5463 172,'0'0'1,"0"0"-1,0 0 16,0 0 32,0 0-30,112 10 7,-67-8 4,6 1-20,0-1-7,-4 2-2,-8-1-146</inkml:trace>
  <inkml:trace contextRef="#ctx0" brushRef="#br0" timeOffset="57619.9341">31803 5219 105,'0'0'69,"0"0"6,0 0 3,0 0 16,0 0-24,0 0-43,-11-81-27,-3 76-4,-7 4-8,-9 1-4,-10 0-7,-11 15 23,-7 9-5,-6 4 5,1 9 3,-1 3-3,4 4 0,7 3 4,9-2-1,13 1-3,10 2-1,14 1-1,7-4 0,0-5-6,21-5 0,14-7 8,14-7 5,16-4 11,9-6-1,13-5 1,-1-3-9,-3-3-5,-9 0-2,-11 0-45,-14 0-29,-9 0-36,-17-10 10,-13-3-79</inkml:trace>
  <inkml:trace contextRef="#ctx0" brushRef="#br0" timeOffset="58147.6867">31486 5347 32,'0'0'256,"0"0"-256,0 0 0,0 0-14,0 0 14,0 0 1,0 83 22,0-47 0,0 2 9,0 1-21,-5-2-3,-1-2-4,-1-2-1,0-4 5,2-4-8,0-3 0,2-4-49,3-4-45,0-5-62</inkml:trace>
  <inkml:trace contextRef="#ctx0" brushRef="#br0" timeOffset="59802.1175">32027 4924 66,'0'0'104,"0"0"-69,0 0 8,0 0 16,0 0-22,0 0-28,8-1-2,-7 1 1,4 0-6,2 8-2,-1 10-2,0 5 2,2 0 10,-2 1-5,1-2 0,-1-3-4,-3-4 6,1-2-6,1-4 3,-4 1-4,1-2 2,1-3-2,-1-3 6,0-2-5,-1 0 4,1 0 4,0 0 7,2 0 6,5-10 35,4-9-42,1-3 33,2 1-19,-1 0-22,1 1-1,1 6-3,-2 2 0,-2 2-3,0 4 1,-5 2 2,-3 3-6,-1 1 3,2 0 0,4 0-11,3 1 0,2 11 8,1 3 1,-1 2-6,1-1 7,-2 1-9,-1-2 8,-2-2-4,-1 1-31,-3-3-30,-1 0 20,2 2-34,2-1-28,2-2-20</inkml:trace>
  <inkml:trace contextRef="#ctx0" brushRef="#br0" timeOffset="60172.8471">32803 4928 314,'0'0'135,"0"0"-55,0 0 5,0 0-27,0 0-53,0 0-5,-2-4-24,-13 22-4,-7 6 28,-2 3 9,-1 0-8,2 0 6,3-4-3,-3 0-1,5-2-3,-1-3-3,1 0-33,3-2-83,0-5-61,2-5 4</inkml:trace>
  <inkml:trace contextRef="#ctx0" brushRef="#br0" timeOffset="60454.4638">32634 4938 145,'0'0'68,"0"0"-68,0 0-3,0 0 3,0 0 40,0 0-16,48 55 11,-32-35-1,1 1-9,2 2-18,-2-1-1,2-1 0,-1 0-6,-3-1-37,1-5-53,-2-2-51</inkml:trace>
  <inkml:trace contextRef="#ctx0" brushRef="#br0" timeOffset="61173.5621">32951 4983 105,'0'0'54,"0"0"-46,0 0-3,0 0 5,0 0 3,0 0 6,80-62 30,-79 62 37,-1 0-40,0 0-39,3 0-7,2 7-15,1 12-9,-1 3 23,-2 0 2,-2 3 4,1-2 1,-2-2-4,0-2 12,0-2 9,0-4-13,0-2-9,0-2 4,0-5-1,0 2-2,0-4 3,1-1-5,1 0 2,2-1 3,-4 0 0,1 0-1,1 0 0,-1 0 10,2 0 3,-1 0 41,5-7-22,0-4-11,4 0-8,3-3-6,4-1-4,4-2-6,11 1-1,1-2 0,2 3-3,0 1 3,-9 4 0,-5 5-2,-10 3 2,-4 2 0,-5 0-4,0 0-3,4 5-8,2 10-3,-2 3-6,-1 3 24,3 0 2,-3 0 4,3-3-4,4 0 1,1-1-3,-2-3 4,3-1-4,-2 1-32,2-2-38,0-2-110,1-2-5</inkml:trace>
  <inkml:trace contextRef="#ctx0" brushRef="#br0" timeOffset="73902.2185">11000 10317 74,'0'0'98,"0"0"-23,0 0-21,0 0 10,0 0 11,0 0-29,0 0-20,0 0 7,-20-44-22,11 44 6,-1 0-5,-6 0-12,-4 5 0,-2 10-2,-1 6 4,2 1-1,-1 4-1,4 4 0,0 1 8,0 1-8,3 4 1,1 1-1,1-3 2,0 3-2,4-3 0,0-1 0,-1 0-3,4-1 3,0-1 3,1 1 0,-1-2-3,5-3 3,-2 0-6,0-4 6,3 0-2,0-2-1,0-2 0,0 1-1,0-2 2,0 0-1,0-3 3,6 0-3,0-1 1,-2-2-2,2 1 2,2-2 0,-1-1 0,1 1-1,-2-2-2,1 0 2,2-2 5,0 1-5,0-4-3,4 1 3,2-2 7,3-2-1,2 1-1,5 0 2,2-2 1,3 0-3,-2 0-3,-1 0 4,-3 0-6,-6 0 2,-1-2 2,-3-4-3,2-3 1,-1-2 5,3-2 11,0-4-4,0 1-9,4-4-3,-5 2 1,1-1 1,-5-1 0,-1-1 3,-3-2-5,0 0 11,-1-2 1,-3-3-5,0-3 2,-1-3-3,-1-1-8,-1-1 3,1 0 0,-2 0-3,-1 1 0,0 2-4,0 0 10,0 0-7,-9 0 1,0-1 0,-2 5-5,-3 1 5,4 4 5,-1 3-3,1 2-1,2 2-1,-2 0 0,2 3-2,-2 0 2,0 0 0,-1 4-2,-1 1 1,0 2 2,0 0-1,-3 0 0,5 2 0,-2-1 0,-1 3 0,0 0-1,-1 2-2,0 1 3,-2 0 0,2 0-2,-3 0-1,-2 0 3,-1 6 0,-4 6 0,-3 6-2,-1 6 2,-1 3-3,5 8 5,-1 4-4,7 5-1,3 1 3,2-2 0,4-4-2,3-1 1,3-2 1,3-4 0,0-1 0,0-3 0,0-5 0,9-3-7,6-3 7,0-2 0,4-5 0,4-4-2,5-6-3,10 0 5,10-4 9,6-16-5,6-4-3,-4-1 0,-3 0-1,-6 4 3,-5 5-3,-9 1 0,-8 4-4,-7 5-4,-12 3-8,-4 3-7,-2 0-8,0 2-34,-6 13-63,-11 5 28,-2-1-179</inkml:trace>
  <inkml:trace contextRef="#ctx0" brushRef="#br0" timeOffset="80255.3459">26000 10113 70,'0'0'98,"0"0"-12,0 0 16,0 0-13,0 0-5,0 0-14,0 0-10,6-35-33,-6 35-2,0 0-13,0 0-12,0 0-2,0 0-2,-2 0-4,-7 1-5,-6 14 13,-7 6 4,-2 3 0,-1 5-1,0 2 0,2 7-3,-3 4-2,3 2 2,-1 3 3,3-2-3,-5-3 3,3 0-3,2-3 1,3-2-2,5-5 1,5-1-4,5-1 2,3 0 2,0 0 0,0-2-1,5 1 0,5-3 1,3-2-3,2-2 3,5-4 0,2-1 0,3-2 0,-1-3 1,2-3 3,-2 0 0,-4-3-4,-5-1 0,-3-2 4,-3-2-4,-3 0 1,3-1 1,0 0 1,1 0 0,1 0 8,4-1-1,1-9 2,5-2-3,1-5-4,1-1 2,2-3-3,2-7 2,2-3-4,0-5-1,0 0-1,-4 2 0,-5 0 5,-4 2-5,-4 0 0,0-3 0,-5-1 1,-2-2 1,-2-1-2,0-1 1,-3-1 3,0 0-4,0 4 0,-3 3 0,-6 4 0,-2 2-5,-1 2 5,2 3 2,-2 1 1,3 2-2,0 2-1,0 3 3,-1 2-3,-1 1-3,1 3 1,-5 1-5,-4 2 4,-6 6 3,-6 0 1,-3 0-1,-6 6 0,1 11-4,0 7 4,1 7 0,2 7-3,4 5 0,4 5 2,11-1 1,6 2 0,6-4-4,5-6 3,0-3 0,9-8-2,10 0 0,8-7-1,5-3 4,5-5 0,7-5 3,7-4-2,8-4 5,0 0-4,1 0 3,-3 0-5,-5-1 0,-7-6 3,-7-3-2,-6 0 3,-10-1-3,-4 4 1,-8-4-2,-4 3-3,-4-1-18,-2-1-24,0 2-55,-11 3-167,-11 0-13</inkml:trace>
  <inkml:trace contextRef="#ctx0" brushRef="#br0" timeOffset="84280.0083">8939 10583 61,'0'0'158,"0"0"-84,0 0-7,0 0 18,0 0-16,0 0-23,0 0-29,2-5-11,-2 5-3,0 0-3,0 1-10,0 13 10,0 8 6,0 5-2,0 5 5,3 4-5,1 5 6,-1 5-4,0 4 9,2 1-6,1 0 0,0-1-7,-2 1 4,3 0 0,-2-1-2,-2-1-3,0 3 3,3-3 0,-4 0-4,1-3 3,-2 1-1,3-5 0,-1 0 0,0 0-1,0-3-1,3 2 3,-3 1-2,2-1-1,-2-2-2,4 2 1,-2 1 1,-2 3 1,0 0-1,-2-1 0,1-8-1,2-6-6,2-11-43,3-6-47,-3-11-85,3-2-149</inkml:trace>
  <inkml:trace contextRef="#ctx0" brushRef="#br0" timeOffset="87359.8886">9035 10528 7,'0'0'90,"0"0"-65,0 0 0,0 0 46,0 0-21,0 0-30,9-14-10,-6 13 7,1 1 13,2-2-11,5 0-13,2 1 1,2 0 14,4 1-10,4-2-4,-1 1 1,7-1-3,5-1 0,4-1 1,6-1-6,2-1 5,-1 2-4,-1 1 0,0-1 1,-1 0-3,2 0 6,0-1-5,1-1 2,-1 1-2,-2 0 1,-3 0-1,-2 0-1,-1 1 1,0-1 3,-3 3-1,-2-1-1,-1-2 0,-1 0 4,1-1-4,5-1 1,0-1 3,3-1-5,1 3 4,-1 2-7,-2-1 8,0 1-5,3-1 1,1 2-1,4 0-2,2-1 2,0-1 0,-1 0 3,-6 4-3,-5-1 0,-6 2-3,0 0 3,-2 0 1,1 0-1,2 0 0,1 0-2,11 0 2,2 0 3,3-1-2,2-5-1,-4-2 0,1 1 0,-6 0-1,-5 0 1,-1 4 1,-1-1-1,-2 1 2,2-2-2,0 1 1,1-1-1,2 0 0,1 0 1,-1 2-1,0 0 5,-1 1-4,0-1 0,2 0 0,4 1 0,6-2 4,3 3-3,0-3 1,-1 3-2,-5 0-1,-4 1 4,0 0-4,-3 0 0,4 0 0,3 0 0,1 0 0,6 0 1,0-2-1,6 2-1,-2 0-1,3 0 2,0-1 0,2 1 2,1 0-2,-3 0 0,-1 0 1,-3 0 0,-5 0-1,-3 0 0,0 0 2,2 3-2,6 3-1,5-3 1,6 0-1,2-3 1,3 0 0,-2 0 0,1 0 1,-2 0-2,-3 0 2,-2 0-2,-4 0 1,0 0 0,-3 0 0,-1 0 1,-5 0-1,2 3 1,-3 0-1,-1 0 0,4-2 0,0 2 0,8 0 4,6 1-4,3-2-1,4 3 1,-2-1 0,-3-1 0,2 2-3,-1-2 3,-1 1 0,-1-1 0,-3 2 0,-4-2-1,1 0 1,-3 1 0,-2-1 1,-3 2 0,2 0-1,-2-4 2,-3 2-1,-1-3-1,-3 2 3,1-2-3,-1 1 0,2 2-2,3-3 1,4 1 2,2-1-2,-1 0 6,0 0-4,-1 0 1,0 0 0,-2 0 5,-1 0-2,-2 0 1,0 0-4,-1 0 2,0 0 3,0 0-6,1 0 1,-1 0 2,2 0-4,-1 0 3,1 0 0,-1 0-2,-1-1 0,0-3-2,1-1 4,0 2 0,3-2-3,2-1 0,-3 2-3,-2 0 2,-7-1 1,-5 0 3,-5 0-1,-6-2-4,-3 3 4,-4-1-2,-4 1 0,0-1 2,-3 1-2,-2 1 4,5-3-3,-3 2 1,1-1-2,1 0-2,-2 1 2,1-1 0,-2 4 4,-1-2-4,1-1-2,-1 2 1,3-1 0,1 0 1,5 0 0,11-2 5,15 2-5,18 0-3,12 0 1,6 2 2,3-2 1,1 1-1,3-1-1,12 1 1,7-1 4,8 0-4,4 1 0,4 0-4,-1 2 4,-1 0 4,-9 0-4,-8 0-2,-11 0 1,-10 3 1,-11 4 0,-9 0 1,-4-1-1,-5-2 3,-6-1-3,-2 2 0,-9-5-3,-8 1 3,-10-1-1,-4 0 5,-6 0-5,3 0 3,-2 0-2,4-1 1,-1-4-1,1-1 1,-1 0-1,0 2 0,4-4 0,1 1 0,4 1 0,5-2 0,1 2 1,-3 0-1,-5 1 0,-7 2 0,-7 2 0,-6 1 3,0 0 0,0 0 19,0 0 11,0 0-22,0 0-10,0 0 3,0 0 1,0 0-5,0 0-4,0 0 3,0 0 1,0 0-3,0 0-1,-3 0 4,-4 0 0,3 1 7,-1 1-7,2-1-3,-1 1 3,1 1 1,-2 0 0,0 2-2,1-1 1,0 2 0,-1 2 0,1-1 0,1-1 0,-2 3 2,1 0-1,-3 0-1,2 2-1,-1 2 1,0 2 1,-4 2 1,2 4-4,-1 1 1,1 2 1,-3 5 4,0-1-3,1 2 0,-5-4-1,3 2 0,-3 0 4,0 1-4,-1-2 0,2 1 0,0 0-3,1-3 6,1 2-3,2 0 0,0-1 0,2 1 1,1-3-1,-1 0 0,4 0 0,-2 2 1,1 1-1,2 0-1,-2-1 1,2-1-1,-1-1 1,3 1 0,-2-2 0,1-3 1,-2 0-1,1-4 1,0-2 0,-4-1-1,2-2 0,1-1 1,-1-2-1,1-1-1,2 1 1,-3-1 0,1 4 1,1-1-1,-1 3-1,2-2 0,-1 5 2,0-3-1,0 4 0,0-4-1,0-1-23,2-3-61,-1-2-32,1-6-25,1-1-60</inkml:trace>
  <inkml:trace contextRef="#ctx0" brushRef="#br0" timeOffset="90270.1578">9133 12052 49,'0'0'29,"0"0"3,0 0-1,0 0-13,0 0-7,0 0 6,-24 18 10,21-16 7,0 1-2,-1 0-10,0 2-16,1-2-5,-2-1 1,5 1-1,0-3-1,0 0 0,0 0 0,0 0-8,0 2-4,3 1 12,9 0 12,3 0 27,4-3-32,9 0 1,5 0-2,9 0 12,6 0-11,3-6 2,1-2-4,1 1 0,0-4-3,5 0-2,2-3 0,-2-1 4,-3 0-1,-3 1 0,-4 2 1,-2 0 1,1 0-5,3 0 13,7-3-2,8 2-3,6-1-1,-1 2-3,6 0-2,-6 3-2,0 3-2,2 3 2,-4 0 1,-2 1-1,3 1 1,-5-2-3,2 1 5,-1-1-3,-1 0 0,-7 1 0,-2-2-3,-6 3 6,-7 1 0,0 0-2,-5 0 0,-1-2-1,4 1 0,0-1-1,2-1 3,2 2-2,-3-1 0,0 2 0,-5 0 0,-1 0-2,0 0-3,2 0 5,3 0 1,5 0-1,3 0 0,2 0 0,-2 0 4,1 0-4,-4 0 0,0 0 0,-2 0 0,-2 0 0,0 0 0,-2-1 0,3-1 0,1 1 1,0-1-1,3 1 0,-2-2-2,-2-1 2,1 0 1,-1 1-1,1 0 0,-3 2 1,2 1-1,0-2 0,-2 1 0,0-3 3,2 3-3,-2-1 0,-1 2 6,0 0 1,1 0-2,-4 0-4,4 0 5,2 0-5,1 0 4,2 0-5,4 0 0,3 0 6,-2 0-6,5 0 1,0 0 3,-1 0-2,-2 0-2,0 2 0,-1-1 1,-3 3 0,1-1 5,-3 0-3,2 1-3,0 0 0,1 3 6,2-4-5,0 1 2,1-2 0,4-1-1,4 1-1,0 1 7,-1-2-2,-1 1 1,-5 1 1,-4-1-6,3-2-1,-1 0 6,4 0-7,3 0 3,-3 0-2,-4 0 5,0 0-3,-4 0-3,-1 0 0,-1 0 0,-3 0 1,0 0-1,-3 0 0,0 0 4,-6 0-1,-2-4-3,-1 3 7,-5-1-6,-4-1 4,-2 2-5,-2-1 3,-2 1-2,-2-1-1,1 1 0,-4-1 1,1 2-1,0-1 0,0 1-3,-2 0 8,3-2-10,0 2 8,10 0-4,16 0 1,15-1 0,14-1 0,9 1-1,2-3 1,4 0 0,2 3 0,4-1-1,1 1 1,1 1 0,-1 0 1,-1 0-1,-1 0 1,-3 0-1,-1 0 1,0 0 3,4 0-4,-3 0-1,-1 0 1,-1 0 0,-4 0-1,2-2-1,-2-2 2,-1-3 5,-3 3-5,-7-2-2,-3 0 2,-9 0 1,-3 0-1,-6 0 1,-7 1-1,-3 0 0,-5 0 1,-2 0-1,-3-1 0,1 1 3,2-3-1,-1 0-2,5 1-1,3-1 1,3 0 0,3-2 0,0 1 1,5 0-1,1 2 0,1-1-4,3 2 4,-3 0 0,2 0 2,0 1-2,4 1 4,0 0-8,-1-2 4,4 1 0,-1 0 1,-2 3 0,0 2-1,-1-2 0,1-1 0,-3 2 0,2-4 6,-6 2-6,-1 0 0,-2-1-1,-4-1 1,-3 0-3,-2 1 2,-2-1 1,-4 3 0,-1-5 2,-3 3 0,-4-2-2,-3 0 0,-3 1 0,-5-1 1,-2 2 0,-3 1-1,-2 0 1,-1 3-1,-3-2 2,0 2-2,0 0 0,0 0-14,0 0-43,0 0-36,0 0 21,0 0-62,0 0-50</inkml:trace>
  <inkml:trace contextRef="#ctx0" brushRef="#br0" timeOffset="91279.7781">20978 7535 237,'0'0'121,"0"0"-39,0 0 34,0 0-38,0 0-49,0 0-29,-2 0-6,15 0 6,10 0 9,13-1-3,7-3-6,9 1 0,2-2-1,1 3-6,-3 1-63,-8 1-25,-11 0-36,-11 0-26,-11 0-54</inkml:trace>
  <inkml:trace contextRef="#ctx0" brushRef="#br0" timeOffset="91549.749">20987 7624 153,'0'0'50,"0"0"-50,0 0-6,0 0 6,0 0 7,0 0 91,80 0-17,-38 0-19,7 0-49,3 0-6,1 0-7,4 0-73,-4-3-86,-5 2-29</inkml:trace>
  <inkml:trace contextRef="#ctx0" brushRef="#br0" timeOffset="93160.5218">14837 7838 143,'0'0'60,"0"0"-55,0 0 24,0 0 45,0 0-20,104-21-10,-74 13-7,2 2-28,0 1-6,1 1 0,-1 1-1,-4 2-2,-1 1-11,-5 0-45,-2 0-41,-4 0-28,-9 0-49</inkml:trace>
  <inkml:trace contextRef="#ctx0" brushRef="#br0" timeOffset="93442.618">14843 7905 86,'0'0'99,"0"0"-84,0 0 56,0 0 18,0 0-36,0 0-26,-3 0-25,10 0 5,16 0-7,8-4 23,11-2-20,4 0 7,3 0-8,1 2-2,-7-2-5,0 1-37,-9 2-11,-5 1-30,-7 1-3,-5 0-71</inkml:trace>
  <inkml:trace contextRef="#ctx0" brushRef="#br0" timeOffset="106743.9222">6460 6515 233,'0'0'40,"0"0"-1,0 0-18,0 0 9,0 0 10,0 0 23,0 0-26,0-13-2,0 13 0,0 0-9,0 0-15,0 0-5,-5 0-6,-2 0 0,-5 0 0,0 0-1,-6 0-3,3 0 3,-4 0 2,-5 0-2,-3 8 1,0 3-35,-4 2-4,1 2-4,2 1-9,-1-1 27,2-4-3,2-1 17,3-3-8,1-2 19,6-1-3,3-2 3,0-2 1,6 0 0,0 0 4,1 0 1,2 0 1,-2 0 18,-1 0-9,0 0-11,0 0-5,-2 0 5,1 0 9,1 0-14,1 0 0,1 0 0,1 0 0,3 0 0,-2 0 1,2 0-1,0 0-9,-1 0 7,1 0 2,-2 4-1,-2 8 1,1 3 10,-3 3 6,3 7-9,0 5-6,3 9 5,-3 11 5,3 4-4,0 4 0,0 3 1,0-2-5,-2-1-1,1-1-1,-2-4 0,0-3 1,-1-7-2,4 1-2,0-3 2,0 1 0,0 1 3,0 1-3,0-2 1,4-1 0,-1-4 0,0 1 0,-3-1-1,0-1 2,0 5-1,0 3 0,0 0-1,0-2 0,0-5 5,0-3-4,0-6-1,0 2 1,0 2 0,0 1-1,0-1 3,0-4 0,0-5 4,0-4-4,0-1-3,0 0 1,0 0 0,1 5-1,1 3 0,-2 1 3,0-2 1,0-2-3,0-6 0,0-3 3,3 0-3,0 1 1,0-3 2,0 2-2,-1-2-1,-2 0 3,0 0-1,0 0-3,0-2 6,0 3 1,0-3-2,-2 3-5,-1 0 5,-3-5-3,3 2 5,3-4-7,-2-3 3,1-2 2,1 0 4,-2-1 1,2 2 14,0-2-9,0 0-5,-1 0 0,1 0-4,0 0 0,0 0-4,0 0-1,0 0 2,0 0-3,0 0 3,0 0-6,0 0 3,0 0 0,0 0-2,0 3 2,0 0 0,0 5 0,0-1 0,-2 0 0,2-2 0,-1 0 0,1 1-1,0 1 3,-3 2-2,2 0 1,1-1-1,-2-2 0,1 0 0,-1-2 0,1 1 0,-1-2 3,2-1-3,0-1 0,0 1 0,0-2 1,0 0-1,0 0-1,0 0 1,0 0 0,0 0 1,0 0 1,0 0-1,0 0-1,0 0-1,0 0 0,0 0-5,0 0-3,0 0 3,8 0-5,14 0 11,8 0 8,7-11-2,5-1-4,0 0-1,1 1-1,0 1-2,-4 1-42,-3 3-27,-5 1-65,-7 5-52,-5 0-42</inkml:trace>
  <inkml:trace contextRef="#ctx0" brushRef="#br0" timeOffset="117989.9926">31094 11286 26,'0'0'63,"0"0"-4,0 0-27,0 0 33,0 0-10,0 0-16,0 0 11,52-72 6,-51 71-39,-1 1-11,0 0-1,0 0-5,0 0-11,0 0 10,-5 0-1,-10 15 2,-5 8 8,-9 3 0,1 6 0,-5 3 1,2 7-7,1 6 2,2 7 1,-1 4-3,3-2 13,1-4-6,5-5 4,6-9-1,2-3 0,8-2 1,2-3-13,2 1 2,0-2-2,15-2 5,8-2-4,0-4 2,4-5 3,3-2 5,0-3-3,6-3 0,6-5-6,7-3 11,4-1-1,3 0-4,-4 0 4,-6-12 2,-6-2-1,-5-2 5,-4-5 17,-3-4-7,-4-4-3,-3-4-6,-4-2-4,-5-3-4,-1-1 1,-5-2-8,-3-3-4,-3-5-1,0 0 1,0-1 0,0 2-1,-7 4-2,-5 5-5,0 6-4,-2 5 8,-2 6-4,3 4 3,-4 3 4,5 6-4,1 4 2,2 4-1,-2 1-3,-5 0 6,-8 6-3,-2 14 4,-8 6-1,3 8 0,4 2 1,1 5 0,9 2 0,5-1 0,7-3-1,4-3-5,1-7 2,0-3 3,4-4-1,8-4 0,7-3 2,8-4 0,9-2 1,12-5 10,6-4-9,2 0 1,1 0 1,-6 0 0,-3-1-4,-5-5 0,-6 1 1,-8-1-1,-4 0-14,-7 4-39,-8-1-56,-10 1-114,0 2-183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3:43:43.1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6148 1904 120,'0'0'77,"0"0"-24,0 0 34,0 0-10,0 0-18,0 0-8,0 0 4,6-50-20,-6 50 1,0 0-17,0 0-14,0 0-5,0 1-5,3 23-14,1 18 18,-1 21 1,0 12 7,-1 9-4,-2-3 5,0-3-3,0-6-5,0-3 0,0-4-1,0-4-21,0-9-4,0-2-32,0-10-57,0-6-54</inkml:trace>
  <inkml:trace contextRef="#ctx0" brushRef="#br0" timeOffset="538.3594">6115 1801 156,'0'0'10,"0"0"10,0 0 18,12-88-1,-6 70 20,2 6-12,-1 2-5,-1 1 3,3 1 13,7 2-31,5 2-16,9 4 1,6 0 3,7 4-3,-3 20 1,-4 9 13,-6 5-15,-8 4-2,-8 0-3,-10 2 1,-4 0 1,0-1 0,-12 4-4,-9-2-1,-4-3 1,-8-3 0,-1-6-4,-5-7-12,0-8 6,5-7-9,3-5-7,4-6-48,9 0 26,6 0-45,9 0-51,3 0-56</inkml:trace>
  <inkml:trace contextRef="#ctx0" brushRef="#br0" timeOffset="1366.0661">6815 1864 241,'0'0'103,"0"0"-19,0 0-4,0 0-19,0 0-36,0 0-25,0 0-13,0 51 13,0-1 9,0 7 9,0 2 5,0-2-17,0-5 0,0-3-5,6-3 0,-2 1-2,-1 0-9,-3-2 3,0-5-18,0-7-32,6-10-41,5-14-72,3-9-53</inkml:trace>
  <inkml:trace contextRef="#ctx0" brushRef="#br0" timeOffset="1883.0756">6801 1817 241,'0'0'7,"0"-76"26,8 47 13,4 9 19,0 9-2,-3 4-25,7 7-23,7 0-10,3 25 7,4 12 17,-3 10-15,-6 8-2,-12 3-2,-9 2-1,0 4-6,-27-2-3,-6-5-3,-3-10-10,2-15-4,9-14-4,7-11 21,7-5-1,5-2-6,2 0-25,2-9 16,2-3 10,0-2 5,12 1 1,9 1 2,3 4 9,2 5 4,5 3 6,4 0-7,6 0 1,2 9-8,3 6-7,1 2 5,-4 4-3,-6 3 0,-7 1-1,-6 6-1,-9-2 3,-6 6-3,-5 0-3,-1-5-8,-1-3-9,1-7-24,1-9-44,2-7-96</inkml:trace>
  <inkml:trace contextRef="#ctx0" brushRef="#br0" timeOffset="2368.7355">7447 1926 400,'0'0'8,"0"0"-7,0 0 9,0 0 21,0 0 5,0 0-19,-74-58-17,62 84-1,-6 16 1,0 17 1,6 10 2,5 2-2,5-3 0,2-10 6,0-8-7,18-8 3,7-7-3,5-9-9,4-8 9,-2-11 0,-1-7 7,-3 0 3,1-15-2,-5-12 14,3-8-2,-5-3 1,-7 1-3,-5-2 3,-8 1-1,-2-1-5,0-3-6,-13 3 8,-6 0-13,-1 2-4,-1 7-5,7 6-24,-2 8-23,1 8-91,0 8-94</inkml:trace>
  <inkml:trace contextRef="#ctx0" brushRef="#br0" timeOffset="2900.9918">8001 1811 313,'0'0'13,"0"0"-3,-87-19 33,59 19-6,0 1-24,-1 19-12,3 8-1,3 11 0,2 11 0,5 12 2,7 4 1,3 2 5,6-7 22,0-9-22,9-10-8,16-9-2,5-6-3,9-9 3,4-6 4,-3-7 2,-2-5 9,-1 0-2,-4-14 12,-1-8 12,-6-6-14,-1-4 2,-4-8-2,-6-3-3,-3-6-5,-9-2-12,-3 3 4,0 5-5,-8 5 5,-9 6-1,-4 4-4,4 6-5,3 4-32,0 9-84,6 5-105</inkml:trace>
  <inkml:trace contextRef="#ctx0" brushRef="#br0" timeOffset="3333.344">8471 1801 218,'0'0'245,"0"0"-180,0 0 6,0 0-15,0 0-29,0 0-27,-9-24-4,9 43-12,0 14 9,0 14 7,0 6 11,0 4-5,0 0-3,0-3-1,1-5 2,2-9-4,3-7 0,2-4 0,2-7-6,-2-5-26,2-5-35,0-6-51,1-6-76,0 0-69</inkml:trace>
  <inkml:trace contextRef="#ctx0" brushRef="#br0" timeOffset="3587.3207">8556 1676 548,'0'0'8,"0"0"-8,0 0-3,0 0 2,0 0-5,95-80 1,-68 78 2,-3 2-7,-4 2-7,-4 19-7,-6 3-3,-2 6-17,-1 2-59,-1 0-16,-6-4-14</inkml:trace>
  <inkml:trace contextRef="#ctx0" brushRef="#br0" timeOffset="3803.4896">8547 1951 273,'0'0'109,"0"0"-99,0 0 56,0 0-29,0 0-33,0 0 22,87 0 2,-49-4-15,1-1-12,-6 2 1,-6 2-2,-8 1-4,-4 0-48,-3 1-39,-5 10-50,-4 0-34</inkml:trace>
  <inkml:trace contextRef="#ctx0" brushRef="#br0" timeOffset="4621.1527">10621 1609 138,'0'0'117,"0"0"-4,0 0-5,0 0-29,-82-37-41,64 37-34,-2 6-4,-3 20-2,-1 14-1,0 15-2,-2 3 5,7 4 2,5-4 1,7-5-6,7-6 6,0-4-6,6-8 6,14-5-5,8-6 2,6-6 0,9-9 0,4-9 0,5 0 6,0-13-5,-3-16 5,-4-7-2,-8-6 3,-5-6 1,-7 1-3,-8-1-1,-7 1 1,-10 4-5,0 2 5,-9 3-4,-12 7-1,-3 7-19,-1 7-29,1 10-84,1 5-113</inkml:trace>
  <inkml:trace contextRef="#ctx0" brushRef="#br0" timeOffset="5022.2369">11210 1524 312,'0'0'103,"0"0"-39,0 0-4,0 0-59,0 0 7,0 80-8,0-33 28,0 5-5,0-2-5,0-2-13,0-2-3,-3 1-2,-2-3 3,1-1-3,0-2 3,1-4-3,1-5-13,1-6-24,1-10-27,0-6-54,0-10-74</inkml:trace>
  <inkml:trace contextRef="#ctx0" brushRef="#br0" timeOffset="5276.1905">11252 1423 222,'0'0'11,"0"0"-7,0 0 11,0 0 18,83-27-18,-57 27-9,0 0 1,0 7-7,-7 8-8,-1 6-27,-9 4-54,-9 2-86</inkml:trace>
  <inkml:trace contextRef="#ctx0" brushRef="#br0" timeOffset="5523.3104">11235 1822 346,'0'0'132,"0"0"-129,0 0 15,0 0-5,0 0-13,99-29 2,-65 19-2,-2 4 1,-9 3-1,-9 3-4,1 0-34,-9 0-39,-6 6-51,0 2-114</inkml:trace>
  <inkml:trace contextRef="#ctx0" brushRef="#br0" timeOffset="6394.5258">12739 1551 226,'0'0'88,"0"0"-10,0 0-10,0 0-32,0 0-36,0 0 0,-7 58 6,7-18 41,0 0-17,0 1-6,0-1-6,0-2-4,0-2-11,0-1-3,0-2 5,4-1-5,-1 1-18,0-6-6,2-1-7,-2-7-78,-2-9-71,1-8-83</inkml:trace>
  <inkml:trace contextRef="#ctx0" brushRef="#br0" timeOffset="6695.3406">12803 1501 267,'0'0'44,"0"0"-16,0 0-4,0 0 4,0 0 18,64-81-27,-44 75-10,4 2 4,4 2 7,2 2-6,0 0-6,0 0-4,-2 2-4,-6 5-8,-4 4-56,-4 2-41,-8 3-42,-6 2-48</inkml:trace>
  <inkml:trace contextRef="#ctx0" brushRef="#br0" timeOffset="6911.5123">12835 1746 147,'0'0'202,"0"0"-192,0 0-4,0 0-2,0 0 5,0 0 16,74-4-8,-41-2-13,-3 5-4,-6 1 0,-9 0-52,-6 4-65,-9 11-77</inkml:trace>
  <inkml:trace contextRef="#ctx0" brushRef="#br0" timeOffset="7143.3338">12841 2011 7,'0'0'245,"0"0"-242,0 0-2,0 0 13,0 0-1,0 0 44,56 0-22,-27 0-2,3-5-17,0-3-7,-1 5-9,-3 0 0,-1 2-14,-4 1-42,2 0-19,1 0-7,-3 0-42</inkml:trace>
  <inkml:trace contextRef="#ctx0" brushRef="#br0" timeOffset="7666.838">13579 1503 230,'0'0'14,"0"0"-2,0 0 37,-25-89 44,14 81-56,1 4 4,0 4-1,-6 1-24,-6 24-6,-5 15-10,-4 11 0,3 6 14,4 2 0,10-2 4,10-3-18,4-4 0,0-8 0,21-5-3,7-9-1,5-5 4,3-9 0,-1-7 1,1-7 5,-1 0 0,-2-17 7,1-7 8,-1-5-4,-3-2-3,-5-7-3,-6-1-1,-8-2-2,-7-2 6,-4-2-8,0 1-6,-7-1 0,-11 4-2,-3 4-14,-5 5-14,-5 9-34,-5 15-78,-8 8-159</inkml:trace>
  <inkml:trace contextRef="#ctx0" brushRef="#br0" timeOffset="7961.1484">13455 1697 238,'0'0'62,"0"0"-58,0 0-2,88 7 28,-59 10 8,-5 5-24,0 5-1,-4 2-5,0 3 3,-5-2-1,1-3 3,-2 0-10,-4-2-3,-1 1-1,-2-3-47,-1-3-19,0-9-97</inkml:trace>
  <inkml:trace contextRef="#ctx0" brushRef="#br0" timeOffset="8569.2158">14062 1552 189,'0'0'107,"0"0"-11,0 0 20,0 0-44,0 0-65,0 0-7,-4 47 0,0-3 0,-1 4 13,2 0-10,3-4 4,0-5-2,2-7-5,15-7 3,5-6-1,6-3-1,2-6-1,1-7 2,2-3 2,4 0-1,-1-18-1,1-3 9,-5-3 2,-9-2-3,-8-2 13,-8-2 7,-6-4-13,-1-2-12,0-1-2,0-1-3,-6 0-2,3 4-9,3 1-19,0 6-37,0 6-51,8 6-137</inkml:trace>
  <inkml:trace contextRef="#ctx0" brushRef="#br0" timeOffset="9233.3445">14724 1442 151,'0'0'68,"0"0"62,0 0-3,0 0 10,0 0-77,0 0-39,-14-21-21,8 33-10,-3 20 5,-1 10 5,-5 6 7,4 1 3,-1-2-4,-1-1-1,2-4-1,2-1-4,1-6 1,2-4-2,3-4-1,1-4-21,2-7 1,0-6 7,0-3 9,0-7-49,2 0-53,15-14 61,5-10-52,1-11-41</inkml:trace>
  <inkml:trace contextRef="#ctx0" brushRef="#br0" timeOffset="9518.5618">14847 1447 62,'0'0'112,"0"0"-7,0 0-6,0 0-8,0 0-36,0 0-44,21-53-11,-13 58 0,1 16 3,4 11 32,-1 7 5,-3 4-9,-2 4-8,-2 0-9,-2-2 0,0-3-7,0-3-1,1-5-5,1-3 0,2-3 0,-1-5-1,-1-2 1,-2-4 1,0-3-2,-2-3-7,1-2-41,-1-6-34,-1-3-81,0 0-112</inkml:trace>
  <inkml:trace contextRef="#ctx0" brushRef="#br0" timeOffset="9703.4736">14827 1766 501,'0'0'5,"0"0"-5,0 0-7,0 0 7,85-23 2,-44 18-2,-2 0-31,-2 0-76,-8 4-72</inkml:trace>
  <inkml:trace contextRef="#ctx0" brushRef="#br0" timeOffset="10289.3655">15285 1459 222,'0'0'201,"0"0"-174,0 0 4,0 0 10,0 0-18,0 0-23,-5-31-3,20 29 3,3 0 4,7 1 13,4-2-12,5 1-4,5-1 4,7-1-5,-1-1-7,-1 2-52,-8-1-61,-11 1-105</inkml:trace>
  <inkml:trace contextRef="#ctx0" brushRef="#br0" timeOffset="10574.5602">15416 1412 293,'0'0'63,"0"0"-63,0 0 0,0 0 28,-6 86 7,6-53-13,0 1-5,0-2-8,0-1-1,0-1-1,0-2-2,0 1 1,0 1-4,-2 0-1,1-3 2,-1 0-3,1-2-5,-1-6-43,1-1-62,-1-8-51</inkml:trace>
  <inkml:trace contextRef="#ctx0" brushRef="#br0" timeOffset="11075.9167">15983 1390 359,'0'0'81,"0"0"-35,0 0-12,0 0 6,0 0-30,0 0-10,26-11 0,-6 11 0,2 0 0,2 0 6,0 0-6,0 0-13,-5 0-42,1 0-53,-7 0-93</inkml:trace>
  <inkml:trace contextRef="#ctx0" brushRef="#br0" timeOffset="11323.338">16058 1367 69,'0'0'136,"0"0"-99,0 0 48,0 0-12,-36 87-21,33-55-21,3-1 8,0 1-16,0-3-7,0-3-14,0-1 1,1-1-1,4 2 2,-4 1-4,2 0 0,0 2-27,-2-4-3,-1-6-85,2-2-75</inkml:trace>
  <inkml:trace contextRef="#ctx0" brushRef="#br0" timeOffset="11523.5414">15947 1859 167,'0'0'205,"0"0"-110,0 0-18,0 0-72,0 0-5,0 0 0,56 0 3,-20 0 3,5-3-2,-2-3-4,-2 2-17,-8 1-27,-4 3-40,-8-2-27,-3 1-91</inkml:trace>
  <inkml:trace contextRef="#ctx0" brushRef="#br0" timeOffset="12024.8305">16621 1361 271,'0'0'60,"0"0"11,0 0 42,0 0-61,-89-15-47,60 44-5,1 8-3,0 10-1,5 0 4,7-2 2,8-3-2,6-6 0,2-3-1,0-4 1,8-5-5,6-6 4,5-6-5,1-4 1,7-8 5,2 0 5,6-5 28,-2-12-5,-2-5-1,-3-2-13,-5 0-5,-6-5 14,-3-1-12,-5-3 2,-2-2-9,-4-1-2,-3 2-1,0-2-1,0 2-10,-10 6-29,-1 8-51,1 8-29,-6 9-80</inkml:trace>
  <inkml:trace contextRef="#ctx0" brushRef="#br0" timeOffset="12679.8659">17048 1402 252,'0'0'72,"0"0"-45,0 0 50,0 0 6,0 0-41,0 0-23,-12-18-19,9 44-25,-3 10 25,-3 10 32,-4 4-12,2-4-11,1-2-4,2-5-4,1-4-1,2-3-3,1-6-12,1-3 8,1-8-17,2-6-59,0-7-28,0-2-81,8-3 27</inkml:trace>
  <inkml:trace contextRef="#ctx0" brushRef="#br0" timeOffset="13112.2138">17009 1491 11,'0'0'57,"0"0"-1,7-83-17,-4 65 29,0 7 28,1 5-48,-3 5-13,-1 0 15,0 1-19,2 0-26,4 11-5,4 17 0,5 11 13,0 6 17,0 0-15,1-3-11,2-3-3,1-3 3,3-6-1,1-1-1,1-6 0,0-5 4,-4-5-5,-3-5 4,-2-4-1,-3-2 4,-3-2 0,0 0 13,1 0 4,1-9-1,5-11 0,1-6-16,0-3-6,0-8 0,-1-2 1,-2-5-3,-2 1 0,-6-1-5,-2 6 3,-4 8 0,0 6 2,0 8 0,0 5-28,0 4-22,0 5-71,0 0-131</inkml:trace>
  <inkml:trace contextRef="#ctx0" brushRef="#br0" timeOffset="14230.8588">18794 1325 301,'0'0'144,"0"0"-106,0 0 28,0 0-6,0 0-49,0 0-11,0 18-18,0 21 18,0 8 14,-5 2-5,4-3-2,1-3-3,0-3-4,0-4 0,0-3 0,0-3-11,0-3-8,0-1 3,0-4 9,0-4-62,0-6-31,-2-4-81</inkml:trace>
  <inkml:trace contextRef="#ctx0" brushRef="#br0" timeOffset="14600.7344">18450 1262 222,'0'0'115,"0"0"-11,0 0-20,0 0-69,0 0-3,-29 81-12,20-22 48,-3 6-30,6-4-5,4-2-3,2-3-8,0-5-2,12-3-1,6-2-3,6-3 1,1-7-9,5-7-15,4-7-27,4-8-69,5-13-57</inkml:trace>
  <inkml:trace contextRef="#ctx0" brushRef="#br0" timeOffset="14917.2141">19174 1257 453,'0'0'36,"0"0"16,0 0-52,0 0-1,0 0-21,0 0 22,12 125 2,-12-63 10,0 0 15,0-1 10,-2-2-4,-8-3-19,-5-2-6,-2-6-6,-5-4-2,-5-7-22,-5-5-37,-4-5-52,-6-7-77,2-10-72</inkml:trace>
  <inkml:trace contextRef="#ctx0" brushRef="#br0" timeOffset="69961.8061">4201 4374 5,'0'0'15,"0"0"-5,0 0 20,0 0 7,0 0-17,0 0-1,0 0 12,0-78-23,0 71-4,0-1 4,0 2 2,0 2 11,0 1 27,0 1 19,0 1-5,0-1-11,0 1-3,0-1-7,0 2-23,0 0-10,0 0-2,0 0-6,0 0 6,0 0-6,0 0-3,2 0 3,9 6 0,6 13 3,8 9 14,2 8-6,3 9-2,0 8 5,-2 2-3,0 3-5,-4-5-5,-1-7 6,-1-6-7,-3-3 1,-4-5 0,0-7-1,-4-7 0,-5-7 0,-3-5 0,-2-6 2,1 0 1,2-6 5,0-23 7,4-13-15,1-8-1,1 1-5,-2 3 4,-2 9 1,-3 10-1,-3 11 4,0 8 1,0 6 4,1 2-2,4 0-5,5 17-17,4 11 0,5 10 16,2 1 2,3-3-2,1-3 1,0-1 0,1-3 2,-5-4-2,3-3 0,-4-5-1,-3-6 2,-2-5-2,-3-6 1,1-2 0,1-22 5,-2-10-2,1-10 1,-4-7-3,0-4 5,-3-2 0,-6 3-2,0 6 3,0 9 2,0 10 4,0 9-3,-7 9-10,4 3-4,-2 5-22,5 3-41,-3 0-153</inkml:trace>
  <inkml:trace contextRef="#ctx0" brushRef="#br0" timeOffset="70670.4674">5163 4740 328,'0'0'0,"0"0"-2,0 0-4,0 0-7,0 0-7,0 0 20,36 7 9,-14-7 15,-1 0 2,3-4-19,0-6 10,1-5-16,1-5 3,-2-4 4,-5-1-3,-7-3 1,-4 4 6,-8 1-4,0 1 26,-8 6-7,-4 2 19,-3 7 3,2 7-22,-5 0-22,1 3-5,1 15 2,1 4-2,5 7-1,4 1-3,4 0 4,2 0 0,0-5 0,16 2-2,7-5 2,4-1 0,6-1 3,4-4-3,-3-2-8,-1-4-31,-3-4-44,-5-4-41,-2-2-85</inkml:trace>
  <inkml:trace contextRef="#ctx0" brushRef="#br0" timeOffset="72091.9127">7259 4274 112,'0'0'220,"0"0"-220,0 0-1,0 0 1,0 0 5,0 0-2,27 11 2,-16-10 6,1-1-9,4 0 13,2 0-9,6-10 6,1-8-8,-1-4 15,1-2-19,-8-1-4,-8-1 4,0 0 0,-6 2 10,-3-2-5,0 2 23,0-1-8,0 1-10,-8 1 6,1 7 18,4 2-19,0 7-1,0 3 26,1 4-18,1 0-13,1 0-6,0 0-3,0 5-8,0 18-20,0 11 28,0 12 5,0 3 7,3 1 4,1-2 2,1-3-9,2-3-9,-1-4 1,-1-2-1,-1 0 0,2-3 2,-1-1-2,0-3 1,0-7-1,-2-4 1,-3-9-2,3-5 1,-3-4 0,0 0 7,0 0 3,0-21-10,0-8 0,0-7-23,-3 1 0,3 3 4,0 5 18,0 3 0,0 1-1,0 1-1,9-1 2,9 2-10,0 0 11,0 6-2,-5 3 4,-1 6-3,-6 4 1,0 2-10,3 0 10,-3 0-5,-2 13-12,-4 3-28,0 1-14,-3 1 27,-7-4-6,1 0 28,3-1 7,1-2 3,1-1 2,0-3-1,1 0 1,3 0 0,0 0 7,0 1-6,0-1 8,4 0-4,8 1-1,6-1 7,0 1 4,1 0-6,-2-1-2,-3 2-3,0-1-6,2 1-3,-1-2-50,3 1-85,-4 2-90</inkml:trace>
  <inkml:trace contextRef="#ctx0" brushRef="#br0" timeOffset="72740.4281">7991 4255 89,'0'0'71,"0"0"-40,0 0 51,0 0-43,0 0-8,0 0-8,8-39-4,-3 39-15,4 13 4,0 6-8,4 7 13,-2-1-2,-3 1-5,-3-1-1,-2-4-5,0 0 5,-3-3-2,3-2-3,-3-7 3,0-2-3,3-4-1,-3-3-18,3 0-1,0-7 19,6-19-3,3-8-57,3-1 32,6 2 10,-4 8 19,-6 6 31,0 8 12,-4 6 35,-1 3-13,0 2-45,3 0-18,6 2 38,-2 10-29,3 2 2,1 2-6,1 0-3,0 3-4,-2-3-3,-1 2-15,0-1-13,-1-4-32,-1-1-9,0-3-39,1-1-66</inkml:trace>
  <inkml:trace contextRef="#ctx0" brushRef="#br0" timeOffset="74529.6791">8689 4244 188,'0'0'50,"0"0"-30,0 0 58,0 0-23,0 0-24,-80-36-30,64 36-1,1 0 0,-1 11-2,1 9 0,0 4-2,7 3 2,4 3 2,4-1-3,0-2 2,3-3-1,14-3 1,2-1 1,3-5 2,-1-3-2,0-8 1,0-2-1,-3-2-8,0-3-35,-5-14 15,-3-2-28,-5-2 20,-5-1 36,0 0 0,0-1 0,-5 1 1,0 3 26,0 5 9,2 2 0,2 4 21,-1 2 1,2 0-4,0-1-42,3-1-4,13 2-8,6 3-6,0 3 6,2 0 0,-4 4 3,-1 10 0,-3 1 19,-3 1-5,-2 0-3,-1-1-7,-2 0-6,-2 1 1,0 0 0,1-1 0,-3-5-2,-2-1 0,1-3 0,0-1 0,0-4-6,0-1-12,-1 0 13,1 0 1,1 0-8,2 0 12,0 0 4,0-9-1,0 1 1,1 3-4,-2-1-2,-2 1 2,1 2-2,-2 0 1,1 1-3,-2 1-18,1 1-4,-1 0 1,2 0 5,3 0 8,0 0 8,0 0 2,5 3 2,-1 3 0,0-1 0,-2-1 0,-2-1 0,4-2 0,-5 1-1,-2-2 1,-2 0 2,1 0 24,1 0 21,-2-7 9,2-6-37,-1 2-12,-2 1 0,0 2-6,0 3 15,0 0-7,0 4 1,0 1 2,0-2-7,0 2-5,0-1 0,0 0-1,0-2 1,0-1 0,0 0-4,0-1 4,0 2 0,0-1-3,0 1 3,0-2-2,0-1-3,0 2-4,0-2-5,0 2 7,-2 0-3,1 1 5,1 0-2,-2-1 7,1 2 1,1-1-1,0 1 0,0 1 3,0-2 4,0-1-4,0 1-3,0-2-1,0 3 1,0 1 0,0-1 1,0 1 4,0 1 0,0-1 2,0 1-5,-2-2 3,1 2-1,-1-1-4,1 1-1,1 0 1,-2 0 0,2 0 1,0 0-1,0 0-4,0 0 4,0 0-5,0 0 0,0 0 2,0 0-12,0 0 8,0 0 5,0 4 2,0-1 0,3-2 0,-3-1-2,0 0 2,0 0 0,0 0 2,0 0 1,0 0-2,0 0 1,0 0 1,0 0-2,0 0 2,0 0 0,0 0-1,0 0 1,0 0-1,0 0 5,0 0-4,0 2 2,0-2 2,0 0-3,0 0 0,0 0-4,0 0 0,0 0 0,0 0 0,0 0 1,0 0-1,0 0 1,0 0-1,0 0 1,0 0 1,0 0 1,0 0-3,0 0 0,0 0-2,2 0-2,-2 0 3,3 0-6,4 0-7,8 0 14,3 0 1,6 0 4,0 0-5,-2 0-2,-2-2 2,-4 1 3,-4 1-3,-2 0-2,-1 0-2,-3 0-33,-3 0-5,-1 0-53,-2 0-69,0 1-31</inkml:trace>
  <inkml:trace contextRef="#ctx0" brushRef="#br0" timeOffset="75980.2983">10133 4465 383,'0'0'39,"0"0"-39,0 0-1,0 0 1,0 0 2,0 0 2,22 42 3,-5-39 2,2-3 7,6 0-9,2 0-1,-3-15-2,3-6 1,0-6-4,1-5 4,-1-2 1,0-5 0,-6 0-4,-5-4 3,-4-1 0,-5-3 2,-2-3-3,-2 2 12,-3 1-3,0 3-5,0 4 9,0 3-13,0 6 2,0 7-4,0 8 7,0 11 17,0 3-13,0 2 0,0 0-11,0 0-2,-2 16-6,-4 21-9,-2 19 15,5 13 7,3 6 0,0-4 0,4-8-3,14-9-4,6-9 2,3-6-2,2-5 0,1-9 0,-1-5 0,3-8 0,1-11 0,2-1 1,-1-16-1,3-13-7,-2-4-2,-7-3 4,-4 0 3,-9-2 2,-5-3 2,-7 0-2,-3-5 4,0 1-4,0 3 2,-6 3 1,-1 7-3,2 11 0,4 8 2,-1 9-1,1 3 1,-1 1 4,1 0-6,1 5-9,-2 17-10,1 14 19,-2 9 9,0 3 6,1-2-3,2-5-12,0-7 2,0-4-2,3-4 2,2-5-1,-2-3 0,0-6-1,-2-1 0,1-6 0,-1 0-7,-1-4-6,2-1 3,-1 0 0,1 0 8,1 0 2,9-7 3,0-11-3,7-2-21,-1 4 18,-3 4-3,-5 7 6,-1 3 0,2 2-2,2 0 1,5 5 1,6 9 5,-3-1 0,3 4-4,-2-2 0,2 0-1,-3 0 0,4-3-4,-4-3-9,3-3-16,-3-1-34,-2-5-62,-2 0-114</inkml:trace>
  <inkml:trace contextRef="#ctx0" brushRef="#br0" timeOffset="76365.4693">11516 4271 163,'0'0'38,"0"0"66,0 0-45,0 0-16,0 0-14,0 0-15,-84-11-5,69 32-6,-1 5 15,2 2 10,3 1-7,3-2-5,4-4-16,4-2-1,0-3-4,0-3-3,3-6-11,9-4-10,4-5-15,6-6-29,5-19-11,-1-5-64,-2-2 26</inkml:trace>
  <inkml:trace contextRef="#ctx0" brushRef="#br0" timeOffset="76819.9831">11516 4271 88,'10'35'192,"-10"-37"-36,0 2-40,0 0-87,0 0-24,-3 2-10,-3 8 3,3 1-2,0 0-19,3 1-29,0-2 14,0 0 31,6-2 5,5-4 1,5-2 1,1-2 1,4 0-1,-1-5-1,0-10-1,2-2 2,-4-1 0,-3 0 0,-2-3 6,-2-6 20,-2-4-1,1-7-8,-2-9-6,-1-2-5,-1-6 13,-3 3-14,-1 4 9,-2 6 51,0 8-28,-2 9-1,-4 7-13,2 8-10,2 7 6,1 3-13,-1 0-6,2 14-13,-3 25-8,0 19 21,0 9 0,-1 4 1,1-3 0,3-9 0,0-7 2,0-10-3,12-7-2,3-6 1,4-7-10,3-10-15,1-9-21,7-3-29,-2-9-97,-3-12-227</inkml:trace>
  <inkml:trace contextRef="#ctx0" brushRef="#br0" timeOffset="77105.1634">11569 4132 250,'0'0'61,"0"0"-40,0 0-16,0 0 22,0 0-7,0 0-1,102-36 6,-60 25 5,4 0-28,2 0-2,-2 1-1,-6 5-32,-10 2-46,-9 3-20,-9 0-5,-4 0-1</inkml:trace>
  <inkml:trace contextRef="#ctx0" brushRef="#br0" timeOffset="77807.0757">10081 4087 199,'0'0'84,"0"0"-65,0 0 15,0 0-20,0 0-14,0 0 1,105-47 3,-58 39 35,5 0 4,3 2-14,2 0-25,8 1 1,6 1-4,-1-1-1,-3 4-2,-12 1-36,-12 0-48,-7 0-22,-9 0-34</inkml:trace>
  <inkml:trace contextRef="#ctx0" brushRef="#br0" timeOffset="88451.376">12538 4371 220,'0'0'130,"0"0"-118,0 0 2,0 0 11,0 0-25,0 0 0,0 0-4,1 7-1,-1 7 5,0 8 2,-9 2-2,-8 1-36,-2 4-118</inkml:trace>
  <inkml:trace contextRef="#ctx0" brushRef="#br0" timeOffset="97591.3574">4722 5929 491,'0'0'106,"0"0"-97,0 0 29,0 0 20,0 0-34,0 0-19,3 0 2,-3 0-7,0 0 0,1 0-7,-1 0-17,3 0-39,3 2-66,3-1-142</inkml:trace>
  <inkml:trace contextRef="#ctx0" brushRef="#br0" timeOffset="97892.1953">5230 6006 486,'0'0'29,"0"0"16,0 0 46,0 0-70,0 0 11,0 0-17,0-9-15,0 9 0,0 0-1,0-2-27,0 1-42,0-2-90,0-1-262</inkml:trace>
  <inkml:trace contextRef="#ctx0" brushRef="#br0" timeOffset="98393.572">4966 6484 255,'0'0'204,"0"0"-167,0 0 44,0 0 0,0 0-43,0 0-25,0 0-10,0 0-1,0 0-2,0 0-2,0 0-22,0 0-33,0 0-87,0-11-332</inkml:trace>
  <inkml:trace contextRef="#ctx0" brushRef="#br0" timeOffset="99427.3921">6288 5742 63,'0'0'82,"0"0"-30,0 0 59,0 0-15,0 0 26,0 0-103,-6-49 28,6 49-16,0 0-16,-1 0-15,1 0-2,0 5-11,0 19-6,0 13 19,0 15 3,0 6-3,0 7 0,7-2 2,2-3 7,3-4-9,5-3-1,3-6 1,4-5 0,6-6-2,4-9 3,2-6-2,2-8 2,0-10-1,-1-3 1,2-3 4,-1-17-3,-1-8 2,-3-6-4,-3-4 6,-8-4-4,-7-1-1,-4 0 5,-4 0-3,-4-1 32,-4 0-14,0 3-15,0 2 3,0 3-8,0 3-1,-7 6 0,4 6-40,0 10-16,1 7-42,1 4-73</inkml:trace>
  <inkml:trace contextRef="#ctx0" brushRef="#br0" timeOffset="103290.7904">7969 6063 116,'0'0'141,"0"0"-111,0 0 2,0 0 4,0 0-31,0 0-5,0 0-9,-1 5 3,2-5 6,10 0 4,5 0 3,2 0-3,0-6 5,-3-5 4,0 1-11,-1-1 2,-1-1 0,-1 2-2,-3 1-1,1 0 0,-4 1 0,-3 2 3,-1 1-4,-1 3 5,-1 0-1,0 2 16,0 0 10,0 0-14,0 0-16,0 0-3,0 2-16,0 10 15,5 7 1,-1 4 6,2 1-3,-2 0 3,1-2-2,1-2-1,2-5 0,0-3 0,0-5 0,1 0 0,0-4-1,3-3 2,1 0 1,5-8-2,0-13 0,3-4-10,-2-7 1,-1 1-4,-2 0 13,-2 7 0,-2 3 2,-3 6 8,-3 3 8,-2 4 8,-2 6-4,1 0 8,1 1-17,5 1-13,2 0-18,6 3 18,3 7 2,-1 1 0,-1-1 2,0-1 5,-3 1-6,-6-2-1,0 1-2,-7 2 2,-2 4-5,0 1-1,-14 4-5,-5-2-61,-5-6-114</inkml:trace>
  <inkml:trace contextRef="#ctx0" brushRef="#br0" timeOffset="103491.3464">8267 5798 375,'0'0'222,"0"0"-220,0 0-1,0 0-2,0 0-28,0 0-149</inkml:trace>
  <inkml:trace contextRef="#ctx0" brushRef="#br0" timeOffset="104356.0543">9448 5606 288,'0'0'106,"0"0"-9,0 0 12,0 0-56,0 0-32,0 0-21,-3-15 0,3 15-10,0 16-9,0 17 15,0 11 4,0 6 1,3 2 0,11-1-1,0-4 1,6-3-1,2-5 0,2-4-1,4-7 0,1-2-2,-1-8 3,-1-9 0,0-5 2,0-4-1,-2-7 0,5-19 7,-5-8 0,-1-7-3,-7-3 0,-3-4 0,-5-2 5,-3 1-4,-4-1-1,-2 5-1,0 5 0,0 6-4,-8 10-1,-1 6-4,1 8-42,0 5-30,-1 5-184</inkml:trace>
  <inkml:trace contextRef="#ctx0" brushRef="#br0" timeOffset="104926.3551">10046 5582 337,'0'0'71,"0"0"-38,0 0 8,0 0 17,0 0-54,0 0-4,-3 28-15,3 15 15,-3 6 12,0 4 15,0-5-2,0-3-12,2-7-13,1-4 2,0-2-2,0-5-12,0-3 9,3-5-17,0-9-21,1-6-17,1-4-59,4-6-35,1-21 61</inkml:trace>
  <inkml:trace contextRef="#ctx0" brushRef="#br0" timeOffset="105311.6899">10097 5645 31,'0'0'103,"0"0"-50,-5-90 54,4 78-7,-1 6 18,2 4-43,0 2-51,0 0-24,0 0-2,0 18-21,11 12 20,7 11 3,1 2 5,2 3-5,1-3 6,1-5 0,1-3-3,-2-4-2,-1-4 2,-3-3 0,-2-3 3,-4-5-6,-3-3 1,-4-5-1,2-3 1,-4-3-3,-1-2 6,-1 0-2,2-6 41,2-18 33,2-9-62,0-8-11,-2-2 2,-5-4 7,0 2-2,0 0-8,0 2-2,0 7-3,0 5-14,-3 8-16,3 8-23,0 3-61,0 5-285</inkml:trace>
  <inkml:trace contextRef="#ctx0" brushRef="#br0" timeOffset="105728.4011">10566 5541 35,'0'0'132,"0"0"-23,0 0 29,0 0-34,0 0-49,0 0-43,-5-11-12,10 10-13,12-2 13,6 0 2,4 2-2,3-2 0,-1 1-4,-2 0-31,-5 2-25,-3 0-13,-8 0-68,-3 0 9</inkml:trace>
  <inkml:trace contextRef="#ctx0" brushRef="#br0" timeOffset="105975.824">10700 5517 130,'0'0'131,"0"0"-7,0 0 7,0 0-72,0 0-57,0 0-2,-9 21-9,9 5 9,0 7 6,0 5 2,0 1-3,3 1 1,0-1-2,0-2-1,-3-5-2,0 2 2,0-4-3,0-2-1,0-2-15,-6-6-50,-2-6-19,-1-4-46,-2-4-62</inkml:trace>
  <inkml:trace contextRef="#ctx0" brushRef="#br0" timeOffset="106158.1434">10609 5982 7,'0'0'141,"0"0"-16,0 0 26,0 0-9,0 0-94,0 0-48,-9-9-1,15 6-16,15-1 15,7-1 1,5 0 2,1 2-2,-2-1 1,-3 3-20,-2-1-19,-3 2-36,-3 0-21,1 0-22,-2-3-78</inkml:trace>
  <inkml:trace contextRef="#ctx0" brushRef="#br0" timeOffset="106530.4701">11016 5499 383,'0'0'78,"0"0"-50,0 0-17,0 0 1,0 0-12,0 0 2,95-37 2,-63 30-4,-2 1 6,-2 0-6,-4 2 0,1-1-2,-2 3-59,-6 1-47,-6 1-35,-6 0 9</inkml:trace>
  <inkml:trace contextRef="#ctx0" brushRef="#br0" timeOffset="106784.3977">11173 5449 13,'0'0'117,"0"0"-54,0 0 61,0 0-28,0 0-63,0 0-33,0 0-6,-5 47 6,5-18 33,0 4-15,0 0-7,0 3-8,0 0-1,0-1 0,0-1 1,0-2 1,0-2-1,0-2-3,-7-2-28,4-3-56,1-5-81,1-6-61</inkml:trace>
  <inkml:trace contextRef="#ctx0" brushRef="#br0" timeOffset="107185.4835">11544 5491 282,'0'0'54,"0"0"-51,0 0-2,0 0 29,0 0-18,0 0 1,0 52-13,0-9 81,-1 7-16,-14-2-32,6-3-26,-3-5-7,-1-3 9,-1-1-9,-1-3-5,3-1 1,-1-5-22,4-8-15,1-5 8,5-7-14,3-7-6,0 0-40,0-10-40</inkml:trace>
  <inkml:trace contextRef="#ctx0" brushRef="#br0" timeOffset="107501.9532">11577 5476 153,'0'0'82,"0"0"19,0 0-18,12-85 26,-10 77-50,-1 5-54,3 3-5,1 0-2,2 0 2,4 13-3,2 13 6,-4 8 0,-1 7 18,-4 6-5,2 3 7,-2-1-17,1 0-5,-2-4 6,-3-5-2,0-2 0,0-6-3,0-2-2,0-3 1,0-3 1,0-3-2,0-4-4,-3-6-24,3-3-35,0-8-101,0 0-122</inkml:trace>
  <inkml:trace contextRef="#ctx0" brushRef="#br0" timeOffset="107686.8987">11523 5762 229,'0'0'0,"0"0"-75,0 0 66,0 0 9,97-18 8,-68 15-8,-4 0 0,-3 2-93</inkml:trace>
  <inkml:trace contextRef="#ctx0" brushRef="#br0" timeOffset="108335.4206">12036 5424 445,'0'0'82,"0"0"-14,0 0-15,0 0-43,0 0-10,0 0-5,-1 74 5,-7-28 9,0 4 3,2 1-6,0-3 1,3-6-6,3-3-1,0-4-3,0-2 3,0 0-1,0-7-14,0-5-9,0-8-4,0-6-20,1-7-38,10 0-3,5-13 1,-1-10-83</inkml:trace>
  <inkml:trace contextRef="#ctx0" brushRef="#br0" timeOffset="108821.1545">12005 5440 70,'0'0'105,"0"0"-6,0 0-33,31-91-19,-17 74-7,-2 2-17,-2 6 2,-2 4 5,-2 4-14,7 1-16,2 3 0,3 16 3,1 7 1,-2 4 2,-8 0-4,-3 2 1,-6-5-3,0-2-8,-11-4-1,-2-3-1,0-4-4,2-6-2,5-7 16,3-1 13,3 0 7,0 0-4,0 0-11,0 0 4,0 0-9,0 0-11,0 5-4,3 2 5,14 5 10,3 3 3,0 3 5,1 5 10,0 1-9,-2 3-3,2 0-3,1 0-3,0 1 0,1-4-18,-4-2-58,1-2-20,-4-5-15,-1-3-49</inkml:trace>
  <inkml:trace contextRef="#ctx0" brushRef="#br0" timeOffset="109291.2726">12906 5323 382,'0'0'38,"0"0"36,0 0 21,0 0-61,0 0-34,0 0-16,-12 37 13,-7-1 6,-5 7 6,-4 3-1,2 2-2,-4 4-1,-5 1-5,4-4 0,1-5 6,3-6-6,3-9-6,3-3-4,4-5-2,3-4-5,3-5-27,1-6-33,7-6-77,3 0-111</inkml:trace>
  <inkml:trace contextRef="#ctx0" brushRef="#br0" timeOffset="109585.5688">12627 5296 326,'0'0'0,"0"0"-27,0 0 23,0 0-2,0 0 12,0 0 23,44 71 3,-33-38 0,-3-1-24,1 0 0,0 0-8,-3-2-27,1-1-33,-1-4-65,-1-5-54</inkml:trace>
  <inkml:trace contextRef="#ctx0" brushRef="#br0" timeOffset="110294.0013">13112 5790 181,'0'0'193,"0"0"-182,0 0 2,0 0 28,0 0-33,0 0 4,-4 43-5,-10-20-7,-1 1-3,-2 0-58,-4-1-65,1-1-93</inkml:trace>
  <inkml:trace contextRef="#ctx0" brushRef="#br0" timeOffset="114050.7217">11507 7061 308,'0'0'62,"0"0"4,0 0-11,0 0 14,0 0-43,0 0-26,-6-22-11,6 49 2,0 16 9,0 13 20,0 7 0,0 7 2,0-1-7,0-3-10,3-3-2,6-6-1,6-2-2,9-7 0,9-6 0,10-8 0,5-8 2,2-9-1,0-8-1,-3-9 2,-5 0-1,-6-6 0,2-17 3,-5-7-1,0-9 4,0-9-3,6-8 6,-2-4-5,-1-4-2,-9 2 3,-9 3-4,-11 4 4,-7 9 0,0 5 0,0 10-6,-9 10 0,2 4-5,-2 10-32,6 3-29,1 4-140</inkml:trace>
  <inkml:trace contextRef="#ctx0" brushRef="#br0" timeOffset="114752.6257">12505 7049 212,'0'0'52,"0"0"-2,0 0 6,0 0-2,0 0-10,0 0-17,-14-22-9,10 22-18,0 17-13,-2 12 12,0 12 1,1 9 4,5 4-2,0 5-1,3 4 6,8 1-6,2 0 4,-1-2 12,-1-4 1,3-2-3,-2-5-9,5-6 0,-2-6-5,4-6 0,3-5-2,1-6 2,8-5-1,5-10 3,0-7-1,4 0 9,0-15 14,3-16-22,1-13 11,0-9 11,-2-7-19,-4-5-3,-7-1 28,-9-2-31,-10 3 9,-4 4 3,-8 5-6,0 6-6,-3 7-2,-5 5 1,7 8-14,1 6-56,0 6-34,6 6-83,4 6-124</inkml:trace>
  <inkml:trace contextRef="#ctx0" brushRef="#br0" timeOffset="115438.9077">13549 6554 80,'0'0'95,"0"0"-53,0 0 24,0 0 33,0 0 14,0 0-55,16-67-11,-16 65-3,0 2-13,0 0-16,0 0-15,0 4 0,0 28-11,4 13 11,0 12 7,2 9-1,5 5-1,-1 3-1,-1-2-4,0-4 0,-3-8 0,0-6 3,-3-2-3,-2-6 0,-1-2 2,0-8-2,0-6-3,0-6-21,0-7-20,0-8-39,0-9-101,0 0-121</inkml:trace>
  <inkml:trace contextRef="#ctx0" brushRef="#br0" timeOffset="115824.2668">13361 6776 212,'0'0'74,"0"0"-7,0 0 1,0 0-24,0 0-44,0 0 2,55-44 1,-16 32 3,3 1-3,3 2 9,0 3-7,2 0 20,1 3-12,0 3-7,-5 0 0,-7 0-3,-8 0-3,-10 1-4,-12 10-54,-6 2-39,0 4-71,-13-2-54</inkml:trace>
  <inkml:trace contextRef="#ctx0" brushRef="#br0" timeOffset="116483.637">14161 7390 307,'0'0'61,"0"0"19,0 0 25,0 0-51,0 0-44,0 0-4,0 0-6,22 0 2,7 0 2,9-4-1,4-3 0,3 3-3,-3-3-1,-5 6-9,-8 1-73,-9 0-68,-14 0-63</inkml:trace>
  <inkml:trace contextRef="#ctx0" brushRef="#br0" timeOffset="116690.6786">14145 7531 142,'0'0'86,"0"0"-86,0 0 0,0 0 34,0 0 18,88 3-17,-42-3-18,-1 0-12,-3-4 6,-7 1-11,-5-1-23,-6 4-113,-3-1 4</inkml:trace>
  <inkml:trace contextRef="#ctx0" brushRef="#br0" timeOffset="117530.5161">15232 6891 331,'0'0'41,"0"0"2,0 0 16,0 0 6,0 0-42,0 0-23,0-19-3,-1 27-10,1 20 8,0 13 4,0 9 2,0 8 3,0 7-2,1 1 0,7 2 3,-1-1-3,4-4-2,4-1-1,1-6 1,3-7 3,5-3-2,0-9 0,2-7 0,4-7-1,1-8 0,3-11 1,2-4 4,1 0 3,3-21 12,-4-9-9,1-6-2,-8-6 11,-8-6 4,0-6 1,-8-5-6,-1-3-3,-6-1-4,-6 1 3,0 2 2,0 6-8,-5 4-9,1 7 0,4 8-41,0 8-24,0 9-47,1 7-203</inkml:trace>
  <inkml:trace contextRef="#ctx0" brushRef="#br0" timeOffset="118194.642">16248 6327 195,'0'0'69,"0"0"4,0 0-23,0 0 2,0 0-23,0 0-29,2-8-8,4 29 0,0 12 8,-2 11 13,-2 7 35,-2 4-15,0 0-14,0 1-3,0-2-12,0 3-1,0 3-3,0-1-1,0-2 1,0-8-2,4-9-4,2-8-29,-3-9-23,-2-7-37,1-9-70</inkml:trace>
  <inkml:trace contextRef="#ctx0" brushRef="#br0" timeOffset="118533.2309">16026 6584 306,'0'0'34,"0"0"-34,0 0 0,110-39 3,-66 31-1,2 2 0,-3 2 1,-3 0 0,-2 2-3,-2-1 3,-4 3-3,1 0-3,-3 0-79,-6 0-64</inkml:trace>
  <inkml:trace contextRef="#ctx0" brushRef="#br0" timeOffset="119382.3454">16672 6975 294,'0'0'107,"0"0"-30,0 0 0,0 0-7,0 0-45,0 0-25,-7-1-18,1 34 18,-2 12 2,-1 7-1,6 2 0,3 1-1,0-1 1,2-2-1,16-3-1,5-6 1,4-4 0,0-5 3,2-7-3,-3-6 2,0-5-2,1-9 1,-1-4-1,1-3 3,1 0-2,-2-12 6,1-9-1,-2-8 0,-1-7 7,0-6-1,-3-4 5,0-6-12,-4-2 0,-3 3 2,-5 0-6,-2 4 1,-4 6-4,-1 7 2,-2 5-18,0 9-31,0 8-30,0 6-132</inkml:trace>
  <inkml:trace contextRef="#ctx0" brushRef="#br0" timeOffset="119937.1099">17752 7231 333,'0'0'100,"0"0"-52,0 0-10,0 0 32,0 0-49,0 0-18,54-43-3,-27 37 0,3 1 0,1 2-2,2 1 2,-5 2-43,-4 0-93,-12 0-103</inkml:trace>
  <inkml:trace contextRef="#ctx0" brushRef="#br0" timeOffset="120153.2861">17695 7383 67,'0'0'15,"0"0"-8,0 0 21,0 0 31,0 0-21,91 2-5,-59-2-14,-4-5 9,-1 2-20,-2 2-5,-1 0-3,0-1-55,1 1-82</inkml:trace>
  <inkml:trace contextRef="#ctx0" brushRef="#br0" timeOffset="123731.2916">18265 6949 50,'0'0'106,"0"0"-92,0 0 27,0 0 2,0 0-34,0 0-9,41-14 0,-22 14 4,5 0 2,6 0 9,4-2-5,6-2-4,6-1-5,-1-1-1,0 0-4,-8 2-47,-7 1-54,-13 1-40</inkml:trace>
  <inkml:trace contextRef="#ctx0" brushRef="#br0" timeOffset="124110.2727">18485 6885 210,'0'0'78,"0"0"-39,0 0 24,0 0-38,0 0-23,0 0 16,-11 51 47,7-20-13,-1 5-11,-2 1-9,2 2-9,1 2-8,1-2-9,1 2-4,1-2 1,1-1 0,0-2-3,0-3 0,0-2-3,0-2 0,-2-6-23,-1-4-1,-4-6-17,1-2-47,0-5-18,-1-5-58,-3-1-40</inkml:trace>
  <inkml:trace contextRef="#ctx0" brushRef="#br0" timeOffset="124348.5945">18276 7471 154,'0'0'69,"0"0"-69,0 0 7,0 0 10,0 0-1,0 0 16,82 38 15,-43-36 11,5-2-17,3 0-13,-1 0-24,-4 0-2,-3 0-2,-5 0-1,-10 0-47,-8 0-77,-11 0-67</inkml:trace>
  <inkml:trace contextRef="#ctx0" brushRef="#br0" timeOffset="128644.5612">3744 9039 22,'0'0'83,"0"0"10,0 0 9,0 0-46,0 0 27,0 0-17,0 0-16,0-14 2,0 14-27,0 0-11,0 0-12,0 5-2,-1 19-11,-3 13 11,-1 9 6,2 8-4,0 5 4,0 1 2,0-4-2,0-3-4,-2-9-4,0-6 6,2-3-4,0-4 0,1-2-28,2 0-12,0-1-7,0-4 25,0-6-89,0-10-79</inkml:trace>
  <inkml:trace contextRef="#ctx0" brushRef="#br0" timeOffset="129061.2717">3798 8883 204,'0'0'64,"0"0"6,0 0 37,0 0-21,0 0-47,0 0-23,3-5-16,6 29 2,3 11 0,9 11 31,0 6-24,1 0-2,2-1 3,0-1-6,-6 1 0,3 2-3,-4 0 1,0 0-2,1-7 2,-3-6-2,1-3 0,-5-9-2,-1-6-14,-1-8-8,-6-6-35,-3-6-66,0-2-99</inkml:trace>
  <inkml:trace contextRef="#ctx0" brushRef="#br0" timeOffset="129277.4503">3856 9307 250,'0'0'81,"0"0"-54,0 0 17,0 0-12,0 0-26,0 0 0,75-39-2,-47 36-2,-1 0-2,3 3-5,-3 0-79,-2 0-68</inkml:trace>
  <inkml:trace contextRef="#ctx0" brushRef="#br0" timeOffset="130148.5642">4392 9567 465,'0'0'95,"0"0"-95,0 0-15,0 0 11,0 0 2,0 0-1,55 0 3,-37-3 0,1-12 31,1-10-19,4-7-3,-1-10-1,-3-6-5,-2-5 5,-6-1-5,-2-2-3,-7 4 5,-3 2-5,0 2 0,0 2-5,-9 7 5,-6 3 0,-1 9 1,-2 9 3,7 8-3,1 5-1,3 5-1,1 5-13,-6 25 12,4 13 0,2 11 2,3 7 0,3 1 2,0-2-2,3-1 9,15-7-4,5-6-2,5-10-2,5-8 0,5-7-1,-3-7 0,1-9-1,-5-5 1,3 0 1,-4-8 4,-3-7 1,-6-3-3,-3-1 2,-6-2 0,0 0-5,-5-3 3,-4 0 2,-3 1 2,0 2-2,0 5-5,0 4 5,0 1 0,-3 7 0,2 1-5,1 3 1,0 0-1,0 0-9,0 6-10,6 12 7,10 4 12,1 2 0,0 1 0,-3-4 3,2 0-2,-4-1 0,-2-2 1,-2 1 3,-2-1 0,-3 2-5,-3-1 0,0-2 0,0-1 1,0-2-1,-6-3 0,1-4 0,-1-1-21,-2-1-20,-3-1-21,-1-2-80,2-2-81</inkml:trace>
  <inkml:trace contextRef="#ctx0" brushRef="#br0" timeOffset="130728.0621">5412 9269 238,'0'0'66,"0"0"-57,0 0 16,0 0 70,0 0-33,0 0-38,-58-46-21,45 46 24,-1 7-18,2 11 0,-1 5-6,7 7-3,0 5 5,1-1 1,5-2 6,0-5 3,0-6-12,3-2-3,8-4-3,1-2 2,4-6-2,-2-4 0,2-3 3,2 0 5,-3-4-5,1-13-5,-4-7-6,-1-8 2,-5-2-19,-2-5-4,-4 0-6,0 4 36,-10 6-3,-5 8 5,3 9 7,3 6 62,3 5-11,6-1-31,-3 2-7,3 0-20,0-1-9,3-1-29,22-2-30,11-4 62,3-2 1,4-3-12,-4 6 1,-6 6-66,-8 1-40,-7 0-75</inkml:trace>
  <inkml:trace contextRef="#ctx0" brushRef="#br0" timeOffset="130928.6097">5845 9430 173,'0'0'5,"0"0"-3,0 0 21,0 0 32,0 0-30,-8 85-7,-15-58-17,-3-2 4,1-2-5,0-2-112,2-6-83</inkml:trace>
  <inkml:trace contextRef="#ctx0" brushRef="#br0" timeOffset="131904.394">7183 8798 147,'0'0'65,"0"0"18,0 0 3,0 0-18,0 0-9,0 0-29,-18-17-3,17 17-24,-5 5-3,3 22-9,-3 14 9,6 10 3,0 5 5,0 2-1,6-2 2,9-3-5,0-5-2,9-4-1,1-2-1,6-3-1,2-6-2,0-4 3,3-8 0,-3-9 1,-3-7-1,-4-5 3,-2 0-3,-3-17 9,0-13 13,1-13-1,-1-8 3,3-6-19,-3-3-1,-3-3-2,-6-2 0,-6 2-2,-3 4 2,-3 7 2,0 6 1,-12 10 8,-2 7-3,1 10-10,2 9 0,5 6-7,2 4-43,4 0-49,-1 8-254</inkml:trace>
  <inkml:trace contextRef="#ctx0" brushRef="#br0" timeOffset="132868.2749">8298 9095 226,'0'0'18,"0"0"-18,0 0-2,0 0 2,0 0 5,0 0-1,49 18 5,-37-17 13,3-1 0,-3 0-12,0 0 3,1 0-9,2 0 7,0-7 4,1-2-7,-1 0 2,0-2-1,2-2 4,-4-1-7,-4 1-2,-3 2-2,-1 1 5,-4 4 4,-1 2 3,0 3 6,0 1 11,0 0-9,0 0-22,0 0-14,0 15 6,0 6 8,0 2 4,0 1-1,2-1-2,6-5 0,0 0 0,1-5-1,0-2-1,6-4 0,-2-4 2,5-3-1,-1 0 2,5-6 2,-1-11-4,1-5-7,-2-1-1,-4 1-5,-3 1 8,-5 4 5,-1 3 1,-4 6 4,0 3 4,-3 3 20,5 2 2,1 0-31,5 0 0,3 7 6,2 3 8,-2-1-2,-2 1-1,-5 0 3,1 0-2,-7 1-8,-1 2-2,0 2 1,-13 5-1,-5-1-2,-6-2-66,-1-5-137</inkml:trace>
  <inkml:trace contextRef="#ctx0" brushRef="#br0" timeOffset="133069.8231">8568 8854 637,'0'0'7,"0"0"-5,0 0-2,0 0 0,0 0-70,0 0-202</inkml:trace>
  <inkml:trace contextRef="#ctx0" brushRef="#br0" timeOffset="133825.0888">10048 8673 225,'0'0'122,"0"0"-33,0 0 1,0 0-15,0 0-49,0 0-17,0-4-9,0 25-5,1 11 5,1 8 25,5 4-6,-2-1-6,-1 1-4,2-1-9,-1-3 2,1-1-1,-1-4-1,3-2 0,1-2-4,0 0-11,1-4-3,-4-6-28,2-8-37,-2-7-68,1-6-133</inkml:trace>
  <inkml:trace contextRef="#ctx0" brushRef="#br0" timeOffset="134288.6649">10139 8922 410,'0'0'76,"0"0"-53,0 0 4,0 0-27,0 0 2,0 0 1,52-38-3,-27 35 1,-2 2 2,1 1-3,-2-2-3,5-1 1,-2-3-26,-2-1 3,-4-4-2,-1-2 3,-5-4 20,-5-2 2,-2-4 2,-6-2 4,0 0-2,0 3 8,0 3 36,-9 3 14,3 4-12,0 3-11,1 5-14,4 2 4,-1 2-11,0 0-16,2 4-8,0 22-9,0 11 17,-2 7 3,2 2 0,0-3-1,0-3 4,0 0-5,0-3-1,0-1 1,2-2-3,5-5-4,-1-3-27,1-8-25,8-4-62,0-10-112</inkml:trace>
  <inkml:trace contextRef="#ctx0" brushRef="#br0" timeOffset="134707.1093">10849 8708 298,'0'0'124,"0"0"22,0 0-69,0 0-20,0 0-57,0 0-7,-3 50 7,0-10 5,0 3 1,0-1-5,1 0 1,-1-5-1,0-1-2,0-2 1,-1-5-8,1-1-9,0-4 3,2-6 6,1-8-24,0-3-24,0-7-58,0 0-80,13-8 0</inkml:trace>
  <inkml:trace contextRef="#ctx0" brushRef="#br0" timeOffset="134929.8229">10877 8672 145,'0'0'67,"0"0"9,0 0-22,0 0-27,30-91-26,-1 75-1,5 3 0,0 0 4,1 6-1,-4 4-2,-6 3-1,-1 0-6,-3 3-4,-3 9-28,0 3-63,-11 1-86</inkml:trace>
  <inkml:trace contextRef="#ctx0" brushRef="#br0" timeOffset="135177.2369">10785 8938 137,'0'0'66,"0"0"-66,0 0 0,0 0 45,0 0 12,91-6-18,-51-1-11,-1 2-12,-6 2-13,-5 3-3,-5 0-2,-7 0-41,-9 2-102</inkml:trace>
  <inkml:trace contextRef="#ctx0" brushRef="#br0" timeOffset="135393.4049">10873 9117 129,'0'0'115,"0"0"-115,0 0 0,0 0 27,0 0 39,0 0-28,97 5-16,-69-7-18,-1-4 22,1 2-23,-1-2-3,-3 1-3,-3 2-81,-5 3-21,-7 0-70</inkml:trace>
  <inkml:trace contextRef="#ctx0" brushRef="#br0" timeOffset="135979.4127">11458 8660 222,'0'0'103,"0"0"4,0 0 28,0 0-78,0 0-57,0 0 0,-18 73 6,10-30 9,1-1-5,2-1-1,1-2-7,1-3-2,-1-2 1,4-4-1,-2-4-8,2-5-21,0-1-6,0-5-13,2-3-39,6-3-9,1-5-17,0-4-74</inkml:trace>
  <inkml:trace contextRef="#ctx0" brushRef="#br0" timeOffset="136449.5744">11392 8725 54,'0'0'56,"6"-89"28,7 51-12,-1 7 4,2 6 10,2 9-6,1 5-39,4 4-18,2 5-9,1 2-3,-1 2-7,-1 19 2,-4 7-3,-6 7 2,-8 4-4,-4 3 3,-4 0-2,-21-1-4,-5-3-10,-2-8-8,3-8-9,3-5 18,8-6 5,5-5 6,7-3 9,3-3 0,3 0 12,0 0-21,0 1 0,0 3-14,16 3 7,8-1 7,6 2 28,0 0-6,0 2 4,-3 1-21,-2 3-2,-1 2 1,-1 2-3,0 3-1,-2 1 0,-2-3 0,-1 1-18,-2-2-21,-2-2-48,-1-2-49,-2-3-111</inkml:trace>
  <inkml:trace contextRef="#ctx0" brushRef="#br0" timeOffset="137884.7258">12198 8615 181,'0'0'58,"0"0"2,0 0 12,0 0 45,0 0-49,0 0-44,-11-6-24,10 34 0,1 11 9,-2 7 12,1 0-2,-5 1-6,3-5-4,1-3-5,1-4-3,1-5-1,0-5-10,0-2-11,0-7-5,0-3-15,0-6-3,0-2-1,0-5-28,0 0-11,3-2 15,0-14 24,-3-5-29,0-5 39,0-2 34,0-6 1,0-2 18,0-3 8,0-2 3,0-1-1,0-1-4,0 0-4,0 4 11,0 5 4,9 5 12,0 4 14,1 5-3,3 6-29,1 2 3,2 6-4,4 6-22,10 0 0,1 20 1,-1 14 0,-5 8 12,-6 4-7,-8-2 4,-5-4-11,-6-5-2,0-7 0,0-5 0,0-7-3,0-3 2,0-8-2,0-2-7,0-3-7,0 0 14,0-11-6,0-15 1,5-5-5,5-6 3,-3 1 7,2 1 0,3 4 1,2 2 0,2 5 18,4 2-14,2 8-5,0 5 0,-2 9 1,1 0 1,-1 10-2,-2 17 0,2 7 6,-7 5 3,-1 1-1,-9 1 1,0 0-7,-3-5 8,0-2-7,0 0-3,0-5-1,0 0-9,3-5-25,2-4-48,1-9-116,4-7-143</inkml:trace>
  <inkml:trace contextRef="#ctx0" brushRef="#br0" timeOffset="138201.1745">12878 8577 363,'0'0'0,"0"0"0,0 0 11,0 0 11,0 0-18,0 0-1,85-36 0,-58 33-1,-2 1 0,-1-1-3,3 1 1,-2-2-59,-2 3-77,-11-1-54</inkml:trace>
  <inkml:trace contextRef="#ctx0" brushRef="#br0" timeOffset="138423.846">12997 8506 210,'0'0'102,"0"0"-10,0 0-15,0 0-76,0 0 8,-4 79 42,4-42-20,0 1-18,0-2-5,0-2-2,0 0-6,0-1 2,0 1-4,0 1-17,-9 0-50,-4 0 35,0-6-76,-3-3-77,4-6 41</inkml:trace>
  <inkml:trace contextRef="#ctx0" brushRef="#br0" timeOffset="138586.6274">12891 9039 113,'0'0'145,"0"0"-19,0 0-50,0 0-41,0 0-35,0 0-7,23 0 7,7-4 10,3-6 10,-2 2-19,2-2 0,-5 6-2,-6 1-5,-1 0-68,-4 2-122</inkml:trace>
  <inkml:trace contextRef="#ctx0" brushRef="#br0" timeOffset="138956.4579">13406 8544 470,'0'0'0,"0"0"-28,0 0 28,0 0-1,0 0 0,0 0 1,100-34-1,-69 30 2,1 1-1,0 0 5,3 0-4,-2 0-1,-2 1-14,-6-2-125,-8 4-101</inkml:trace>
  <inkml:trace contextRef="#ctx0" brushRef="#br0" timeOffset="139208.8996">13612 8503 230,'0'0'57,"0"0"-48,0 0 64,-12 78-8,12-46-21,0 2-19,0-5-15,0 2 1,0-5-7,0 2 0,0 0-1,0 1 0,0-2-2,0-3-2,0-3-11,-2-3-51,-2-3-64,3-2-87</inkml:trace>
  <inkml:trace contextRef="#ctx0" brushRef="#br0" timeOffset="139758.6432">14079 8549 160,'0'0'65,"0"0"-11,0 0 31,0 0-40,0 0-26,0 0 6,52-11 15,-25 8-22,4-3-11,4 1-5,-4 1-2,0 1-33,-5 1-71,-11 1-79</inkml:trace>
  <inkml:trace contextRef="#ctx0" brushRef="#br0" timeOffset="139974.8212">14159 8510 249,'0'0'38,"0"0"-36,0 0 87,-11 82 0,11-46-36,0 2-32,0-2-9,0 0-7,0-4-3,0 0-2,0-4-2,-5 1-44,1-1-59,-1-2-72,-1-3-9</inkml:trace>
  <inkml:trace contextRef="#ctx0" brushRef="#br0" timeOffset="140175.3778">14070 9004 218,'0'0'180,"0"0"-168,0 0 4,0 0-14,0 0 6,0 0 37,83 5-17,-45-7-16,2-7-1,5 0-11,0 0-6,0 1-28,-5 0-103,-8 1-94</inkml:trace>
  <inkml:trace contextRef="#ctx0" brushRef="#br0" timeOffset="141030.4784">14892 8482 288,'0'0'55,"0"0"-27,0 0 9,0 0-22,0 0 12,-39 98 39,21-47-8,-1 1-11,2-6-19,3-3-12,3-5-10,7-6-5,-2-4-1,3-3-2,-2-4-2,1-3-13,1-6 2,1-6 5,2-3 6,0-3 2,0 0-5,0-1-9,5-16 13,9-7-1,5-8-4,0-6 4,2-5 0,1-6 0,1-1-6,-1-4 4,-4 3 6,0 5-1,-6 7 2,-6 10 12,3 9 22,-5 10 3,-2 7 14,-2 3-30,1 0-22,4 5-1,4 23-16,2 14 17,0 12 13,-3 5-4,-5-3 1,-2-2 2,2-4-5,0-5-4,1-6 2,1-1-5,-1-7 1,1-3 0,-2-6-1,0-7-9,-1-5-30,-1-3-31,3-7-39,-1 0-81,2-8-3</inkml:trace>
  <inkml:trace contextRef="#ctx0" brushRef="#br0" timeOffset="141231.0343">14898 8765 260,'0'0'143,"0"0"-143,0 0-20,0 0 20,0 0 20,86-9-17,-54 7-1,-6 2-2,-3 0-2,-2 0-83,-7 0-117</inkml:trace>
  <inkml:trace contextRef="#ctx0" brushRef="#br0" timeOffset="141594.3683">15331 8532 377,'0'0'18,"0"0"2,0 0 30,0 0-17,0 0-25,0 0-8,-18 101 57,9-58-19,0-2-23,-1-4-15,2-2 4,0-3-4,2-4-20,1-3-13,2-6 26,0-7-18,1-3 4,2-7-15,0-2-32,0 0 1,0-10-34,0-8-74</inkml:trace>
  <inkml:trace contextRef="#ctx0" brushRef="#br0" timeOffset="141979.8263">15319 8458 5,'0'0'89,"0"0"9,0 0 10,0 0-57,0 0 2,0 0-34,16-40-19,-4 59 0,4 14 29,0 12 15,-3 7-14,-3 2 7,0-3-21,1-5-6,0-3-5,2-9 0,-1-4 2,0-4-4,0-7-3,-2-5 4,1-5-3,-2-3 0,0-6-1,-3 0 0,1 0 5,5-9 38,-3-11-4,2-5 0,0-8-11,1-5-9,2-7-14,-2-1-3,-2-4-4,2 2 0,-1 1-21,-2 8-13,-1 7-18,-2 12-25,-1 12-41,-1 6-130</inkml:trace>
  <inkml:trace contextRef="#ctx0" brushRef="#br0" timeOffset="142365.2056">15843 8906 206,'0'0'156,"0"0"-149,0 0 0,0 0 31,0 0-16,0 0-2,0 43-13,-12-24-3,-14 4-4,-7 0-122</inkml:trace>
  <inkml:trace contextRef="#ctx0" brushRef="#br0" timeOffset="144655.6782">8732 10762 508,'0'0'89,"0"0"-52,0 0 22,0 0-14,0 0-45,0 0 0,0-6-19,0 6-51,-6 11-67,-6 6-98,-3 1-42</inkml:trace>
  <inkml:trace contextRef="#ctx0" brushRef="#br0" timeOffset="144934.3407">8336 11300 576,'0'0'12,"0"0"-10,0 0 36,0 0 5,0 0-43,0 0 0,0 0 0,0 0-12,3 0-84,11 0-117,5 0-27</inkml:trace>
  <inkml:trace contextRef="#ctx0" brushRef="#br0" timeOffset="145172.6539">8996 11247 634,'0'0'36,"0"0"-25,0 0 37,0 0-35,0 0-13,0 0 0,-3 2-15,3-2-27,0 2-26,0-1-57,0 0-93,0-1-56</inkml:trace>
  <inkml:trace contextRef="#ctx0" brushRef="#br0" timeOffset="146992.8713">11635 10227 104,'0'0'226,"0"0"-140,0 0-8,0 0 18,0 0-42,0 0-23,-28-35-13,28 35-18,-2 14-9,2 16-4,0 15 13,0 15 3,0 11 11,0 3-3,11-1-6,8-3-1,8-10-3,7-5 0,8 1-1,6-5 0,3-6 2,-1-7-2,-1-12-3,-2-10 3,-1-12 3,3-4 2,2-20-3,1-15 3,-5-10-2,-10-5 3,-6-7-3,-10-2 6,-3-9 0,-8-3-6,-2-2 11,-5 4-8,-3 7 1,0 11-3,0 9 0,-3 9-3,-3 7 0,1 11-1,1 8-19,2 4-25,2 3-38,0 0-233</inkml:trace>
  <inkml:trace contextRef="#ctx0" brushRef="#br0" timeOffset="147425.1036">12792 10420 374,'0'0'154,"0"0"-130,0 0-24,0 0-3,0 0 3,0 0 12,89-41-10,-59 37 2,-6 4-8,-5 0-14,-7 13-59,-10 9-64,-2 7-113</inkml:trace>
  <inkml:trace contextRef="#ctx0" brushRef="#br0" timeOffset="147594.4007">12781 10702 204,'0'0'88,"0"0"-88,0 0 0,0 0 66,0 0 15,83-16-32,-44 1-36,5-2 0,2 4-13,-3 2-14,-4 3-99,-6 4-85</inkml:trace>
  <inkml:trace contextRef="#ctx0" brushRef="#br0" timeOffset="148380.9888">13819 9912 404,'0'0'89,"0"0"-22,0 0 19,0 0-21,0 0-38,0 0-27,-16-13-12,13 47 1,2 20 10,-1 16 2,2 5 3,0 2-2,6 0-2,13 1 2,4 2-2,2-2 0,7-6-4,6-6 4,4-12 0,0-6 0,2-10-1,-3-8 2,2-10 1,0-11-1,4-9-1,3-5 4,2-21 0,0-15 0,-6-11 0,-5-9-1,-2-13-2,-8-8 2,-5-3-1,-7 2-1,-8 8 5,-6 6-5,-5 7 1,0 11-1,-5 9 2,-6 10-3,2 11-8,1 9-38,4 9-33,3 3-175</inkml:trace>
  <inkml:trace contextRef="#ctx0" brushRef="#br0" timeOffset="149082.8033">15084 9450 181,'0'0'108,"0"0"5,0 0-4,0 0-73,0 0-36,0 0 0,-3 114 23,2-47 4,1 2 12,-2-1-19,1-5-11,-3-5-4,1-2 2,1-6-7,1-1 0,1-2-2,0 0 1,0-2 1,-2-6 0,1-4 0,-1-8 0,1-7-1,-1-10-10,1-4-31,1-6-70,0 0-95,0-9-59</inkml:trace>
  <inkml:trace contextRef="#ctx0" brushRef="#br0" timeOffset="149615.4043">14871 9676 91,'0'0'75,"0"0"-54,0 0 20,0 0-11,0 0-11,0 0 49,42 0 3,-21 0-22,7 0-15,10 0 3,9 0-11,10-7-3,3-4-21,-1 0 1,-6 1-3,-13 2-16,-12 4-57,-10 4-34,-10 0-51,-8 0-61</inkml:trace>
  <inkml:trace contextRef="#ctx0" brushRef="#br0" timeOffset="155914.0547">5029 12401 245,'0'0'88,"0"0"-39,0 0 27,0 0 10,0 0-37,0 0-31,0 0-12,0-5-3,10 5-3,8 0-2,15 0 2,10 0 4,10 0-3,5 0 0,12 0 0,0 0 1,5 0 1,-4-5-3,-4 1-1,-14 2-14,-10 2-48,-13 0-82,-14 0-104</inkml:trace>
  <inkml:trace contextRef="#ctx0" brushRef="#br0" timeOffset="156235.8783">5404 12493 254,'0'0'51,"0"0"-51,0 0 0,0 0 2,0 0 48,0 80 14,2-39-17,1-1 7,0 3-2,-1-2-40,1 1-1,-2 0-4,-1 3 7,0-1-11,2-5-2,-2-3-1,3-5 0,-3-5-36,1-5-62,-1-6-45,0-10-95</inkml:trace>
  <inkml:trace contextRef="#ctx0" brushRef="#br0" timeOffset="157885.9777">5644 12835 161,'0'0'20,"0"0"-19,0 0 15,0 0 46,94-3-41,-69-10 2,6-5-1,-1-3-12,0-5-7,1-3-2,-2-2-1,-6-4-1,-6 2-7,-5 0 3,-6 1 5,-6 2 1,0 2 3,0-1-4,-11 4 2,-5 0 3,2 6 20,3 7 10,3 4 28,5 5-12,2 3-21,1 0-19,-2 0-11,2 9-4,0 17 4,0 11 0,0 10 18,0 4 10,0 3-9,2-2 1,2-6-3,-1-4-4,0-1-3,0-2-3,0-3-1,3 0-3,0-5 0,0-10-3,0-5 0,2-7-1,-3-5-4,-3-4-9,-1 0-11,2 0 11,3-14 2,3-11 6,6-4-6,-1-2 2,0 7-2,0 3 2,1 3 8,-2 4 1,-2 4 0,2 2 1,-1 5-3,3 3 1,0 0-8,3 8 5,0 12 5,0 4 0,0 1 8,1 1-4,0 0-4,1-4 2,4-4-2,-2-6 0,2-3 1,0-4-1,3-5 4,-2 0-4,3-8-1,-2-11 0,-3-6-11,-3-2-20,-2-1-23,-6 1 6,-6 1 1,-2 5 18,-4 5 30,0 5 10,-4 3 42,-7 6 9,2 0-34,2 2 2,0 0-16,-1 0-6,2 7-7,1 11 0,2 5-6,2 1 6,1 1 0,0-6 0,0-1-3,6-5 3,3-1 2,6-6 1,-3-1-3,0-5 1,4 0-1,1 0 0,2-8-19,-1-2 2,-3-1 0,-3-1 4,3 3 11,-3-1 2,-2 2 0,-4 3 0,0 0 1,-3 2 1,3 3 8,3 0-3,0 0-5,3 1 1,1 8 7,1 3-1,-1 0-2,-4 1 10,0-2-12,-3-1 1,0-2-4,-3-3 2,-2-2-1,1-3-3,-1 0 0,1 0-6,2-8-5,4-11-6,2-7-17,5-1 5,0 6 6,-3 2 16,3 2 7,0 6 0,-3 4 26,4 4 21,-1 3-17,0 0-13,-1 0-10,0 9-2,-2 5 11,0 2-4,0 1-4,-3-1-4,1 2-1,-2 0-3,1 0 0,-1-2-1,3-8-29,1-5-44,8-3-66,-1-4-132</inkml:trace>
  <inkml:trace contextRef="#ctx0" brushRef="#br0" timeOffset="158820.5522">7540 12996 280,'0'0'182,"0"0"-165,0 0 28,0 0-1,0 0-29,0 0-15,0 3-6,0 11 6,0 4 4,0 3 2,-8 1-6,-5 1-76,-1-5-111</inkml:trace>
  <inkml:trace contextRef="#ctx0" brushRef="#br0" timeOffset="160556.4209">20281 7269 200,'0'0'125,"0"0"-58,0 0 16,0 0-4,0 0-40,0 0-24,0 0-12,0 0-3,0 0-2,10 0 1,13-3 1,9-3 0,12-2 6,17 1-5,19-3 2,19-1-1,20 0-1,17 1 0,9 1 2,1 3-3,-4 4 4,-8 2-4,-7 0 2,0 0-2,4 0 0,4 2-1,5 0 2,-6 2-1,-13-1 13,-19 0-2,-27 3-9,-23 0-2,-19-1 0,-16-2 0,-13-2-1,-1-1 0,-3 1 1,0-1-7,-3 2-38,-13-2-85,-9 0-139</inkml:trace>
  <inkml:trace contextRef="#ctx0" brushRef="#br0" timeOffset="161216.0209">23538 6917 325,'0'0'95,"0"0"-14,0 0 10,0 0-47,0 0-41,0 0-3,-6 24-10,-6 10 10,-6 10 8,3 3-6,3-2 5,9-1-5,3-4-2,2-2 0,22-4-6,10-2-13,12-5-1,14-4 13,5-10-6,7-7-101,1-6-54,2 0-113</inkml:trace>
  <inkml:trace contextRef="#ctx0" brushRef="#br0" timeOffset="161496.4142">24536 6897 68,'0'0'287,"0"0"-254,0 0 3,0 0 21,0 0-49,0 0 3,12 47 2,-9-10 37,-3 3-12,0-4-11,0-2-13,0 0 1,0 0-12,-6-1 1,-3 2-4,-4-3-13,-5-4-51,-8-7-104,-5-7-157</inkml:trace>
  <inkml:trace contextRef="#ctx0" brushRef="#br0" timeOffset="162815.4529">24005 6938 25,'0'0'139,"0"0"-74,0 0 1,0 0-3,0 0-17,0 0-34,-1-60 4,1 48 2,5 1 8,3 0-8,2 1 9,5 1-3,6-1-16,6 0-1,4 6 0,1 4-7,-2 0 0,-5 7-2,-7 16-5,-8 7 4,-10 5 2,0 2 1,-12-2 4,-10-4-3,-2-5 3,3-3-4,2-5 11,2-5-6,7-4-5,4-6 1,4-1-1,2-2 0,0 0 2,0 0-2,0 0 4,12 0-2,6 0-2,-1 0 0,-3 0 1,-2 0 3,-2 9 0,0 6 14,-3 3-4,-2 3 2,-4-1-8,-1-1-4,0 1 4,0-2 2,-9-2-3,-7-2 0,-1-2-6,-5-2 6,-5-3-7,-1-4-10,-2-3-31,2 0-23,4-2-60,1-10-85</inkml:trace>
  <inkml:trace contextRef="#ctx0" brushRef="#br0" timeOffset="164219.2152">19881 10171 317,'0'0'52,"0"0"-40,0 0 27,0 0-20,0 0-18,0 0 1,94-3 1,-41 3 10,11-1 23,9-1-22,9 0-7,14 2 5,14-1-3,6-2 0,6 1-9,7 1 0,2-2 0,9 2 2,2-2 14,1 3 2,-13 0-13,-8 0 8,-7 0 2,-10 7-9,-7 0-3,-14 0-2,-15-4-1,-14 0 0,-19-1-2,-14 0-10,-15-1-77,-7-1-76,-4 0-36</inkml:trace>
  <inkml:trace contextRef="#ctx0" brushRef="#br0" timeOffset="164936.5397">23092 9968 195,'0'0'93,"0"0"-19,0 0 27,0 0-11,0 0-88,0 0 1,-18 50-3,6-7 9,0 7-1,5 1 17,4-1-17,3-2-5,0-4-3,14-2-1,16-3 1,12-1-1,9-6-6,7-4-2,3-10-11,5-8-44,-4-10-67,-2 0-147</inkml:trace>
  <inkml:trace contextRef="#ctx0" brushRef="#br0" timeOffset="165322.0101">24090 10000 236,'0'0'63,"0"0"-53,0 0-2,0 0 90,13 82-11,-10-51-28,-1-3-18,-2 1-22,0-4-15,0 0 3,0 2-7,-10-1 3,-6 3-1,-6 0-1,-8 1 3,-4 0-4,-3-3-1,-2-3-29,-3-7-18,5-7-57,-1-7-87</inkml:trace>
  <inkml:trace contextRef="#ctx0" brushRef="#br0" timeOffset="165908.0213">23580 10002 129,'0'0'78,"0"0"3,0 0-37,0 0-32,0 0 10,0 0 2,-9 76 7,7-52-11,2-2-5,0-2-4,7-2-9,9-2 2,3-3-2,4-6-1,3-6 2,4-1 1,0 0-4,0-2-3,-5-11-2,-3-3 2,-5 0-2,-2-5 3,-5 1 2,-4-1 0,-1 3 2,-4 4 0,-1 5 28,0 3 59,0 5-38,0-1-1,0 2-27,0 0-23,0 4-10,-1 19-3,-2 9 13,0 4 1,0 0 1,0 0-1,0-1-1,0-2 1,-2 0 0,1-3-1,-2-1-11,0-3-43,0-4-82,1-7-132</inkml:trace>
  <inkml:trace contextRef="#ctx0" brushRef="#br0" timeOffset="167675.0705">9020 12235 156,'0'0'57,"0"0"-12,0 0 29,0 0-23,-55-78-31,43 60-16,-3 2 6,3 2 14,-3 4 7,0 4 13,3 3-29,-1 3 1,-1 0-16,1 0 1,-1 14-3,1 10 1,1 10 0,3 7 1,2 7 12,4 8 5,1 6 3,2 5 3,0 1 2,0-2-2,6-6-5,6-7-8,3-3-2,0-5-7,-5 0-1,-2-5 2,-1-2-1,-4-7-1,-1-9-15,-2-5-40,0-13-74,0-4-114</inkml:trace>
  <inkml:trace contextRef="#ctx0" brushRef="#br0" timeOffset="167960.2587">8623 12668 252,'0'0'81,"0"0"-38,0 0 18,0 0-25,0 0-20,0 0 19,100-62-5,-64 55-12,7 1-13,-1 0-3,2 3-1,-2-2 0,-3 4-1,-4 1-29,-9 0-88,-6 0-68</inkml:trace>
  <inkml:trace contextRef="#ctx0" brushRef="#br0" timeOffset="168962.979">9242 12803 242,'0'0'35,"0"0"-27,0 0 1,0 0 57,0 0-30,0 0 2,36 13-11,-24-13-6,1 0-1,2 0 14,5-5-8,-1-8-11,5-3 0,-5-2-7,-1-3-4,-6 0 3,-4-1-4,-6-1 4,-2-1-5,0 1-2,-14 1 0,-4 4-9,1 1-2,-2 5-2,1 3-1,2 6 10,2 2-7,1 1 3,4 0 1,3 0 6,3 3 1,3 3-7,0 0-5,1 0-6,16-2 5,10-1 13,4-3 3,2 0 0,3 0-2,1 0-1,-1 0 1,-2-1 2,0 1-2,-4 0 0,-6 0-1,-4 6 0,-1 12 0,-7 8 3,1 2 10,-5 1 5,-5 1-5,0-2-5,1-2 1,2-4-5,0-2 0,8-4-3,0-2 0,6-6-2,7-8-11,4 0-42,2-12-48,1-11-158</inkml:trace>
  <inkml:trace contextRef="#ctx0" brushRef="#br0" timeOffset="169981.2319">10121 12567 67,'0'0'83,"0"0"-79,0 0 2,0 0 19,0 0 0,0 0 16,-46 84 40,40-59-23,0-4-16,3-1-31,3-6 4,0 0-13,0-5-2,1-3-8,11-5 8,3-1 1,5 0 11,0-2-11,1-9-1,2-1-14,-9 0-5,-3 1 18,-6-1 1,-5 0 1,0 0-1,0-1-4,0-4-11,0 0-12,-8 2 15,-1-1 1,-1 0 10,2 2 0,2 0 1,2 5 3,2 0 2,1 3 8,1-1-13,0 0-1,0 2-9,7 2 9,5 1 1,6 2 7,-1 0 17,2 12 0,0 9 11,-2 5-3,0-1-1,-3 1-21,1 1-8,-6-3 6,-2 0-8,-2-4 1,-5-4-1,0-1 0,0-4 4,0-5-2,0-3-1,0-3 2,0 0 2,0 0 9,4-4-2,-2-12-12,1-2-1,3-1-9,3 1 8,1-3-1,2 1 2,5 0 1,2 4 0,-1 6-3,-2 5 2,-1 5 1,-3 0-3,-1 9 3,0 9 11,0 2-4,-2 1 5,3-3-10,-3-1-1,-5-3 1,1-5-2,-4 0 0,2-6 2,-3-1-2,1-2 1,1 0 1,-1-2 3,4-13-5,6-9-30,0-2 9,1 1 10,2 3 4,-1 6 7,-4 9 10,0 2 41,0 5-20,0 0-29,5 0 4,3 7 4,-3 3-7,4 2 2,-5 2-4,-1-1 0,2 4-1,-3-2 0,0-2 4,-2-1-4,1-1 0,-2-2-16,1-3-21,2-1-50,-2-5-43,1 0-144</inkml:trace>
  <inkml:trace contextRef="#ctx0" brushRef="#br0" timeOffset="171021.6165">11762 12330 219,'0'0'104,"0"0"-14,0 0 13,0 0-11,0 0-80,0 0-3,0 0-8,-40 64 11,28-20 8,6 4 6,4 0-13,2-3-12,0-2 0,9-6 0,11-4-2,6-4-12,13-5-13,9-3 19,6-9-16,4-6-56,2-6-72,1 0-198</inkml:trace>
  <inkml:trace contextRef="#ctx0" brushRef="#br0" timeOffset="171522.9175">12878 12175 181,'0'0'326,"0"0"-307,0 0-5,0 0-9,0 102 70,3-56-40,0 1-23,3-5-1,0-4-10,-2-2 5,1-1-5,-4-3-2,-1 3 1,0-1 0,-1-5-22,-18 0-6,-6-3-19,-3-5-81,-6-8-100</inkml:trace>
  <inkml:trace contextRef="#ctx0" brushRef="#br0" timeOffset="172281.2198">12328 12343 305,'0'0'90,"0"0"-29,0 0-8,0 0-1,0 0-30,89-87-12,-61 76 1,-2 7 3,-6 4-7,-4 0-2,-2 16-4,-3 8 3,-7 7-4,-4 1 0,0 3 3,-13-2-3,-8-3-7,2-5 3,2-6-5,4-6 8,4-6-3,4-3-1,4-4 0,1 0-2,0 0-6,0-3 5,9-3-14,4 3 13,-2 3 1,1 0 0,-1 5 8,2 13 4,-3 4 13,-1 2 3,-5 0-3,-2 2-3,-2-3 1,0-2-5,0-3-7,0-2-1,-9-3 2,-4 0 0,-1-3-3,-1-3 3,-1-5-8,-4 0 3,0-2-7,-3 0-12,1-2-28,-1-5-25,4-2-9,1 2-50,6-2-98</inkml:trace>
  <inkml:trace contextRef="#ctx0" brushRef="#br0" timeOffset="173327.733">14115 12650 384,'0'0'57,"0"0"23,0 0 42,0 0-63,0 0-52,0 0 20,-5-18-17,-5 9-10,-5-5 0,-2-1 1,-5-4-1,-5-5 0,-4-5 1,0-5 3,-1-4-4,4-6 0,3-4-2,4-3-1,0-6 1,3-2-2,3-3 3,4 3 1,3 2-2,5 6 2,3 6 0,0 6-1,1 7-4,11 10 5,0 10 0,0 9-3,6 3-2,3 11-3,-2 29 3,1 15 4,-10 22 2,-10 11 3,-1 3-3,-25 1 2,-2-11-3,-2-10 0,1-11 3,4-10-3,3-11 0,4-9-1,3-7 1,9-8-2,3-6 1,3-4-5,0-4 2,6-1-10,19 0 14,11-17 2,11-5 3,5-7 0,4 2-5,-2 0 1,-3 1-1,-5 7 0,-7 2-18,-3 4-56,-5 1-94,-6 4-88</inkml:trace>
  <inkml:trace contextRef="#ctx0" brushRef="#br0" timeOffset="173993.2547">14837 12051 286,'0'0'85,"0"0"50,0 0-54,0 0-60,0 0-16,-52 93-2,28-30 17,4 4 13,3-4-14,9-4-8,6-8-11,2-5 0,8-6 0,14-7-2,8-3-17,4-3-1,8-2 6,6-1 1,3-4 4,4-8 8,3-6-69,-1-6-62,-2 0-115</inkml:trace>
  <inkml:trace contextRef="#ctx0" brushRef="#br0" timeOffset="174378.7066">15584 12086 285,'0'0'145,"0"0"-142,0 0 3,0 0 0,0 0 65,17 93-7,-13-49-24,-1-4-21,-1-1 0,-1-4-14,1-2-4,-2-2 0,0 1-1,0-2 1,-6-2-1,-17-5-4,-6 0-10,-7-2-31,0-3-83,0 0-4,-1-4-73</inkml:trace>
  <inkml:trace contextRef="#ctx0" brushRef="#br0" timeOffset="174995.9564">15055 12130 179,'0'0'54,"0"0"18,0 0-56,0 0-6,0 0-1,0 0 38,0 91-13,1-61-6,4-3 6,1-1-10,4-5-15,2-5-4,3-3-2,4-6-3,4-4 0,3-3 8,3 0-6,-2-10-2,0-8-15,-3-3 2,-4-2 12,-6-3 2,-2 2 1,-6 2-2,-3 2 0,-3 6 12,0 6 9,0 5 51,0 1-3,0 2-32,0 0-31,0 5-6,-2 17-13,-4 8 13,-1 4 0,2 1 4,2-1-3,2-1-1,-2-2 0,0 4 0,0 0 0,-2-1-2,1-1-4,-3-3-48,2-3-54,2-6-65,0-4-113</inkml:trace>
  <inkml:trace contextRef="#ctx0" brushRef="#br0" timeOffset="175497.3461">16000 12517 324,'0'0'178,"0"0"-172,0 0 15,0 0 18,0 0-13,0 0 2,0 85-25,-14-58 0,-1-2-3,-3 1-15,0 0-95,0-4-127</inkml:trace>
  <inkml:trace contextRef="#ctx0" brushRef="#br0" timeOffset="179412.4227">16763 12316 99,'0'0'57,"0"0"23,0 0-4,0 0-14,0 0-10,0 0-15,0-14-18,0 14-19,0 0-2,0 13-3,0 8 5,0 2 11,0 5-1,2-1 7,5-2-6,0-2-8,2-2 2,2-3-3,-1-5 0,1-2-2,-2-3 0,2-4-1,0-1-7,2-3-1,2 0 3,3 0 2,2-6-2,4-11 2,-1-4-7,-3 0 5,-1 0 1,-3 5 5,-8 2 0,-3 7 0,-4 2 11,-1 4 28,0 1-4,0 0-14,0 0-21,2 0 0,-1 0-6,1 0-8,2 10 14,3 7 0,1-1 1,2 0 3,2-1-2,2-2-1,-1-2 1,7-3-1,2-1-1,2-4 1,0-3 1,1 0-2,-3 0-1,-2-8-7,-7-5-1,-2-1 2,-4-1 7,-6-5 3,-1 1-3,0-4 2,0 2-2,0 0 0,-5 5 2,2 2-1,0 4-1,0 2 2,0 3 6,1 1-1,2 3 4,0 1-2,0-2-4,0 2-5,0 0-2,0 0-1,0 0-6,9 0 4,9 0 3,3 0 2,1 0 1,2 0-1,2 0 0,-1 0 0,6 0 1,2 0-3,0 0 3,-2 0-1,-6 0 0,-8 0-2,-5 0-7,-6 0 6,-2 0 1,1-1 2,1-4 1,-1-6 0,-1-1 4,-4 0-4,0-3 0,0 0 2,-4 5 0,-6-1 5,-2 5 8,-4 5-2,-2 1-4,-4 1-1,-2 17-8,2 9 5,8 5-5,6 2 14,7 1-11,1-5-3,4-2 1,12-3 0,4-2-1,3-4 1,5-2-2,5-6 0,3-1-6,1-6-26,-1-4-80,-2 0-85</inkml:trace>
  <inkml:trace contextRef="#ctx0" brushRef="#br0" timeOffset="182136.5973">18979 12217 323,'0'0'83,"0"0"-1,0 0 24,0 0-73,0 0-28,0 0-5,-8 18-12,8 4 12,0 7 3,0 0 2,0-1-2,5-2-3,2-2 0,5-3 1,1-3-1,1-4-1,-1-4-1,3-3 2,-2-3 0,2-4-5,-2 0-9,2 0-3,-2-14 3,2-4 8,-2-3 3,-1-3 3,2 0 2,-3 1-2,-2 3 0,-2 7 1,-4 4 1,-2 4-1,-2 5 27,0 0 5,0 0-21,0 0-12,0 0-12,0 11 5,0 5 7,3-1 0,4 2 0,5-2-2,-1-2 1,2 2 1,-1-2 0,6-1-3,1-2 1,4-1-2,2-2 2,-4-3 2,-2-3-1,2 1 0,-4-2 0,-1 0-4,-3 0 1,-1-6 4,-4-5 0,-2-2 2,-2-1-1,-1-1 0,-1 0-1,-1 2 0,-1-1 1,2 2 0,-2 2 4,0-1-3,0 1-1,0 0 1,0 0-2,0 1 1,-3 0-1,1 3 0,2 0 0,0 1 0,-1 1 0,1 1 0,0 1-4,0 0 2,0 1 2,0 1 1,0-2-1,0 2 1,0-1 0,0 0-1,-2-1-1,2 2 0,0 0-1,0 0-6,0-1 2,0-1-7,0 2-9,3-1-1,10 1 10,4 0 9,4 0 4,4 0 0,2-2-1,3-1 1,0-2 2,1 1-2,0-2 2,-1 1-3,-6 1 1,-7 2 0,-10 1-1,-5 1-1,-2 0-2,0 0-5,0 0 3,0 9 6,-3 7 1,-6 4 2,0 3 2,1 1 7,1 0-4,2 0 9,2-1-12,2-4-3,1-1-2,0-3 0,6-3-2,9-3 2,4-2-3,3-6-1,1-1-14,2 0-4,1-5-2,-6-11-31,-4-2 9,-5-3 18,-6-2 5,-5-1 20,0 0 3,-6 2 6,-12 0 11,-1 4 15,-1 3-8,1 4 12,2 4-2,4 3-25,5 1-6,4 1 2,2 2-3,2 0-2,0 0-13,0 0-31,9 0 16,9 0 25,0 0 3,6 0-1,0 0 2,1 0 3,-1 0-3,-1-2-1,-4-2 4,-6 2-3,-2 2 1,-4 0-2,-1 0 4,-3 0 0,0 0 0,0 0-4,-1 3 1,1 8 5,1 3 3,0 4 6,1 0-2,-2 1 0,0-2-2,2-1-6,-1-3 0,1-3-3,3-1-2,0-3 0,3-2 1,5-4 3,2 0-4,4 0-7,2-4-14,-2-8-23,-4-1-5,0-3 11,-6 0 20,-3 1 10,-3 1 8,-5 4 13,-1 4 38,0 0 39,0 4-1,0 0-32,0 2-32,0 0-25,0 0-10,-1 10 10,-2 3 0,-1 1 0,4 1 1,0-1-2,0-1 1,0-1-4,7 0 3,5-2-2,2 0-4,2-3 1,1-1 5,-1-1 1,0-4-2,-3-1 2,4 0 0,-4 0 0,2-3 9,0-12 6,0-4-2,3-7 3,-2-5-4,1-9-9,0-7-1,-1-3 2,0-6-2,-3 0-1,2 0-1,-4 2 2,-4 5-2,-1 2 0,0 7-1,-6 7 1,0 14 0,0 7 0,0 9 4,0 3-4,-4 21-12,-10 24 3,-3 17 9,-2 10 0,2 1 0,5-5 4,4-2 7,6-11-8,2-8-3,3-7 0,16-6-1,6-8 1,2-8-19,6-7-29,1-9-37,0-2-119</inkml:trace>
  <inkml:trace contextRef="#ctx0" brushRef="#br0" timeOffset="183139.2956">21105 12146 126,'0'0'68,"0"0"-11,0 0-15,0 0-4,-83-9-24,58 16-8,-2 10-6,3 4 0,4 6 2,3 0 4,2 3 16,6 2-5,3-2 1,3-3-6,3-2-8,0-4-4,6-4 0,10-3 1,4-5-1,5-4 3,5-5 6,3 0 5,2-2-7,-1-13-1,-4-3-2,-8-3 8,-6-5 11,-5-1 8,-5-5-14,-2-4-7,2-6-5,3-3 0,0-7-3,0 0 0,3 1 4,-3 1-6,-3 6 11,-1 10 11,-5 6-12,0 7 31,0 5-15,0 6-14,0 5 8,-2 4-15,2 1-5,-1 0 0,-3 21-18,-3 16 9,-5 18 9,5 5 5,1 0-2,6-2-2,0-5-1,10-6 0,14-8-1,6-6-13,1-6-23,5-4-22,4-8-65,0-4-54,-2-9 39</inkml:trace>
  <inkml:trace contextRef="#ctx0" brushRef="#br0" timeOffset="184959.9142">22683 12165 192,'0'0'60,"0"0"37,0 0 13,0 0-37,0 0-42,0 0-29,-79-5-2,58 27 0,2 5 0,-2 2-2,3-1 2,3 1 0,4-4 0,4-2-1,6-2-3,1-5 1,0 0 2,11-4-14,8-3 12,6-7-4,6-2 5,5 0-7,1-10-10,2-6 5,-6-4-5,-8 1 6,-7-4 8,-9 4 4,-5-1 2,-4 3 5,0 4-2,0 2 17,-7 5 19,4 2-21,0 4 11,3 0-12,-1 0-16,-1 0-2,-1 12-14,-1 9 14,1 7 6,-2 4 1,3 1 2,2 1 4,0 3-5,0 0-2,0 2-4,0 2 0,0 1 3,0 2 2,0 0 3,-8-4-4,-6 1-5,-3-5 0,-3 0 0,-4-7 0,2-5-1,0-7-16,3-11-14,5-6-29,2 0-12,6-16 2,-1-12-33,5-7 23,2 1 79,0-1 0,2 2 24,9 3 38,3 3 11,3-1 3,6 5-33,6-3-30,9 2-10,4 1-3,7 2-18,0 4 17,2 2-7,-4 5 8,-2 2-14,-3 1 10,-2 1 2,-2 0 2,-4-2 0,-3 0 1,-5-3 0,-11 0 10,-6 1 9,-9-4 32,0 1 1,-2-2-33,-11 2-14,-2 3 10,-3 2 11,-1 3-26,-1 2-1,-1 1 0,5 2-9,1 0 3,6 0-10,0 9 0,3 8 0,3 2 11,3 3 3,0-2 0,3 0 1,15-5-1,7-1-1,4-7-1,6-4 0,1-3 1,-1 0-15,-1-3-12,-6-11 26,-2-4-3,-6-5 7,0-5 4,-1-4 42,-4-7-15,2-7-2,-2-5-14,2-8-3,4-1 4,0 0-5,0 2-6,-2 4 2,-3 8 2,-3 6-2,-6 12 2,-4 11 7,-3 10 7,0 7 6,0 0-29,0 10-4,-6 31-20,-13 18 24,-2 14 3,3 5 0,6-8-3,11-9-1,1-6 1,0-12 0,12-5 0,3-8 0,4-7-15,3-8-10,4-8-18,4-7-14,7 0-71,-4-18-132</inkml:trace>
  <inkml:trace contextRef="#ctx0" brushRef="#br0" timeOffset="185260.7341">23178 12119 363,'0'0'125,"0"0"-95,0 0 1,0 0 8,86-7-27,-22-4-12,9-4 0,0-1 2,-4 5-9,-11-1 7,-12 4-27,-10 5-45,-13 1-2,-7 2-62,-6 0-72</inkml:trace>
  <inkml:trace contextRef="#ctx0" brushRef="#br0" timeOffset="187682.4199">8432 14667 159,'0'0'90,"0"0"-56,0 0 42,0 0-12,0 0 13,0 0-19,0-27-21,0 27-10,0 0-14,0 0-10,0 0-3,0 11-8,0 15 5,0 17 3,0 8 0,0 9 3,0 2-1,3 0-2,8-4 2,3-4-1,6-4 0,8-3-1,4-3 1,2-5-1,3-3 0,0-8 0,-1-7 2,0-10-2,-2-11 5,2 0-3,3-21 2,-2-9 6,-4-7 2,-2-2-2,-5-4 11,-7-7-8,-4-2 11,-4-7-9,-7-3-5,-4 0 1,0 2-9,0 3-2,-1 2 0,-10 6 0,5 10-13,0 7-14,6 7-30,0 5-58,0 2-289</inkml:trace>
  <inkml:trace contextRef="#ctx0" brushRef="#br0" timeOffset="188515.8603">9215 14244 139,'0'0'60,"0"0"-43,0 0 11,0 0 22,0 0-18,72-84-7,-38 73 22,0 4-25,-1 7 6,-3 0 0,-5 16-21,-5 17 12,-8 14 1,-12 10 2,0 2-8,-16 1-5,-13-4-4,1-9-1,5-10-1,1-10-2,9-10-1,4-8 0,6-6 3,3-3-3,0 0 0,0 0-2,0 0 2,20-5 0,10-7 6,6-2 6,0 0-4,0 3-5,-3 2-2,-2 3-1,-1 5-2,-3 1-55,-7 0-139</inkml:trace>
  <inkml:trace contextRef="#ctx0" brushRef="#br0" timeOffset="189017.2023">10100 14867 336,'0'0'171,"0"0"-163,0 0 5,0 0 25,0 0-4,106-22-11,-63 11-12,-2 2-9,-4 3 0,-3 5-1,-5 1-1,-7 0-44,-10 6-109,-12 10-202</inkml:trace>
  <inkml:trace contextRef="#ctx0" brushRef="#br0" timeOffset="189217.7572">10070 15113 270,'0'0'112,"0"0"-102,0 0 30,0 0 67,102-31-64,-58 15-24,0 3-13,-5 2-4,-2 5-2,-5 1-9,-2 5-56,-7 0-91,-1 0-149</inkml:trace>
  <inkml:trace contextRef="#ctx0" brushRef="#br0" timeOffset="191137.3299">11301 14533 19,'0'0'59,"0"0"41,0 0-34,0 0 4,0 0-8,0 0-28,0 0-21,0-39-13,0 54-2,0 18 2,0 12 48,0 11 4,0 7-24,0 3 2,0-1-15,0-6-5,8-7-4,5-3-3,3-7-2,5-5 0,1-5 0,1-8 1,1-6 2,1-4-4,3-7 2,2-2-2,3-5 0,3 0 6,3-18-4,4-6 3,-1-8 0,-2-4-4,-1-6 6,-6-2-4,-7-3 4,-4-2 6,-6-3 1,-7 0-4,-5 1-1,-4 1 6,0 5-7,0 6-5,-3 10-1,-3 11 2,2 9-4,1 8-1,3 1-12,0 0-66,0 10-171,0 1-145</inkml:trace>
  <inkml:trace contextRef="#ctx0" brushRef="#br0" timeOffset="191808.7688">12328 14480 73,'0'0'109,"0"0"-39,0 0-14,0 0-20,0 0-25,0 0-11,-57 32-5,52-6 5,4 8 8,-2 5 0,3 6 16,-2 2 14,2 1-8,0-3-10,0-2-3,3-4-11,14-3-5,2-3-1,5-1 0,3-4 3,1-5 1,0-7-2,1-2-2,-2-7 3,-2-3 3,1-4-2,-1 0 3,0-10-2,2-9 4,0-7 0,0-3 18,-5-5-5,1-7-2,-4-1 1,-3-4-8,-1-4-4,-6-1-4,-1-2 3,-5 2-3,-2 3-1,-1 7-2,0 8 0,0 7-2,0 11-2,0 6 0,0 3-30,0 5-35,0 1-69,0 0-126</inkml:trace>
  <inkml:trace contextRef="#ctx0" brushRef="#br0" timeOffset="192394.7573">13626 14775 124,'0'0'96,"0"0"-47,0 0-33,0 0 36,0 0 14,98-22-24,-62 20-18,-2 2-13,-3 0-8,-2 0-3,-3 0-4,-3 5-83,-8 7-72</inkml:trace>
  <inkml:trace contextRef="#ctx0" brushRef="#br0" timeOffset="192610.9273">13617 14984 151,'0'0'111,"0"0"-106,0 0 9,0 0 95,91-22-50,-44 7-3,0 1-56,-4 4 2,-8 4-4,-6 5-12,-8 1-44,-3 0-75,-6 0-63</inkml:trace>
  <inkml:trace contextRef="#ctx0" brushRef="#br0" timeOffset="193529.0207">15022 14455 210,'0'0'37,"0"0"34,0 0 19,0 0 0,0 0-19,0 0-23,-15-33-29,15 33-7,0 0-12,-3 2 0,-1 23-4,-3 14 4,-2 12 4,2 8 8,1 2-3,5 0 0,1-4 1,0-2-8,4-5 0,14-3-2,2-5 1,6-3-1,4-3 0,5-4 0,2-5 0,1-6 0,4-8 0,1-6 1,1-7 1,-1 0 1,2-5-3,0-13 0,-2-8-2,-1-5-1,-2-8 2,0-8-2,-6-1-2,-5-3 4,-9 2-1,-9 4 4,-8 2-2,-3 5 2,-1 5-1,-14 3 2,0 4-1,0 2-2,6 6-3,5 2-13,4 2-33,0 4-97,3 2-120</inkml:trace>
  <inkml:trace contextRef="#ctx0" brushRef="#br0" timeOffset="194685.3076">16056 14419 129,'0'0'91,"0"0"-18,0 0 11,0 0-9,0 0-27,0 0-26,0 0-19,0-11-1,0 11-2,0 0-7,0 16-4,0 18 11,0 11 6,0 9 19,0 5-10,0 1-1,0-2 5,0-3-4,3-5-5,7-7-7,5-2-3,6-5 0,4-3 0,8-3 0,2-6 2,0-6 0,4-4 0,0-10-1,0-4-1,3 0 9,1-7-9,-1-13 7,-5-2 9,-4-4-2,-8-2 1,-4-6 5,-6-2-7,0-6 2,-5-6-3,1-5-11,-3-2 2,-3-1-3,-2 1 0,-3 9 0,0 9 0,-3 8 0,-9 8-1,5 10-12,-1 5-12,1 6-20,2 0-58,1 5-92,4 5-83</inkml:trace>
  <inkml:trace contextRef="#ctx0" brushRef="#br0" timeOffset="195365.0779">17284 13694 118,'0'0'61,"0"0"18,0 0 10,0 0-9,0 0-31,0 0-11,0-19-1,0 19-14,0 0-7,0 0 1,0 0-9,0 0-8,0 11-7,0 19 7,1 15 0,-1 11 5,0 8 4,0 7 4,-6 1-5,0-1 0,3-6-1,2-7-7,1-9 1,0-9 0,0-4-2,0-4 1,0-5-3,0-7-29,1-5-26,-1-7-67,0-6-93</inkml:trace>
  <inkml:trace contextRef="#ctx0" brushRef="#br0" timeOffset="195788.3491">16969 13959 142,'0'0'64,"0"0"-9,0 0 34,121-41 2,-68 30-31,10-1-22,6 1-10,-2 1-18,-3 1-7,-7 4-3,-10 4-3,-11 1-7,-9 0-45,-10 0-33,-8 1-21,-8 6-9,-1 2-30</inkml:trace>
  <inkml:trace contextRef="#ctx0" brushRef="#br0" timeOffset="196991.4782">17922 14598 132,'0'0'119,"0"0"-112,0 0 10,0 0 47,0 0-28,0 0-28,15 18 13,9-15 18,11-2-6,9-1-18,6 0-11,5 0-4,-2 0-7,-6 0-94,-12-1-127</inkml:trace>
  <inkml:trace contextRef="#ctx0" brushRef="#br0" timeOffset="197238.8903">17940 14824 359,'0'0'188,"0"0"-173,0 0 24,0 0 8,0 0-25,87-14-6,-41 4-8,-1 0-8,-5 5 0,-10 0 0,-9 5-25,-5 0-37,-5 0-67,-5 0-97</inkml:trace>
  <inkml:trace contextRef="#ctx0" brushRef="#br0" timeOffset="201086.8043">18999 14357 48,'0'0'107,"0"0"6,0 0-39,0 0-1,0 0-12,0 0-12,0 0-23,14-21-22,10 18-1,9 0-3,6 0 1,7 0 2,6-1-3,3 0 1,3 1-1,-6 2 0,-8 1-28,-13 0-60,-12 0-54,-11 3-40</inkml:trace>
  <inkml:trace contextRef="#ctx0" brushRef="#br0" timeOffset="201450.1487">19172 14362 91,'0'0'75,"0"0"22,0 0-9,0 0-45,0 0-40,0 0-3,-7 15 0,4 7 35,-1 6 16,-1 7 12,-1 7-19,0 4-3,-1 2-14,2 0-11,1-3-3,1-3-1,-2-4-10,1-2 1,-2-4 0,0-4-3,0-1 0,-2-4-3,2-5-17,1-6-22,2-6-20,1-1-75,1-5-45</inkml:trace>
  <inkml:trace contextRef="#ctx0" brushRef="#br0" timeOffset="201704.1001">18928 14963 150,'0'0'123,"0"0"-121,0 0 41,0 0 7,0 0-11,0 0 10,87 31 3,-38-31-2,1 0-32,6 0-12,3 0-6,1-3 6,0 1-6,-10 0 0,-8 2-50,-10-1-87,-13 1-58</inkml:trace>
  <inkml:trace contextRef="#ctx0" brushRef="#br0" timeOffset="231810.1241">20885 14768 67,'0'0'44,"0"0"33,0 0 5,0 0-20,0 0-10,0 0-2,-1-2-5,1 2-3,0 0-4,0 0-17,0 0-8,0 0-12,0 0-1,0 0-5,0-1-8,16-2 10,14 0 3,13-2 0,12 1 2,8-1-1,7 1-1,8 1 0,4-2 4,8 4-1,1-1-1,-1 2-2,-3 0 0,-7 0-3,-11 2 3,-11 5-1,-11 2-18,-11-1-11,-7-2 16,-2 0 8,-5-2 5,-2-1-2,-8 0 1,-8-1-2,-1 0 3,-3-2-24,0 3-16,0-1-54,0 1-37,-7-3-76</inkml:trace>
  <inkml:trace contextRef="#ctx0" brushRef="#br0" timeOffset="232574.5738">23669 14482 120,'0'0'53,"0"0"-12,0 0 65,0 0-50,0 0 4,0 0-13,0-12-23,0 12-12,0 0-12,-9 6-3,-1 12 2,-6 10 2,3 11-1,3 7 2,0 3-2,5 1 0,5 0 1,0-3-1,2-4 1,20-2-1,9-7-1,11-2 1,12-5 0,4-3 3,5-3-3,-2-6-10,-2-4-44,-2-5-59,-7-5-47</inkml:trace>
  <inkml:trace contextRef="#ctx0" brushRef="#br0" timeOffset="233044.6947">24706 14480 288,'0'0'0,"0"0"0,0 0 40,0 0-10,0 0-29,0 0 5,51 34 8,-33-8 14,0 8 2,-6 3 9,-4 4 6,-6 1-25,-2-2-9,0 0-2,0-4-7,-9-3 0,-6 0-4,-6-3 2,-3-4-23,-8 0-44,-4-5-54,-1-6-17</inkml:trace>
  <inkml:trace contextRef="#ctx0" brushRef="#br0" timeOffset="233717.1948">24303 14477 197,'0'0'46,"0"0"-39,0 0 12,0 0 44,0 0-38,0 0-24,-12 9 3,6 5-4,-1 4 2,1 2-1,0-2 2,0 0-2,3-3 2,0-4-6,0 0 4,3-3-1,0-4 0,3 1-6,9-2 6,5-2 0,5-1 10,2 2-8,1-1-1,-4 5 0,0 4 0,-3 3-1,-2 5 9,0 2 1,-3 1 9,-6 0 5,0 1 4,-5-1-9,-2 2 2,0-4-4,0 2 1,-13-2-4,-1-3-6,-2-1-5,-2-4 5,-3-3 0,2-6-8,0-2 0,-1 0-5,3-2-79,1-14-47,1-5-77</inkml:trace>
  <inkml:trace contextRef="#ctx0" brushRef="#br0" timeOffset="234033.6474">24317 14465 344,'0'0'21,"0"0"-3,0 0 46,0 0-24,0 0-40,0 0 7,101-57-6,-49 45 12,-2 3-3,0 3 0,-6 3-7,-4 3-3,-6 0 4,-10 0-8,-3 0-35,-10 3-62,-7 4-71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37:14.7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6397 6537 231,'0'0'27,"0"0"-23,0 0-4,0 0 1,0 0 5,0 0 12,92-14 38,-66 12-22,-2 0-11,7 2-13,1-1-4,6 1-5,7-3 9,10-2-10,-1 1 1,0-2 1,-5 3-2,-7 1-28,-4 2-50,-12 0-52</inkml:trace>
  <inkml:trace contextRef="#ctx0" brushRef="#br0" timeOffset="243.6018">6563 6632 123,'0'0'40,"0"0"-35,0 0 3,95-18 2,-56 12-8,7-1-2,8-1 0,2-1-34,-3-3-51</inkml:trace>
  <inkml:trace contextRef="#ctx0" brushRef="#br0" timeOffset="1178.5995">10734 6262 87,'0'0'160,"0"0"-74,0 0-47,0 0 17,0 0 12,0 0-38,1-3-18,5 3-12,8 0 0,8 0 0,8 0 11,9 0-11,4 0 3,-1-1-6,7-4 0,-7 2-40,-2 3 12,-5 0-40,-8 0-107</inkml:trace>
  <inkml:trace contextRef="#ctx0" brushRef="#br0" timeOffset="1450.619">10735 6364 192,'0'0'2,"0"0"-2,0 0-12,0 0 12,0 0 29,84-7 15,-41-2-7,1 1-28,0 2-9,-5 4-1,-6 0-69,-2 2-50</inkml:trace>
  <inkml:trace contextRef="#ctx0" brushRef="#br0" timeOffset="9160.5948">7225 9642 131,'0'0'69,"0"0"-64,0 0-5,0 0 0,0 0 2,0 0 19,0 0 33,76-1 6,-49-1-26,4 1-16,4-2-18,2 2 6,3-1-3,-1 1-2,-2 1-1,-2 0-46,-4 0-61,-7 8-25</inkml:trace>
  <inkml:trace contextRef="#ctx0" brushRef="#br0" timeOffset="9445.5864">7229 9816 143,'0'0'45,"0"0"-38,0 0 21,110-45 23,-69 31-6,-2 2-21,-2 4-21,-2 4-3,-5 3-6,-5 1-106,-9 0-116</inkml:trace>
  <inkml:trace contextRef="#ctx0" brushRef="#br0" timeOffset="10380.2531">11848 9420 174,'0'0'86,"0"0"-16,0 0 8,0 0-19,0 0-58,0 0 1,5-9 1,9 6 2,0 0-4,3 1 0,7 2-1,1 0 0,9 0 0,4-1 1,6-2-1,3-2 0,3 1-3,-3-2-26,-6 3-28,-8 2-31,-6 1 7,-10 0-36</inkml:trace>
  <inkml:trace contextRef="#ctx0" brushRef="#br0" timeOffset="10685.4386">11875 9501 84,'0'0'7,"0"0"11,0 0 45,0 0-16,111-14-21,-75 10 4,2-2-16,1 2-3,-1 0-10,-4 1-1,-3 2-3,-4 1-50,-6 0-42,-6 0-26</inkml:trace>
  <inkml:trace contextRef="#ctx0" brushRef="#br0" timeOffset="17440.5936">24021 7590 31,'0'0'72,"0"0"38,0 0-18,0 0-23,0 0 13,0 0 0,0 0-32,-23-6-28,23 6-22,0 0-24,13 0 13,17 0 11,11 0 13,10 0-1,3 0 1,0-7-11,-4 0 0,0 1 2,-4 0-2,-9 1-2,-10 5-54,-15 0-115,-12 0-32</inkml:trace>
  <inkml:trace contextRef="#ctx0" brushRef="#br0" timeOffset="18507.0406">23580 10953 43,'0'0'161,"0"0"-97,0 0 0,0 0 10,0 0-24,0 0 7,-2-8-7,2 6-7,8-2-27,14-3-10,14 0-5,9 3-2,11-1 2,5 3 1,-1 1-1,-6 1-2,-11 0-13,-10 0-110,-14 4-84,-11 1-18</inkml:trace>
  <inkml:trace contextRef="#ctx0" brushRef="#br0" timeOffset="27880.427">12544 14298 104,'0'0'84,"0"0"-14,0 0 10,0 0 1,0 0-27,0 0 7,0 0-6,-11-6-23,11 6-9,0-2-8,0 2-15,0-4 0,0 0 10,0-2-10,0-2 0,0 1 0,0-3 1,3 0-1,5-2 4,2-2-3,2-2 2,2-2-3,5-5 1,3-2 0,2-2-2,-1-1-1,2 6 2,0-1 0,1 4 0,-1 1-2,3-2 2,4 2 0,0-1 0,6-1-1,1 3 0,3 2 0,-1 0 1,0 5 0,-7 1-1,-6 1 1,-1 4 2,-5-1-2,-5 2-3,1 3 0,-8 0 3,-2 0 0,-1 0-3,-4 0 2,-2 0 1,-1 0-3,0 0 2,0 0 0,0 0 0,0 0 0,0 0 1,0 0-1,0 0 1,0 0 7,0 0-3,0 0-1,0 0 3,-4 0-1,-5 0-5,0 0 2,-1 0 0,-2-1-1,1-1-2,-1-1-2,-1 0 2,1-1-2,4-1 1,-2-3 2,1 1-2,0 1 2,-1 0 0,4 0 1,1 0 0,1 0-2,1 0 0,1 2-1,-1 0 1,3 1 1,-1 2 0,1 1 1,0 0-1,0 0-5,0 0-4,9 0-3,12 0 12,4 3 0,5 5-1,0 0 1,0 0 0,-5-1-1,-3-1 2,-7 1-2,-1 0 0,-8 2-10,-3 0 10,-3 3 1,0 3 1,-3 1-1,-12 6-4,0 1-3,-4 2-41,2-1-45,2-2-55,2-2-159</inkml:trace>
  <inkml:trace contextRef="#ctx0" brushRef="#br0" timeOffset="29270.6181">16108 15397 182,'0'0'86,"0"0"-59,0 0 18,0 0 11,0 0-31,0 0-1,0 0-10,0 0-10,5 0-4,14 0 7,5 0-4,8 0 2,6 0 3,2 0 6,5-3-6,-3-2-5,-2 2 0,-1 1-3,-5-1 0,-3 1-6,-6 2-43,-5 0-55,-5 0-8,-11 0-36</inkml:trace>
  <inkml:trace contextRef="#ctx0" brushRef="#br0" timeOffset="29578.5585">16159 15490 61,'0'0'161,"0"0"-70,0 0-20,0 0-13,0 0-25,0 0-9,42-21-2,-14 12 6,6 0-16,5 2 19,6-1-28,0 3 4,-1 0-7,-3 2-3,-7 0-36,-7 1-19,-7 2-41,-9 0-49,-9 0-57</inkml:trace>
  <inkml:trace contextRef="#ctx0" brushRef="#br0" timeOffset="32198.2406">24193 7930 75,'0'0'54,"0"0"9,0 0-22,0 0 6,0 0-19,0 0 11,-12-25-5,12 22 6,0 2-14,0 1-19,0-3-7,0 0-13,0-1 13,5-4 6,8 1 1,3-1 7,5-1-1,3 3-5,6-2-4,6 3 1,3-1 8,-2-1-11,1 1 11,-3 2-10,-2 1 2,-7 1-5,-4 2-22,-3-3-160</inkml:trace>
  <inkml:trace contextRef="#ctx0" brushRef="#br0" timeOffset="35097.1032">19089 15329 84,'0'0'91,"0"0"-18,0 0 47,0 0-5,0 0-25,0 0-42,0 0-26,3 3-9,16-3-4,4-7 7,8-2-5,5 1 0,6-1-5,3 2-1,2 1-3,0 1 3,-3 2-3,-7 3-2,-7 0-4,-6 0-6,-9 0-29,-5 5-70,-5 2-22,-5 4 18,0-1 15,-15 1-71</inkml:trace>
  <inkml:trace contextRef="#ctx0" brushRef="#br0" timeOffset="35449.4236">19096 15436 68,'0'0'167,"0"0"-87,0 0 13,0 0-19,0 0-34,0 0-20,-1 0 0,1 0 3,0 0-16,0 0-4,11 0-1,6 0 10,7-1-5,7-4-5,7 1 1,8-1 3,9 1-6,0-3-3,1 2 1,-8-1-21,-5 1-37,-11 2-39,-8 1-28,-10 1-58</inkml:trace>
  <inkml:trace contextRef="#ctx0" brushRef="#br0" timeOffset="39690.4153">12293 16280 81,'0'0'125,"0"0"-39,0 0 9,0 0 5,0 0-14,0 0-27,0 0-18,-42-32-19,42 32-16,0 0-6,0 0 0,0 0-5,-1 11-2,-1 12 6,2 7 1,0 9 0,0 11 1,0 2 3,0 7-3,0 0-1,11-4-2,4 3 2,1-4 4,2 0-3,-3-2-1,3-6 0,-2-5 0,1-5 0,-1-3 2,2-3-1,0-7-1,3-4-3,1-4 2,3-5-7,4-9 8,-1-1-7,3 0 7,-1-12 8,-1-5-4,-2-3 3,-3 1-1,-4-3-5,-5-1 7,2-1 7,-7-2 10,-1-4-3,1-4 3,0-4-6,-1-4-5,1-3-7,-1-3-4,-2-4 2,-2-3 1,2-6-6,-7-2 3,0 2-3,0 6 0,0 7 0,0 12-2,0 7 2,-4 5-3,-1 8 3,1 5-6,-1 2-15,2 5-12,0 1-12,2 3-18,1 0-56,0 0-97,0 11 9</inkml:trace>
  <inkml:trace contextRef="#ctx0" brushRef="#br0" timeOffset="40540.4586">12923 15969 57,'0'0'118,"0"0"-14,0 0 12,0 0-25,0 0-11,0 0-31,0-31-20,0 31-29,0 0-2,0 8-9,0 13 11,4 5 1,5 1 1,2-1-1,2-2 1,2-3-2,1-3 2,-1-2 0,0-3-2,2-5 0,2 0 0,0-5 0,1-3-2,-1 0-1,-1 0 6,2-9-4,-4-6 2,-3-1 5,-2-2-6,-1-1 8,-4 0-4,-4 2 2,-2-1 0,0 1 17,0 4-4,0 1-6,0 3-8,0 4 14,0 4-2,0-1-4,0 2 0,0 0-13,0 0-11,0 20-2,-2 9 13,-2 5 1,1 1 4,1-2-3,1-1-2,1-2 2,0-2-4,0-2-5,0 1-20,0-1-14,0-4-58,0-4-66,3-6-66</inkml:trace>
  <inkml:trace contextRef="#ctx0" brushRef="#br0" timeOffset="41114.579">13569 16640 181,'0'0'157,"0"0"-32,0 0-7,0 0-26,0 0-54,0 0-32,0-25-5,19 17-1,7 4 0,3-1 4,4 2-1,-1 3-3,0 0-1,0 0-15,-4 0-37,-1 2-102,-8 6-65</inkml:trace>
  <inkml:trace contextRef="#ctx0" brushRef="#br0" timeOffset="41433.7382">13558 16812 103,'0'0'163,"0"0"-140,0 0 13,0 0 35,0 0 18,0 0-30,82-21-18,-52 15-20,0-2-7,-2 2-9,1 2-2,-5-1-2,0 1-1,-4 2-22,-6 2-59,1 0-56,-9 0-113</inkml:trace>
  <inkml:trace contextRef="#ctx0" brushRef="#br0" timeOffset="42274.9965">14752 16320 45,'0'0'123,"0"0"-17,0 0-11,0 0 5,0 0-24,0 0 3,-45-41-22,42 38-15,2 1-19,1 2-9,0 0-7,0 0-7,-2 0-4,1 19-3,-1 12 5,1 13 4,1 4-2,0 3 0,0 1 0,0-3 1,0 1 2,10-4-3,2 0 0,3-6 0,3 0 1,0-6-1,-2-3 0,2-7 0,0-4-1,3-6-2,0-7 2,1-7-3,5 0 0,1-3 4,4-17 5,-1-5-2,-1-7 5,1-7-3,-2-2 1,-1 0-3,-4-1-1,-5 0 2,-2-4-3,-5 1 1,-4 0 0,-5-2 3,-1 4 5,-2 3-8,0 6 0,0 7 1,0 6-3,0 7-5,0 5-16,0 4-32,0 5-123,1 0-185</inkml:trace>
  <inkml:trace contextRef="#ctx0" brushRef="#br0" timeOffset="43071.0787">15283 16049 17,'0'0'86,"0"0"9,0 0-4,0 0 10,0 0-23,0 0-17,0-61-7,0 51-13,6 1-17,4-1-16,4 2-6,4 2-1,0 5-1,3 1-1,-1 0 0,2 0 0,1 10-2,0 5 0,-1 3-6,-9 4-1,-5 4 0,-6 3 10,-2 1-1,-4 0 1,-11-1-2,-5-4-3,0-1-4,2-1 8,0-5-6,5-3 7,4-4 1,2-4-1,7-3-2,0 0-6,0-1 6,5-2-2,12-1 4,8 0 12,8 0 2,1-4-7,5-6-4,1 5-3,-4 0 0,-1 2-78,-9 1-111,-6 2-161</inkml:trace>
  <inkml:trace contextRef="#ctx0" brushRef="#br0" timeOffset="43601.2318">15859 16911 531,'0'0'101,"0"0"-68,0 0 1,0 0-25,0 0-9,0 0-4,0 0-68,-8-17-53,8 17-58,2 0 70,7 5-98</inkml:trace>
  <inkml:trace contextRef="#ctx0" brushRef="#br0" timeOffset="44240.1965">16204 16303 179,'0'0'128,"0"0"6,0 0-21,0 0-33,0 0-22,0 0-19,-50-60-22,50 60-12,0 0-5,0 3 0,0 23-12,0 10 12,0 15 4,0 4-4,0 4 0,0 0 0,0-5 2,0-3-2,0-4 0,9-3 0,5-7 0,5-1-1,-1-7-1,4-6-5,1-7-8,-1-7-18,1-8 9,0-1 22,1 0 2,0-8 1,1-9 7,-2-5-7,2-7 5,1-4 0,-1-3 11,-2-5-3,-1-1-8,-5-2-1,-3-2 4,-4-6 12,-7 1-1,-3 2-1,0 4-11,0 7-1,-1 10-7,-6 9 0,4 7-1,-2 6 1,4 4-26,1 2-31,0 0-57,-2 0-136,1 13-14</inkml:trace>
  <inkml:trace contextRef="#ctx0" brushRef="#br0" timeOffset="44875.49">16799 16103 136,'0'0'45,"0"0"54,0 0-34,0 0-31,0 0 57,0 0-54,-23-81-36,28 70 19,10-1-7,3 1-2,2 4 2,2 4 2,1 3-6,-2 0-5,4 0-3,-2 10-2,-1 6-5,-2 2 6,-5 3 2,-6 1 2,-7 4-4,-2 2 0,-5 1-4,-15-2-4,-1 0 7,1-4-4,3-4-7,4-4 1,5-2 11,5-5-1,2-1-2,1-3 0,0 0-3,9-2-11,15-2 0,5 0 17,6 0 22,2-2 7,0-6-16,-1 1-10,-3 3-3,0 1-53,-7 2-148,-9-1-64</inkml:trace>
  <inkml:trace contextRef="#ctx0" brushRef="#br0" timeOffset="45400.1523">17795 16597 147,'0'0'65,"0"0"3,0 0 24,0 0-16,0 0-45,0 0-27,0-39 7,14 34-4,2-1 7,2 3 3,3-1-8,3 1-6,4-1-5,5 3 2,0-1-30,0 2-133,-6 0-43</inkml:trace>
  <inkml:trace contextRef="#ctx0" brushRef="#br0" timeOffset="45650.5093">17845 16702 186,'0'0'103,"0"0"-74,0 0 40,0 0-2,0 0-51,0 0 69,53-7-17,-24-3-33,2 2-22,3 0-11,-2 0-1,1 1-1,-5 4-50,-3 1-67,-4 1-88,-9 1-25</inkml:trace>
  <inkml:trace contextRef="#ctx0" brushRef="#br0" timeOffset="46341.6493">18855 16235 192,'0'0'122,"0"0"-70,0 0-18,0 0 7,0 0-16,0 0-25,-8-12-10,11 11 10,9-2 19,9 0 5,4 1 5,5 1-11,8 0-9,2-3-2,2 1-6,-2 2-2,-7-2-67,-6 3-90,-10 0 22,-11 0-33</inkml:trace>
  <inkml:trace contextRef="#ctx0" brushRef="#br0" timeOffset="46619.0073">19034 16241 135,'0'0'120,"0"0"-73,0 0-30,0 0 4,0 0-8,0 0 4,-39 112 14,33-70-3,2 6-5,2-1 5,1-2-15,1-4-6,0-2 5,0-1-12,0-4 3,0 2-6,0-1 3,-3-2-37,-3-8-100,-2-8-176</inkml:trace>
  <inkml:trace contextRef="#ctx0" brushRef="#br0" timeOffset="46824.3433">18908 16834 61,'0'0'205,"0"0"-145,0 0-18,0 0 3,0 0-28,0 0 12,44-2 52,-14 2-51,1-3-12,6-2-13,-3 0 1,4 1-6,-2-3-64,-4-1-73,-2-2-106</inkml:trace>
  <inkml:trace contextRef="#ctx0" brushRef="#br0" timeOffset="47208.1038">19769 16702 452,'0'0'158,"0"0"-91,0 0-28,0 0-17,0 0-21,0 0-2,-9-12-5,9 12-69,0 0-159,2 0-10</inkml:trace>
  <inkml:trace contextRef="#ctx0" brushRef="#br0" timeOffset="47606.9848">20072 16143 129,'0'0'160,"0"0"-19,0 0-44,0 0-13,0 0-37,0 0-27,-6-10-14,6 10-6,3-1 0,15-1 8,7 1-3,5 1-5,5 0 4,1 0 3,2 0-7,-1 0 0,1 0-27,-4 0-109,-4 3-60,-8-2-68</inkml:trace>
  <inkml:trace contextRef="#ctx0" brushRef="#br0" timeOffset="47900.5738">20287 16159 159,'0'0'97,"0"0"-51,0 0 1,0 0 11,0 0-39,0 0-10,-24 57 21,18-27 1,1 1 0,5 6-17,0 0 3,0 4 2,0-1-13,4 1 1,-1-2-2,-2-3-4,-1-1 4,0-5-4,0-3-2,0-4-27,0-4-24,-3-2-37,-3-5-77</inkml:trace>
  <inkml:trace contextRef="#ctx0" brushRef="#br0" timeOffset="48145.3215">20132 16742 44,'0'0'235,"0"0"-118,0 0-12,0 0-30,0 0-63,0 0-10,40-16 23,-10 11-9,4 0-4,2-1-4,0 1-8,-1-2 0,-3-1-23,-6 2-65,-1 0-45,-4 0 20,-6 1-61</inkml:trace>
  <inkml:trace contextRef="#ctx0" brushRef="#br0" timeOffset="48717.4352">21522 16306 328,'0'0'166,"0"0"-37,0 0-108,0 0-9,0 0 17,0 0-27,12-37-2,5 34 2,1 1-2,2 0-2,4 2 1,0 0-41,0 0-50,-2 0-51,-2 0-36,-7 5-41</inkml:trace>
  <inkml:trace contextRef="#ctx0" brushRef="#br0" timeOffset="48960.8329">21555 16414 70,'0'0'154,"0"0"-99,0 0 35,0 0 4,0 0-58,0 0-19,31 2 43,-7-1-8,3 3-45,-3-4-1,2 1-3,0 1-3,3-2-22,-4 3-78,2-2-51,-5-1-54</inkml:trace>
  <inkml:trace contextRef="#ctx0" brushRef="#br0" timeOffset="50933.0153">22459 15984 72,'0'0'123,"0"0"-31,0 0-39,0 0 10,0 0-17,0 0-19,0 0 11,15-36 2,-1 30-15,5 0-3,5 3-7,3 0-11,7 3-4,0-2 0,2 2-2,0 0 1,-3 0-20,-2 0-59,-6 0-58,-5 0-45</inkml:trace>
  <inkml:trace contextRef="#ctx0" brushRef="#br0" timeOffset="51281.6991">22650 15944 117,'0'0'128,"0"0"-26,0 0-20,0 0-18,0 0-15,0 0-33,-9 0-16,9 0-7,0 13-9,-1 11 13,-2 6 6,0 3 9,0 1-1,-2 2 17,1 0-7,0-2-19,1 2 2,-2-2 6,0-1-9,1 1 2,-2-2 2,0 1-2,0-5-1,2-3-2,-1-3-24,2-7-42,2-1-72,1-8-80</inkml:trace>
  <inkml:trace contextRef="#ctx0" brushRef="#br0" timeOffset="51702.8793">22395 16574 214,'0'0'87,"0"0"-24,0 0 0,0 0-44,0 0 1,0 0 12,18-6 11,-7 3-14,-1 3-18,5-1-6,4 1 2,7-2-6,12-1 0,6-1 5,6-3-5,3 2 1,-4-3 2,-4 0-4,-5 1-1,-10 1-13,-8 0-19,-4 1-9,-7 3-26,-3-2-42,-2 3-23,-4-2-61</inkml:trace>
  <inkml:trace contextRef="#ctx0" brushRef="#br0" timeOffset="54400.6062">25157 15891 37,'0'0'42,"0"0"17,0 0-12,0 0 12,0 0 8,0 0-18,0 0-1,-2-20 2,2 20 4,0 0-8,0 0-17,0 0-29,-1 1-7,-2 18-1,-3 11 8,1 9 8,2 5-7,0 1 1,3 2 2,0-1 3,0-2-6,3-2-1,11-3 4,-1-1-6,5-6 4,-1-1-1,3-4 0,-2-6-1,2-5 0,0-5-2,0-9 2,2-2 8,4 0 5,-1-5-4,0-8-4,-1-8 5,0-3 11,0-4 13,-2-2 6,-2-3-12,-1-2 7,-2 1-19,-3-4-8,-1-1 0,0 0-5,-4-2-3,-3 2-6,-5 6 5,-1 2-7,0 3-8,0 6-18,-1 2 4,-5 7-35,1 4-33,5 3-48,0 0-134</inkml:trace>
  <inkml:trace contextRef="#ctx0" brushRef="#br0" timeOffset="55110.2552">26149 15413 195,'0'0'78,"0"0"-38,0 0-1,0 0-7,0 0-19,0 0-8,-45-19 6,26 19-7,-7 16 1,-3 9 1,-4 9-5,1 8 5,1 9-6,3 4 1,8-1-1,7-6 0,10-6 0,3-7 0,0-8-8,7-6 6,5-4 0,0-6-7,0-3 9,1-3 1,1-4 2,2-1 5,-1 0 24,2-3 7,-4-8 2,-1-2 19,-8-5 8,-2-1-26,-2-4-14,0-1-9,0-2-3,-9 2-16,-1 1-1,2 5-18,1 5-37,-2 7-16,-2 6-98,-1 0-9</inkml:trace>
  <inkml:trace contextRef="#ctx0" brushRef="#br0" timeOffset="55896.4167">26326 16104 68,'0'0'224,"0"0"-96,0 0-74,0 0-19,0 0-6,0 0 0,39-39-11,-18 35 4,4 1-15,7 0-3,2 1-4,5 2 3,1 0-1,-1 0-2,-8 0-38,-10 2-69,-11 7-113,-10 0-38</inkml:trace>
  <inkml:trace contextRef="#ctx0" brushRef="#br0" timeOffset="56180.6445">26320 16266 76,'0'0'123,"0"0"-83,0 0 19,0 0-6,0 0-33,0 0 61,51-4-11,-27 1-29,1-1-30,2 3-5,0-2-4,3 0 1,1 3-3,-1 0-16,0 0-80,-6 0-81,-6 0-101</inkml:trace>
  <inkml:trace contextRef="#ctx0" brushRef="#br0" timeOffset="56924.7516">27060 15830 186,'0'0'95,"0"0"9,0 0-28,0 0 8,0 0-15,0 0-19,-11-49-21,9 49-16,1 0-13,-1 0 0,-2 0-12,-3 5 4,-3 16 4,0 5 4,-2 6 5,0 3-3,3 3-3,0 2 3,0 4-2,5 1 2,2 0 2,1-3-4,1-1 0,0-3 1,0-4-1,0 2 0,7-4 0,6-2-2,2-3 0,5-5-2,2-4 4,2-5 1,-3-6-1,3-4 0,-1-3-1,0 0 1,4-2 4,1-12-3,1-6 7,-1-4-7,-1-4 4,1-4 8,-3-3 15,-2-1 0,-1 0-8,-3 0-6,-5-2 2,-1 1-6,-5-4 6,-4 0-8,-1-1-1,-3-2-7,0 2 0,2 0 0,1 3 1,4 4-2,-1 7-16,-1 7-7,-2 9 1,-2 4-2,-1 6-16,0 2-18,0 0-94,0 2-161</inkml:trace>
  <inkml:trace contextRef="#ctx0" brushRef="#br0" timeOffset="58357.4658">27823 15456 37,'0'0'64,"0"0"21,0 0 11,0 0-22,0 0-16,0 0-24,-17-8-8,16 8 2,-2 0-28,-6 0-3,2 15 2,-1 5 1,2-1-2,4 2 1,2-1 1,0-1-1,0 0-5,2-4 1,7-5 3,3 1 1,3-5 2,0-3 4,4-3 3,2 0-3,-1 0-1,-1-8 5,-4-4-5,1 0 0,-5-3 16,0-2 10,-3 1 0,0 1-8,-2 2-2,-1 0 1,-2 3-5,0 1-1,0 2-6,-3 0-1,2 3-1,-2 2-4,0 1 13,0 1-6,0 0 1,0 0-11,0 0-9,0 0-1,0 9-2,0 9 12,0 6 5,0 1-3,0 1 1,0 0-3,0-1 1,-2 1-1,1-4-12,1-2-15,0 0-72,0-4-15,0 0-1,0 0-76</inkml:trace>
  <inkml:trace contextRef="#ctx0" brushRef="#br0" timeOffset="59049.9832">28266 16217 397,'0'0'155,"0"0"-66,0 0-42,0 0-23,0 0-15,0 0-9,-12 0-5,11 0-19,1 0-54,0 5-51,0 4 47,0-5-142</inkml:trace>
  <inkml:trace contextRef="#ctx0" brushRef="#br0" timeOffset="59636.5442">28488 15790 144,'0'0'45,"0"0"64,0 0-23,0 0 3,0 0 14,0 0-34,-10-29-43,8 29-20,1 0-6,-5 7-8,1 16 3,-1 12 5,0 9 2,2 1 1,4-1-2,0-2 6,0-2-6,0-5 5,10-7-4,3-3-2,3-9-1,1-2-3,2-5 3,6-3 2,3-5 2,8-1-1,5 0 4,0-4 6,-1-11-6,-2-5-2,-5-2 1,-8-4-5,-4-3 8,-5-3-1,-1 0 20,-4-6 4,-2-1-4,-1-2-9,0 2-13,-2 3-1,0 3-4,-4 2-2,-2 8 0,0 2-5,0 7-27,0 5-3,0 4-24,0 5-40,0 0-80,0 0-130</inkml:trace>
  <inkml:trace contextRef="#ctx0" brushRef="#br0" timeOffset="60302.7365">29183 15441 173,'0'0'109,"0"0"-8,0 0-52,0 0-16,29-86-6,-10 68 10,-1 3 17,-4 3 1,-5 7-21,-7 4-22,-2 1-7,0 0-5,2 0-1,4 6-10,4 12-6,0 7 8,-2 6 8,-6 3 1,-2 2-5,0-1 2,-12-1-4,-5 0 7,-2-6-4,2 0-3,4-10 5,3-4 2,2-3-1,5-7 0,2-1 1,1-1-9,0-2-15,0 1 11,1-1 13,11 0 2,6 0 9,3 0-4,4 0-6,4 0-1,1-1-1,-1 1-25,3 0-42,-6 0-83,-2 0-48</inkml:trace>
  <inkml:trace contextRef="#ctx0" brushRef="#br0" timeOffset="60764.3467">29534 15879 262,'0'0'161,"0"0"-49,0 0-23,0 0-31,0 0-30,0 0-13,33-41-3,-17 36-10,-1 1 0,4 1-2,4 2 0,1 1-2,3 0-37,3 0-64,-5 0-24,-7 8-112</inkml:trace>
  <inkml:trace contextRef="#ctx0" brushRef="#br0" timeOffset="60994.5288">29391 16059 187,'0'0'171,"0"0"-142,0 0-16,0 0 3,0 0-4,0 0-1,94 0-8,-66 0 3,-2 0-6,0 0-2,1 0-31,-2 0-80,1 0-6,-5 0-42</inkml:trace>
  <inkml:trace contextRef="#ctx0" brushRef="#br0" timeOffset="61617.212">30198 15689 35,'0'0'160,"0"0"-32,0 0-19,0 0 11,0 0-42,0 0-35,12-19-28,7 11-10,5-1-2,3 1-3,4 2 0,4 2 0,-1 3-8,2-1-60,-8 2-64,-8 0-71,-9-1-62</inkml:trace>
  <inkml:trace contextRef="#ctx0" brushRef="#br0" timeOffset="61880.5388">30379 15624 68,'0'0'108,"0"0"-55,0 0-12,0 0 14,0 0-36,0 0 14,-38 80 30,28-46-33,1 4-1,0-2-15,4 2-11,2 0 2,0-2-2,0 0 2,0-1-5,-1-4 2,-2 0-2,3-5-5,-1 0-27,1-2-43,-3-6-63,-2-5-87</inkml:trace>
  <inkml:trace contextRef="#ctx0" brushRef="#br0" timeOffset="62091.2522">30155 16193 271,'0'0'196,"0"0"-69,0 0-44,0 0-39,0 0-44,0 0-9,27-7 9,4 7 17,6 0-6,5 0-6,-2 0-5,-1 0-18,-3 0-37,-5 0-76,-7 0-72,-5 0-63</inkml:trace>
  <inkml:trace contextRef="#ctx0" brushRef="#br0" timeOffset="62405.2702">31116 16172 111,'0'0'165,"0"0"-136,0 0 11,0 0 4,0 0-39,0 0-5,-29 0 3,23 0-2,3 0 2,-1 0-1,4 0-2,0 0-76,0 0-203</inkml:trace>
  <inkml:trace contextRef="#ctx0" brushRef="#br0" timeOffset="63213.481">31396 15668 136,'0'0'74,"0"0"22,0 0-26,0 0 3,0 0 3,0 0-24,-15-8-32,15 8-1,0 0 0,0 0-19,0 0-13,8 0 13,9 0 10,10 0-7,8 2-3,2 2-3,2 3-52,-5-2-82,-5-2-58,-9-3-36</inkml:trace>
  <inkml:trace contextRef="#ctx0" brushRef="#br0" timeOffset="63486.8618">31548 15680 79,'0'0'176,"0"0"-92,0 0-41,0 0-5,0 0-22,0 0 0,-46 62 4,33-32 3,2 2-6,1-3 18,-1 3 3,2-2-21,2-1-12,-2 1 6,0 1-8,0 0 0,1-1-2,2-3-1,1-4-42,2-2-49,1-6-73,-1-4-102</inkml:trace>
  <inkml:trace contextRef="#ctx0" brushRef="#br0" timeOffset="63690.067">31304 16178 334,'0'0'126,"0"0"-40,0 0-36,0 0-12,0 0-24,0 0-12,31-17 8,-10 16-3,3 0-7,2 1 4,4 0 0,0 0-4,1 0-83,-1 0-85,-2 0-119</inkml:trace>
  <inkml:trace contextRef="#ctx0" brushRef="#br0" timeOffset="64130.2682">31985 15859 156,'0'0'165,"0"0"-37,0 0-51,0 0-17,0 0-16,0 0-16,41-41-28,-26 38 0,1 2 0,3 1 0,1 0-15,7 0-68,1 3-113,-4 6-45</inkml:trace>
  <inkml:trace contextRef="#ctx0" brushRef="#br0" timeOffset="64365.4819">32000 16025 101,'0'0'242,"0"0"-172,0 0-20,0 0-33,0 0-17,0 0 0,23 4 11,2-2 7,1-1-8,5-1-10,3 0 0,0 0-41,4 0-110,-4 0-25</inkml:trace>
  <inkml:trace contextRef="#ctx0" brushRef="#br0" timeOffset="64694.6787">32499 15674 151,'0'0'68,"0"0"-1,0 0-25,0 0-20,0 0-1,0 0-13,-9-1-8,9 1-21,6 0 21,14 0 13,7 0-5,9 0 8,3 2-3,-2 1-12,2 0-1,-5-1-65,-4-2-71,-7 0-40</inkml:trace>
  <inkml:trace contextRef="#ctx0" brushRef="#br0" timeOffset="64974.4896">32698 15668 69,'0'0'81,"0"0"0,0 0-6,0 0-23,0 0-20,0 0-14,-82 86 3,73-62-9,-1 2-1,3 0-4,1 2-1,-2-1-4,-2-3 1,1 0 1,-2 0-3,1-3 2,3 0 0,-1-1-3,3-1-20,-1 0-77,-2-5-112</inkml:trace>
  <inkml:trace contextRef="#ctx0" brushRef="#br0" timeOffset="65254.4377">32348 16160 84,'0'0'80,"0"0"-1,0 0 5,0 0-9,0 0-38,0 0-33,21 4-4,4-2 53,9 0-13,4 1-29,3-2-2,0 2-9,-1-1-58,-1-1-48,-4 2-24,-3 0-27,-11-1 59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18:57.2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25155 4563 48,'0'0'8,"0"0"-8,0 0-3,0 0-50</inkml:trace>
  <inkml:trace contextRef="#ctx0" brushRef="#br0" timeOffset="310.1547">25155 4563 19,'15'-38'56,"-15"35"17,0 0-18,0 0-16,0 2-2,0-1-27,0 0-10,0 2 9,0 0 6,0 0 19,0 0 1,0 0-9,0 0-14,0 0-12,0 0-10,0 4-4,3 18-3,3 16 12,-2 13 3,1 15 2,-2 10 0,2 6 2,-1 4-2,5-3 4,-2-3-4,4-5 6,-1-5-3,2-3-1,-1-6 1,-1-3-1,-1-5 0,0-7 0,0-6 0,0-5-1,-3-6-2,-2-6-22,1-7-15,-2-8-24,-2-8-65</inkml:trace>
  <inkml:trace contextRef="#ctx0" brushRef="#br0" timeOffset="1255.3501">25309 4290 163,'0'0'43,"0"0"-7,0 0-31,0 0-2,0 0 10,0 0 43,-5-22-32,5 22-15,0 0-9,0 0-3,0 0-8,0 3-14,9 11 14,11 0 11,7 3 2,8-1-2,7-2-4,9 3 4,8-2 1,7-1 2,1 2-3,5-3-4,4 1 4,3-2-1,11 0 1,2-2-1,5-2 1,3-2 3,1-6-3,6 0 3,4 0-3,7 0 8,4 0-8,2 0 0,5 0 6,2 0-4,6 0 1,5-1-3,4-10-6,-4-2 4,-3-7-5,-1-1 7,-8-2 19,-3 2-16,-8 0-3,-13 1 7,-5 4-7,-12 1-14,-7 3 14,-7 1 1,-6 1 5,-3-3-6,-9 5-3,-9-2-18,-8 3 20,-13 1 1,-5 3-6,-4 1 12,-6 1-4,-3-1-2,-2 2 0,-5-1-1,1 1 0,1-2-8,4 2-11,4-1 8,0 1-16,1 0 15,5-1 6,1-1 2,1-1 1,5 0-4,2-2 0,3-2-17,1 1-18,1 0 21,-4 0 12,2 0-18,1 0 9,2 1 17,7 2-1,8 2 0,3 0-33,2 1 36</inkml:trace>
  <inkml:trace contextRef="#ctx0" brushRef="#br0" timeOffset="3582.2954">29788 4149 6,'0'0'79,"0"0"-3,0 0-17,0 0-17,0 0-5,0 0-15,0 0-6,0-2-9,0 2-7,0 0-4,0 0-5,0 0-3,1 0 0,12 0 12,3 0 7,3 0-7,1 0 1,2 0 4,0 0-5,2 0-3,4 0 1,3 0 1,10 0-4,9 0-6,12 0-7,3 0 17,6 0-33,-6 0 34,-2 0 0,0 0 2,1 0-2,3 0 1,3 4-1,-1-3 4,1 0-4,-4 1 0,-7-1 0,-2 2 2,-10-1 0,-9-2 0,-12 1-4,-12 1 3,-5-1-1,-6-1 0,-3 2-8,0 0 3,0 1-2,0-2 6,1 0 1,1-1 1,-1 2 3,-1-2-4,0 0 2,2 0-1,-2 0-1,0 1 0,0 1 0,1 2-2,1 4 2,-2 1-4,0 4-3,0 6 4,0 3-1,-3 4 8,-6 5-2,0 8 3,2 7-4,-3 3-1,-1 3 1,0-3 4,-3 2 0,-2 1 5,-6 5-5,-3 3 4,-1 2-3,1-4 9,3-6-11,4-3-2,1-2-2,3 0 3,3-1-3,0-2 3,1-3-3,4-9-2,3-3 2,0-8 2,2-6-1,1-7-1,0-7 1,0-1-1,0 0 12,0 0-4,0 0-8,0-9-51,0-7-195</inkml:trace>
  <inkml:trace contextRef="#ctx0" brushRef="#br0" timeOffset="5035.2995">25313 5774 57,'0'0'54,"0"0"-17,0 0-10,0 0-2,0 0-1,0 0-9,-1-4 0,1 4 0,0 0-15,1 0-7,11 0 7,6 0 1,4 3 0,7 3 1,5 0 1,6-3-3,13-1 0,6-2 0,7 0 2,3 0-2,1 0-2,-4 0 0,2-2 4,-1-4-2,0 0 2,2-3 0,-2 0-2,2 0 0,-4 1 1,1-1-1,3 1-1,-2 3 1,-1-3 8,-4 3-7,0 1-1,-1 1 4,5-1-4,3-1 0,3-1 1,2 0-1,4-1 0,4-4 6,6-1-6,6-1 1,0-1 10,0 2-11,-2 3 0,-4-2 4,-5 4-1,-3 1 13,-3-1-5,-2 5-11,0-3 4,1 1-3,-3-4 1,5 1-2,1-3 0,3 2 1,-3 0-1,-5 2-1,-5 0 1,-6 2 1,-2-1-1,-6 0 2,-1 4-5,-5-1 2,-4 1 0,-3 1 0,-5-2 2,-1 2-2,5 0 0,3-1-2,6 0-3,9-2-4,3-2-2,3-3 1,-1-1 7,-3 0 2,2 2-4,-1 0 5,1 2 0,3 0 1,-2-1 0,-2 0-5,0 0 5,-7 0 0,-5 1-1,-8 0-4,-3 0 0,-3 1 5,1-3 0,-3 3-4,-2 0 1,-1 1-8,-4 1 2,-7 0-11,-3 1 20,-6 1-3,2-2 3,-4 2 0,0 0-1,-3 0-83,-2 0-51</inkml:trace>
  <inkml:trace contextRef="#ctx0" brushRef="#br0" timeOffset="7740.2756">26031 3669 123,'0'0'87,"0"0"-4,0 0-12,0 0-21,0 0-23,0 0-15,-1-3-10,1 3-2,0 0-16,6 0-4,13 0 20,9 0 2,5 0 3,3 3-5,1-2-3,2 1-7,-3-2-25,-2 1-11,-7-1-34,-3 0 7,-9 0-18</inkml:trace>
  <inkml:trace contextRef="#ctx0" brushRef="#br0" timeOffset="8090.4093">26219 3654 78,'0'0'10,"0"0"-10,0 0-6,0 0 5,0 0 1,0 0 11,0 92 11,0-66 31,0 3-45,0 1 9,0-1-15,0 2 5,0 0-5,0-3 1,0 1-1,0-4-2,0-2 2,0-1-1,-3 0 5,-1-3-6,-3-2 0,1-5-35,-2-3-35,3-3-18</inkml:trace>
  <inkml:trace contextRef="#ctx0" brushRef="#br0" timeOffset="8354.6115">26056 4138 154,'0'0'40,"0"0"-1,0 0 15,0 0-16,0 0-38,0 0-7,0 0-2,17 0 9,5 0 2,10 3 7,5 0-3,1-1 1,1-1-2,-3 1-5,-4 1-38,-7 0-51,-7 0-9,-9 0-11</inkml:trace>
  <inkml:trace contextRef="#ctx0" brushRef="#br0" timeOffset="9289.723">27581 3696 73,'0'0'61,"0"0"-22,0 0 0,0 0 13,0 0 7,0 0-48,-61-58 25,43 54-24,-6 3-12,-3 1 0,-4 0-1,-6 5-3,-2 12 4,-2 5 1,0 6-1,5 3-4,2 5 4,7 1 0,3 0-6,10-2 2,7-4 2,5-2-1,2-4-3,0-2 2,16-3 4,4-4 3,6-1 0,2-4 7,9-2 2,4-5 6,2-2-3,3-2-9,-1 0-1,-3 0-5,-8 0-1,-3-2 1,-4-4-88,-9-4-116</inkml:trace>
  <inkml:trace contextRef="#ctx0" brushRef="#br0" timeOffset="9566.8406">27147 3872 179,'0'0'35,"0"0"-31,0 0-4,0 0 38,85 0-18,-42 0-3,4-2-15,2 2 2,-4 0-4,-6 0-5,-7 0-44,-8 3-47,-6 2-27</inkml:trace>
  <inkml:trace contextRef="#ctx0" brushRef="#br0" timeOffset="14316.9236">28261 3527 59,'0'0'51,"0"0"39,0 0-23,0 0 29,0 0-16,0 0-27,0 0-27,8-45 10,-8 45-15,0 0-21,0 0 0,0 0-12,1 14-9,1 10 15,2 8 6,-1 3 0,-1 5 0,-2-1 2,0 0 0,0 0-1,0-3 0,0-3-2,0-1-2,0-2-37,-2-3-23,1-2 1,-2-2-38,1-4 30,1-3-17,-1-4 8,1-5 38</inkml:trace>
  <inkml:trace contextRef="#ctx0" brushRef="#br0" timeOffset="14753.7441">28413 3491 92,'0'0'68,"0"0"-60,0 0 10,0 0 47,0 0-1,0 0-49,0 0-15,0-18-16,0 41 2,0 10 14,0 6 8,2 5-7,1-1 2,3-2-2,-1-4-1,1-3 1,-2-5 0,2 0 2,-2-5-1,-2-1-2,-1-4 1,1-2-1,-2-5 2,0-2-4,0-2-13,0-2-41,0-2-13,1-2-15</inkml:trace>
  <inkml:trace contextRef="#ctx0" brushRef="#br0" timeOffset="15382.366">28339 3532 160,'0'0'53,"0"0"-8,-1-85-14,1 60-3,7 2 21,5 2-25,0 2 5,4 1-11,1 2-1,2 4-8,5 3-2,0 7-7,4 2-1,1 0-1,2 7 0,-1 12-2,-5 9 2,-6-1 2,-8 1-1,-8 2-2,-3-1 0,-3 1-3,-18-6-4,-3-1 2,-6-7 0,0-2 8,2-4 0,7-5 0,8-4 4,2-1 0,7 0 2,1 0 0,1-2 1,2-5 1,0 4 0,0 2 12,0 1-20,0 0-10,9 1-2,12 13 10,6 5 1,1 2 1,5 3 0,-2 2 1,2 0 0,-1-1-1,-1 3 1,-4-2 0,0-2 0,-6 1-1,0-2-1,-4-3 0,-3-1-7,-2-4-44,1-2-32,-4-4-28,-1-7-12</inkml:trace>
  <inkml:trace contextRef="#ctx0" brushRef="#br0" timeOffset="16322.4578">28893 3351 50,'0'0'51,"0"0"-24,0 0-8,0 0-3,0 0-15,0 0-1,39-3-7,-29 21 1,-3 2 5,-2 4 1,1-2 0,-3 3 7,-2-3-7,3-2 3,-2-4-2,-1-1-1,-1-4 0,0-4-1,0-2 1,0-4 6,0-1-5,0 0 5,0 0 9,0 0 19,0-6 5,0-9-24,0-4 9,0-5-15,2-2-4,6-2-5,1 2-1,2 3-3,1 5 4,-1 5-1,-2 3 1,-3 6 0,-3 4 0,1 0-4,1 0-11,3 6 2,3 9 8,-2 3 5,3 2 0,-5-2 0,2-1 3,1-1-2,-2-3-1,1 2-1,-1-1 1,-2-2 1,2 0-1,2-1-27,-3-4-98</inkml:trace>
  <inkml:trace contextRef="#ctx0" brushRef="#br0" timeOffset="16667.7711">29451 3309 89,'0'0'45,"0"0"-22,0 0 46,0 0-12,0 0-57,0 0-13,0 14 5,-17 12 8,-5 6 0,3 0 4,0-4 0,3 1-1,4-2 1,1-3-2,0-2-2,2-2-24,0-5-49,0-2-66</inkml:trace>
  <inkml:trace contextRef="#ctx0" brushRef="#br0" timeOffset="16934.6061">29276 3333 159,'0'0'77,"0"0"-7,0 0-25,0 0-45,0 0-8,0 0-3,18 26 9,-3-1 0,-2 1 2,0 1 0,1 0 2,1 0-1,3-1-1,1-2-1,2-2-21,2-7-79,-1-4-21</inkml:trace>
  <inkml:trace contextRef="#ctx0" brushRef="#br0" timeOffset="17548.0994">29610 3399 61,'0'0'90,"0"0"-12,0 0-25,0 0-18,0 0-13,0 0 1,10-83-14,-5 77 7,0 2-6,-1 4-10,2 0 0,4 0-9,2 9 6,2 7-7,-4 4 9,1 1-2,-5 0 2,-1-1 1,0-1 0,-3-2 2,-1-4 1,-1-2 1,0-4-4,0-2 0,2-2 0,-2-1 3,0-2 0,0 0-3,1 0 0,4 0 4,-1-11 7,1-7-3,2-5-3,-1-1 8,1 0-12,3 0 21,1 4-19,0 5 0,-1 5-2,4 2-1,-4 4-2,2 4-6,0 0 3,-3 0-7,1 14 4,-1 4 2,-1 1 4,-1-1 2,2 0 1,-3 0 0,0 0-1,0-1 0,-1-1-24,-1 1-2,-1-2-30,-2-1-42,1-4-6</inkml:trace>
  <inkml:trace contextRef="#ctx0" brushRef="#br0" timeOffset="36563.7115">16590 9334 23,'0'0'36,"0"0"23,0 0 27,0 0-27,0 0-17,0 0 2,0 0-25,0 0 5,-12-31-12,11 31-10,1 0-2,0 0-6,0 0-2,0 10-1,0 11 7,0 11 2,1 5 1,4 7-1,2 3 2,-1 4-2,0 2 1,0 2-1,0-2 3,1-1-2,-1 0-1,0-2 0,0-4 0,-1 1-2,2-5 5,1-1-6,-1-1 4,-1-1-1,1-1 0,-2-2 1,-1-3 0,-1-3-1,2-1 0,-4-3 0,1-2 0,-2-2 1,0-1 0,0-4 1,0-4-2,0-5-2,0-4-57,0-4-57,0 0-19</inkml:trace>
  <inkml:trace contextRef="#ctx0" brushRef="#br0" timeOffset="38344.7135">16591 9295 12,'0'0'45,"0"0"-18,0 0 11,0 0 15,0 0-2,0 0-3,-4-12-20,4 11-15,0-1-5,0 2-8,0 0-12,7 0 12,10 0 1,5 0 2,5 0-1,6 0-2,6 0 1,5-3 0,3-2-1,0 2 0,3 1 0,2-3 0,6 0 1,6 1-1,3 1 0,2-1 0,1-1 3,-4 2-7,-4 1 6,-4-1-2,-2-1 0,-5-2 2,-4 1-2,-2 1 0,0 2-2,-2 2 2,2 0 3,0 0-2,4 0-1,2 0-1,8 0 1,6 0 0,7-3 0,2-4-1,0-2 1,4 1-2,-5 0 4,0 4-1,-9 0-1,-3 1 0,-3 1 0,-2-1 1,1 0-1,-1-2 0,-1 1 0,0 1 1,-2-2-1,0 4-2,0-2 2,2 1 0,0 1 0,3 1 0,2 0 0,-2 0 1,2 0-2,2 0 1,6 0 0,4 0 1,3-3-1,3-3 0,-5 1 0,-1-1-1,-3 4 1,-1-1 2,-4 1-2,-1 0 0,-5-1 0,-2 0 1,-3 2-1,0-2 0,3 1-2,2 0 2,-2-2 0,-5 0 1,0 1-1,-9 0-5,-1-2 5,-3 2 3,-4 0-3,-1 2 0,-3-1 0,-2 0 0,-3 1 0,-2 0 0,-2 1 0,-3 0 1,-3 0-2,-1 0 2,2 0-1,0 0 0,-1 0 0,1 0 0,2 0-1,4 0-2,4 0 3,2 0 0,2 0 0,4-2 0,2 1 0,5-1 0,3-1-1,1 0-1,-2 0 1,-4 1 1,-9 1 0,-7 1 0,-6 0 0,-5 0-3,-6 0 3,-3 0-2,-2 0 2,-1 0-5,0 0 5,0 0-1,0 0 1,0 0 1,0 0-1,0 0 0,0 0 1,0 0-1,0 0-3,0 0 0,0 0 1,0 0 0,0 5 0,2-1 4,-2 2-4,0 3 4,0 2-2,1 3 0,-1 0 0,2 4 1,-2 0-2,0 2 1,1-1 0,-1 3 0,2 1 0,-2-1 0,0-1 0,0 0 2,0-2-2,0 2 0,0 2 0,0 0 7,0 0-5,-3-2 6,1 0-2,1 0-4,-1 0 1,1 0 0,-1 0-3,-1 0 0,3 1 0,-1 4 1,1-1-1,-2 3 1,2-3-1,0-1 3,0-1-2,0-2-2,0 0 1,0-3 0,0 0 0,0 0 1,0 0-1,0 0 2,0 0 1,-4 1-2,-2-1-1,0-2 0,0 1 1,2-2-1,-1 0 1,1-2 3,-1 1-3,2-4 0,2 0 0,-1-3-1,1-3 3,1 1-3,0 0-32,-2-5-40,1 0-110</inkml:trace>
  <inkml:trace contextRef="#ctx0" brushRef="#br0" timeOffset="40409.4544">16708 10467 43,'0'0'50,"0"0"-15,0 0 5,0 0-1,0 0-7,0 0-19,-6-2-13,6 2-2,0 0-4,12 0 6,3 1 0,2 5 3,5 2-3,1-2 0,3-2 1,2-1 0,3-1-1,1-1 1,2-1-1,5 0 0,1 0 0,3 0 0,5 0 1,0 0-1,1 0 1,-2-5-1,0-2 0,-2 0 2,-1-1-2,-2-1 1,-3 0-1,0 2 2,-5 1-1,-3 1 2,-1 0-2,-1 0 0,-1 0 0,2-3-1,-1 1 2,2 1-1,-3-2 6,1 2-4,0 0 0,0-1-2,2-1 0,3 2 2,5-1-1,3-1-1,7-1-1,3 0 0,5-2 5,3 1-2,-2-1-3,3 1 6,0-1-1,2 2-1,-2 0-4,0 0 3,-3 2 0,2 1-1,-4-2-2,0 1 0,-1 1 1,-3-2-1,-5 4 1,-1-1-1,-6 2 2,-2-2-2,1 2 0,0 0 1,2 1-1,2-1 1,-1 1 0,1-1-1,2 2 0,0-1-1,-1 2 2,0-2-3,0 2 3,0-1-1,2-1 1,-1 1-1,-2-1 1,2 1-1,-3 0 1,2-1-1,-1 1 2,-1-2-1,3 3-1,-3 0 0,1 0 0,0 0 0,1 0 1,0-2-1,0 0 0,-3 1 1,0-1-1,-2 2 0,-2 0 0,1 0 0,1 0 0,0 0 0,3 0 0,0 0 0,0 0 0,-1 0 1,-2 0 1,0-1-2,-3-1 0,1 1 0,-3-2 0,0 2 0,-2-1-2,-2 1 2,-2-1 0,-4 2 0,3-2 0,0 2 2,-1-1-2,4-1 0,-1 1 0,-1-4 1,0 2 1,-4 1-2,-3 0 0,-3 0 0,-4 2 0,-1 0 0,-6-1 0,1 1 1,-2 0-1,-1 0 0,0 0 0,0 0 0,-2-2 2,0 2-1,-2 0 0,1 0-1,-2 0-1,0 0 1,0 0-3,0 0-5,0 0-6,0 0-21,0 0-10,0 0-39,0 3 8</inkml:trace>
  <inkml:trace contextRef="#ctx0" brushRef="#br0" timeOffset="51359.352">24675 10282 18,'0'0'30,"0"0"0,0 0 2,0 0-5,0 0 6,0 0 3,0 0 3,0-18-17,0 18-14,0 0-8,0 0 0,0 0-2,6 0-1,9 0 3,0-1 0,6-1 0,1 1 0,2-1 0,1 2-1,4 0 0,0 0 0,3 0 0,2 0-1,2 0 0,2 0-6,4 0-17,6 0 12,3 0 3,4-1 10,0-4 0,2 1 0,-2-2-1,-3 0 1,4-2 2,2-1-2,-2 0 0,-1 0-1,-5 0-1,-6 1 2,-5 1 1,-3 1-1,-4 0 0,-3 0-1,-3 2 1,-4 1 0,-4 0 0,-2 1 2,-2-1-2,-5 0 1,1 1-1,-4 1 0,0 1-1,-3 0-1,-3 0-109</inkml:trace>
  <inkml:trace contextRef="#ctx0" brushRef="#br0" timeOffset="53998.5778">28190 10134 10,'0'0'71,"0"0"4,0 0-1,0 0-19,0 0-26,0 0-5,0 0-6,0 0-5,6 0-8,6 0-4,4 0-1,8 0-4,4 0 3,5 0 1,3 0-5,4 0-4,1 0 0,-3 0-17,0 0 0,-3 0 6,-6-2-29,-7 2-24,-2 0-26</inkml:trace>
  <inkml:trace contextRef="#ctx0" brushRef="#br0" timeOffset="54382.9114">28306 10224 14,'0'0'12,"0"0"-6,81 0-6,-53 0 0</inkml:trace>
  <inkml:trace contextRef="#ctx0" brushRef="#br0" timeOffset="62378.1557">26013 11619 28,'0'0'38,"0"0"13,0 0 16,0 0-3,0 0-32,0 0 9,0 0 6,0-29-17,0 29-20,0 0-10,0 0-4,0 0 2,0 0-9,0 3-2,0 15 6,0 8 7,3 1 4,3 4-4,-1-2 0,-1 3 1,2-2 0,0-1-1,0-2 1,1-3-1,1-1 1,-1-2-1,-1-3 0,0 0 0,-1-2 0,-1 1 0,-1-1 0,0-4 0,1-3 0,-1-2 2,-1-4-2,-2-1 0,1-2 0,1 0 0,-2 0 0,1 0 7,-1 0 9,2 0 26,-1 0-1,3 0-7,2-1-24,0-8-5,4 1-3,0 3-2,4-3 0,-1 3 0,-1-1 0,3 4 0,0-3-4,3 1 2,4 0 2,1 1-4,2 0 4,3 2-1,-1 1-4,1 0 2,1 0 0,-2 0-2,2 0 1,1 0-2,5 0 6,4 0 0,1 0 1,4 0 0,1 0-1,3 0-1,3 0 1,1 0 0,3 0 0,-1 0-1,-5-3 1,3-1-1,-1 1 1,0-1 0,3 0-2,-1-1-5,-2 0-5,0 0 9,-2-1 3,-4-1 0,-1 3 0,-8 0 0,-3-1-1,-3 0 1,-3 2 0,1-1 0,-1 0 1,1-3-1,1 3 0,-2-1 0,-4 1 0,0 1-1,-2 0 1,1 0 0,2 0 3,0 0-3,-2-1-2,1-1 0,0 0 2,-3 2 0,1 2 1,-4-1-1,0 1-2,1-1 2,-2 1-11,1-2 8,-4 0-1,-1-2 4,-3 4 0,-6-2 0,2 3 4,-4-2-2,-1 1 2,2-2-1,-2 0 16,0-2 1,0-1-14,0-1 17,0-1-15,0-2 0,0-4 42,0-3-43,0-5-5,-2-2 0,1-6-2,-2-2 2,1-1-2,1 0-1,1 3 1,-2 3 0,1 1 0,1 3 0,-2 4-1,2 1 1,0 4-2,0 5 4,-2 3-4,-1 2 2,2 2-1,-1 2-3,1 0-1,-1 0-30,-3 0-48,-1 0-81,-3 14 2,-6 1 5</inkml:trace>
  <inkml:trace contextRef="#ctx0" brushRef="#br0" timeOffset="69770.8153">28724 12706 12,'0'0'70,"0"0"8,0 0-14,0 0 31,0 0-31,0 0-21,0-84 4,0 76-9,0 3-4,0 4-7,0 1-13,0 0-7,0 0-7,0 0-4,0 0-5,0 15-8,0 12 13,0 15 4,0 14 0,0 10 3,0 6-3,0-1 0,0-5 3,0-1-3,0-3 1,0-1-1,0-2 0,4-5 2,1-5-2,-2-7 0,1-4 1,1-9 0,1-6-1,-2-7-12,-1-6-39,3-6-29,2-4-9,3 0-5,2-7-59</inkml:trace>
  <inkml:trace contextRef="#ctx0" brushRef="#br0" timeOffset="70940.8931">29240 12906 75,'0'0'100,"0"0"-44,0 0-5,0 0 26,0 0 1,7-86-34,-7 76-9,0 2 14,0 4-33,0-1-8,0 2-3,0-2-5,0 1 1,-1 0 0,-6-1-1,1 0-2,0 2 0,-3 3-7,-5 0-23,-1 0-1,-4 3-5,-3 12 13,4 5 23,-3 2-2,4 6 3,1 2-1,4 3-1,3 0 2,8-3-5,1-3 2,0-4 4,11-6-8,2-3 7,0-2 1,-3-2 4,-2-6-3,1-2-1,0-2 1,0 0 5,5-11 6,2-9-1,1-7-2,-3-1 2,1-5-6,-5 1 7,-1 0-12,-1 5 4,-3 5-2,-3 7-2,-1 7 4,-1 5-2,0 3 7,0 0-9,0 18-14,0 20-3,0 16 17,0 5 0,0-1 3,0 1-2,0-2-1,0 0 3,0-1-3,0-4 0,0-5 10,0-4-7,2-7-2,3-5-1,-1-5 3,-1-8-3,-1-7 0,-1-5-1,-1-5 0,2-1 1,-1 0 13,4-1 50,9-22 24,4-12-40,8-9-46,5-7-1,1-1-1,-1 2 0,-3 2 0,-4 7-8,-5 10-8,-5 8-31,-3 11-62,-3 6-102</inkml:trace>
  <inkml:trace contextRef="#ctx0" brushRef="#br0" timeOffset="71392.2341">29697 13156 66,'0'0'107,"0"0"-10,0 0-36,0 0 16,0 0 22,0 0-43,-3-41-56,-2 41-10,-1 12-5,0 11 15,1 1 0,5 2-9,0-4 4,0-2-4,2-5-1,7-4-7,2-3 9,2-3-2,-1-4 10,0-1 4,3 0 0,-1-4 3,0-13-3,0-5 3,-3-4 0,-1-1-1,-6-2 1,-4 1-7,0 2 8,0 4-8,-11 2-3,-3 9-15,-1 7-46,-3 4-123,1 0-65</inkml:trace>
  <inkml:trace contextRef="#ctx0" brushRef="#br0" timeOffset="72485.1653">30332 12683 66,'0'0'94,"0"0"-51,0 0-11,0 0 19,0 0 23,0 0-14,0-57-15,-6 53-11,-2-1 7,-2 3-41,0 2-5,-6 0 1,-1 0 0,-1 12 4,0 7-2,-1 4-2,0 9-1,2 6 3,2 4-1,8 3-1,4-4 3,3-4-2,0-6 0,1-10-5,11-5-8,2-4 16,-2-4 0,-1-2 0,1-5 2,2-1-2,2 0 5,2-11 3,-1-12-3,0-9 4,0-6-5,1-2 1,-3-1-4,1 1 0,-2 8 3,-4 7-4,-3 8 2,-4 6 5,-3 7 18,0 4 8,0 0-33,0 4-5,0 20-16,0 12 20,0 13 1,0 5 2,0 3-1,0 6-1,0 0 2,0-1-2,0 0 0,0-5 0,0-7 0,2-8 0,1-8 0,0-6 4,0-14-4,-1-4-1,-1-7-2,1-3 6,-1 0-3,-1 0 5,3 0 16,4-5 56,7-17-7,3-7-57,5-9-13,0-2 2,6-5-2,4-2-6,2-1-21,0 6-24,-2 9-19,-4 8-49,-4 11-51,-7 4-45</inkml:trace>
  <inkml:trace contextRef="#ctx0" brushRef="#br0" timeOffset="72760.2344">30851 12927 251,'0'0'118,"0"0"-38,0 0-35,0 0-26,0 0-19,0 0-13,-16 34 5,15 0 8,-2-2 1,1 0 0,-2-3-1,2 0 2,1-2 0,-3-2-2,4-2-26,0-2-43,0-8-39,0-7-61</inkml:trace>
  <inkml:trace contextRef="#ctx0" brushRef="#br0" timeOffset="73396.2256">30954 12591 122,'0'0'83,"0"0"-5,0 0 23,0 0-39,0 0 24,-15-84-30,14 78-13,1 3-3,0 3-23,0 0-17,0 0 0,0 0-9,0 0-6,10 15 0,13 7 14,2 3-1,5 0 1,2 1 1,1-2 4,2 0-4,1 0 1,0 0-1,-4 0-1,0-1-2,-4-2 2,-6-1 1,-2-5-7,-4-2 1,-4-1 5,-3-1 1,-5 1-3,1 0-4,-5 3 1,0 3-2,0 1 8,-5 4 1,-12 1-1,-7 2 3,-6 1 1,-6 4-3,-4 4-1,-8 0 0,0-1 2,1 4-2,-1-1-8,3 3-62,3-1-37,3-6-74,5-6-47</inkml:trace>
  <inkml:trace contextRef="#ctx0" brushRef="#br0" timeOffset="74130.0241">28214 14533 147,'0'0'92,"0"0"-18,0 0-70,0 0-4,0 0 0,0 0-4,37-8 3,-9 4 1,8-2 0,6 2 6,6 2-6,5 2 0,-2 0-88,-6 0-100</inkml:trace>
  <inkml:trace contextRef="#ctx0" brushRef="#br0" timeOffset="74375.1701">28251 14798 57,'0'0'131,"0"0"-53,0 0-20,103-36-38,-75 30-15,-2 3-5,1 3 0,-1 0-7,1 0-47,0 0-47,-2 1-69</inkml:trace>
  <inkml:trace contextRef="#ctx0" brushRef="#br0" timeOffset="74821.3293">28985 14232 119,'0'0'73,"0"0"92,0-83-68,0 65-3,0 8-49,-1 5-23,-1 3 2,2 2 4,0 0-25,0 5-3,0 25-21,0 14 21,0 10 0,0 3 4,0 2-4,2 0 4,2-2-4,-1-3 0,3-3 0,-2-1 0,2-4-4,-3 0-32,-3-3-23,0-2-53,0-6-47,0-10-59</inkml:trace>
  <inkml:trace contextRef="#ctx0" brushRef="#br0" timeOffset="75645.1218">29482 14470 79,'0'0'264,"0"0"-108,7-85-126,-5 59-24,-2 0 14,0 5 5,0 3-2,-2 6-4,-3 1-10,-5 5-5,3 3-4,-2 2-3,-7 1-2,-7 1 2,-3 19 1,-3 10-5,2 7 5,2 4-1,4-2-1,4-3 4,6-4-4,5-5-5,6-6-2,0-5 3,0-3-1,0-6-4,0-2-3,1-5 7,8 0 9,7 0 1,1-12 7,1-3-3,-3-4 3,-2 4-5,-4 1 5,0 0-3,1 0 3,-1 6-6,-3 1-1,2 3 2,-7 4-3,4 0-3,1 0-13,1 18-4,5 12 20,-3 9 1,2 8 3,-4 4-4,2 3 1,-5 2 1,-4-2-1,0-1 1,0-3-2,0-3 2,0-5 1,0-4-1,-4-9-2,2-8 0,1-9-5,1-6-1,0-4-16,0-2 8,0-3 14,13-20 25,10-9-13,5-10-6,-1-3-2,3-2 0,-5 2-1,-2 5-6,-3 4 2,-5 4-8,-1 8-32,-2 4-79,-5 5-118</inkml:trace>
  <inkml:trace contextRef="#ctx0" brushRef="#br0" timeOffset="76063.8594">29850 14579 327,'0'0'132,"0"0"-119,0 0 8,0 0-2,0 0-19,0 0-5,-79 21-1,64 7 1,6 3 4,6 0-1,3-5-2,0-3 2,5-5-3,6-3-1,2-5-2,-1-5 1,-3-3 7,1-2 5,-1 0-4,6-7 15,-2-10 2,1-6-13,-2-1-4,-8-1 10,-2-2-5,-2-1-5,0 3 2,-5 1-3,-6 6-7,-3 6-47,-4 9-75,2 3-61</inkml:trace>
  <inkml:trace contextRef="#ctx0" brushRef="#br0" timeOffset="76586.2774">30489 14251 66,'0'0'157,"0"0"-49,0 0-11,0 0 11,0 0-55,0 0-47,4-28-6,-5 46-12,-11 9 12,-4 8 3,-1 1-3,1 0 1,-1 0 1,1 2-2,1-2-10,-1 0-21,-2 0-42,-2 0-8,-2-1-12,-2-8-34</inkml:trace>
  <inkml:trace contextRef="#ctx0" brushRef="#br0" timeOffset="76896.5155">30247 14315 242,'0'0'97,"0"0"-14,0 0-68,0 0 10,0 0-19,0 0-6,32-9-18,-19 39 18,3 4 2,4 4 5,-2 1-6,4 0-1,2-1 1,1-2-1,5-3 1,-2-4 0,-3-3-1,-5-4 0,-4-4-16,-2-4-41,-5-2-3,0-6-45,-5-6-17</inkml:trace>
  <inkml:trace contextRef="#ctx0" brushRef="#br0" timeOffset="77553.216">30511 14154 41,'0'0'50,"0"0"-32,-34-79 21,15 58 2,-2 0 0,-2 5-7,-1 4 20,1 1-20,-3 8-1,-2 3-14,-3 0-17,-4 15-2,-1 14-3,2 9 1,0 6 3,5 11-2,4-1-2,7 0-1,8-1 2,4 1 0,6 0 1,0 3 0,0 2 1,1-3 0,5-2 1,0-6 1,4-6-1,4-6-1,4-5-3,3-7 1,4-9-3,4-7 1,5-8 4,7 0 10,3-5-8,2-15 10,0-1-12,-1-4 7,0-1 4,-2-1 1,2-4 4,-2 2 4,-2-2 12,-3 2-14,-7 0 2,-5 2 2,-10-1-12,-1 0 0,-9-4 14,-1-1-12,-5-4-4,0-1-1,0 1-4,-11-6-3,-7 2-4,-4 1 1,-8 1-3,-3 2-13,-2 6-8,-1 9-13,4 5-29,3 11-22,5 6-1,3 0-91</inkml:trace>
  <inkml:trace contextRef="#ctx0" brushRef="#br0" timeOffset="78530.4935">31208 14271 244,'0'0'119,"0"0"-82,0 0-28,0 0 31,0 0 30,0 0-20,0-78-29,0 73-11,-4 1-10,-7 1 0,-4 1-4,-4 2 0,-4 0-27,1 4 11,1 9 14,-1 6 0,1 7-3,0 5-4,0 7 5,3 1 8,6-1-5,6-2 3,6-4-11,0-7-8,3-4 5,11-5-4,4-9 12,0-4 8,4-3 2,3 0 4,0-15-1,1-8 1,-3-4-4,-3-3-2,-5 0 13,2 0 7,-5 4 4,-1 5-4,-3 9-3,-5 6 5,-2 6 8,-1 0-30,2 11-11,0 20-12,-1 13 23,-1 8 7,2 7-5,-1 5 2,1-1-4,-2-3 0,0-6 0,2-4 1,-2-5 0,0-4-1,0-5 0,0-6 3,0-8-5,0-7 4,0-7-2,0-6 0,0-2 3,0 0 9,0 0 5,0-14 64,6-8-60,6-3-21,3-2 3,2-1-2,2-4-1,5-3-1,0-2-1,4-3-8,2 1-17,-2 2-25,-4 4-27,-5 4-4,-5 10-8,-3 3-60</inkml:trace>
  <inkml:trace contextRef="#ctx0" brushRef="#br0" timeOffset="78949.923">31645 14461 125,'0'0'135,"0"0"-35,0 0-47,0 0-25,0 0 7,0 0 3,0-11-11,0 11-12,0 0-15,0 0-1,0 2-13,-3 17-6,-1 11 18,2 5 2,1 3 0,1-3 0,0-3 0,0 0-3,0-3 1,0-4-31,0-4-20,0-3-16,0-2-4,0-6-2,-2-4-23,1-6-8</inkml:trace>
  <inkml:trace contextRef="#ctx0" brushRef="#br0" timeOffset="79645.1369">31708 14143 166,'0'0'153,"0"0"-88,0 0-14,0 0-11,0 0 3,0 0 16,-14-66-54,13 63 10,-1 2 9,2 1-16,0 0-8,0 0-1,0 0-10,0 0-12,10 13-8,10 8 31,6 3 0,2 1 4,0 0-4,2-2 1,3-1 0,3 1-1,1-5-3,1-2 3,-6-2 0,-6-4 0,-6-1 0,-6-1 2,-2-1-1,-5 0-1,-1-2 0,-3 0 0,-1-2 0,-2-3 0,0 0 0,0 0 5,0 0-2,0 0-1,0 3-2,0 5 0,-14 2 0,-3 6 8,-5 4-3,-1 3-5,-1 4 1,-2 1-1,3 3-1,1-1 1,0-5 0,2-1 0,6-3 0,5-6-10,-1-1-14,7-4-19,1-2-19,1-2-54,1-3-24,0-3-51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3:47:13.6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3698 1834 79,'0'0'55,"0"0"-10,0 0 19,0 0 19,0 0-27,0 0 14,0 0 4,0 0-17,0-38-19,0 38-8,0 0-17,0 0-13,0 9-6,0 19-2,3 12 8,2 14 1,-1 8 1,3 4 4,-2 0-3,-2-4 2,0-6-2,-3-4-2,0-2-1,0-3-2,0-3-10,0-2-27,0-9-57,0-8-58,0-13-53</inkml:trace>
  <inkml:trace contextRef="#ctx0" brushRef="#br0" timeOffset="570.39">3728 1777 66,'0'0'107,"0"0"-32,0 0 41,0 0-8,0 0-34,0 0-37,0-14-17,0 14-20,11 1-1,5 19-6,9 11 7,5 6 14,1 7-3,2 5 1,0 7-1,-2 1-3,-1 2-1,-2-5 1,-1-6 0,-4-4-7,2-8-1,-1-8 2,-5-5-2,-2-8 0,-4-4 0,-7-7 1,-1-1-1,-4-3 0,-1 0 1,5-1 13,2-23 33,3-13-20,1-9-23,-2-10-2,-4-2 4,-5-4-4,0 1 2,0 6 12,-8 5-11,-4 8-5,4 9-1,1 8 1,3 8-3,1 6-8,1 7-25,2 4-30,0 0-71,0 0-179</inkml:trace>
  <inkml:trace contextRef="#ctx0" brushRef="#br0" timeOffset="1757.9906">4562 2172 229,'0'0'19,"0"0"3,0 0 57,0 0-56,0 0-1,0 0-3,-91-51-6,74 51-12,-3 0 9,-3 17 9,2 6-16,-1 3-6,7 5 7,6 0-2,5-2 12,4-2-5,0-5-5,0-1-1,13-3-2,5-4 0,3-3 1,-2-4 2,2-4 2,-2-3 0,-2 0-2,4-4 0,-6-9-4,3-1-1,-8-1-5,-4-3 6,-3-2 0,-3 1 2,0-4-1,0 2 2,0 4-3,-4 4 5,-1 2 2,1 2 11,2 3-7,2 0-10,0 0-1,0-1-1,0-1-7,11 1 3,0 2 3,0 3 2,5 2-6,-4 0-1,2 0 0,2 4 6,-1 9 1,0 2-2,0 3 4,1 4-2,-5 4 3,2 0 5,-1-4 1,-1-2-5,-1-3-4,-1-4 3,0-3-1,0-2-1,-5-2-1,1-4 0,-1-2-1,2 0 1,3 0 2,5-17 5,-1-3-7,-1 1-11,0-1 8,-4 4 3,-3 4 0,-3 4 1,-1 7 10,-1 1 24,0 0-16,0 0-19,0 0-3,2 3-11,1 8 9,3 2 5,0 0 3,7 0-1,1-2 0,3-1-2,2-5 1,-2-3 0,0-2-1,1 0 2,-1-3 1,-3-14 2,0-4-3,-3-4 0,-2-4 4,-6-1-5,-1-2 5,-2 4 0,0 2-3,0 8 39,0 6 4,0 5 8,0 3-22,0 4-30,0 0-2,0 0-9,0 0-16,3 9-20,10 4 33,1 0 1,-1 3 0,-1-5-11,0 3-10,0-3-12,-2-1-49,-2 1-65,-4-1-133</inkml:trace>
  <inkml:trace contextRef="#ctx0" brushRef="#br0" timeOffset="2015.94">5404 2382 473,'0'0'115,"0"0"-106,0 0 26,0 0 20,0 0-55,0 0-3,4 16-12,-6 1 15,-11 5 2,1 4-2,-6 1-26,0 1-54,0-2-108,-1-4-132</inkml:trace>
  <inkml:trace contextRef="#ctx0" brushRef="#br0" timeOffset="3865.5559">6600 3338 224,'0'0'14,"0"0"-13,0 0 9,0 0-10,0 0 2,0 0 24,16 37 23,1-28-1,10-3-16,-2-1-1,6-2-12,-1-3-10,0 0 0,0 0-2,-3-10 0,-5 0-1,-4-3-1,-5-3-2,-5-2 6,-5-4-1,-3-4 19,0 1-20,-6 0 1,-15 4 8,-4 3 3,-10 7-19,-2 3 3,-2 8-6,-1 0 3,1 21 0,3 11 4,5 10-4,3 9-6,7 3 5,7 3 1,7-4 2,4-6 0,3-4 0,0-5-2,12-5 3,10-4 10,12-6-5,7-6-4,11-7 1,11-10-1,5 0-2,1-16-2,-2-11-63,-7-6-114,-5-2-98</inkml:trace>
  <inkml:trace contextRef="#ctx0" brushRef="#br0" timeOffset="4582.9806">7049 2750 141,'0'0'157,"0"0"-155,0 0 2,0 0 5,0 0-4,0 0 14,100-1 9,-61-3-11,-2-1-14,-6 4-3,-8-1-1,-1 2-49,-10 0-92</inkml:trace>
  <inkml:trace contextRef="#ctx0" brushRef="#br0" timeOffset="5137.4534">7641 2696 382,'0'0'124,"0"0"-117,0 0 11,0 0 14,0 0-32,0 0-4,-1 0-11,5 0-1,11 0 16,2-4 7,0-7 6,-3 1-10,-1-2 1,-4-3-1,0 1-1,-4-1-2,-1 5 1,-1 0 1,-3 5 5,0 3-4,0 1 12,0 1 13,0 0-10,0 0-18,0 4-13,0 16 5,0 5 8,-3 4 3,3-2-1,0-2 0,0-2-1,3-3-2,5-4-2,-1-4-28,2-3-49,1-7-70,-2-2-145</inkml:trace>
  <inkml:trace contextRef="#ctx0" brushRef="#br0" timeOffset="5315.8544">7722 2388 498,'0'0'23,"0"0"-8,0 0-15,0 0-14,0 0-194</inkml:trace>
  <inkml:trace contextRef="#ctx0" brushRef="#br0" timeOffset="6055.5867">8178 2323 232,'0'0'22,"0"0"13,0 0 25,0 0 18,-96-32-22,66 32-52,0 10 0,3 13 6,-2 11-9,3 9 3,5 7 4,6 1-2,6-1 16,8-5-9,1-3-1,3-6-4,17-3-8,6-4 0,-1-6 4,3-5-4,2-8-4,0-6 3,1-4 0,2 0 1,-3-10 8,0-9 5,-2-9-13,-2-3 15,-4-5-11,0-3 4,-7-3-6,-3-4 2,-7 0 1,-5-1-3,0 0 0,-2 2-1,-14 5 1,-2 4 1,-6 8 5,0 8-1,-3 10 13,-4 9-15,0 1-5,-2 11 0,0 18-3,8 9-6,8 7 9,10 0 0,7-2-3,9-4 2,17-7 1,7-6-2,5-3 2,1-8 0,2-6-6,-2-5-24,1-4-31,-1 0-89,-9-10-194</inkml:trace>
  <inkml:trace contextRef="#ctx0" brushRef="#br0" timeOffset="6857.7768">8490 2291 233,'0'0'88,"0"0"-7,0 0 12,0 0-46,0 0-22,0 0-12,-3-11-10,3 11-3,0 18-14,0 11 14,5 14 5,1 5 3,3 5 11,1-6-4,-1-3-6,5-5-6,3-6-2,4-4 0,0-5 0,0-4 0,3-6-2,-3-9 2,3-5-1,1 0 5,2-7 2,1-16-2,-1-7 2,-1-7-1,-4-4 1,-4-1-1,-5-1 0,-5-2 22,-4 1-13,-4 1-7,0 4 0,-3 5-4,-6 6 0,-1 7-4,2 6-3,1 8-6,4 5-20,3 2-27,0 0-119</inkml:trace>
  <inkml:trace contextRef="#ctx0" brushRef="#br0" timeOffset="9110.4824">9399 3222 271,'0'0'123,"0"0"-96,0 0-16,0 0 37,0 0-41,0 0-7,0 0-2,36-12 0,-12 9 4,2 1 0,3 1-2,-1-2-1,-1 3-61,-6 0-51,-3 0-107</inkml:trace>
  <inkml:trace contextRef="#ctx0" brushRef="#br0" timeOffset="9326.6654">9397 3396 302,'0'0'35,"0"0"-34,0 0 32,0 0 28,0 0-27,87 0-20,-57-8-8,-4 3-3,0-1-3,-5 1-29,-2 3-69,-7 1-88</inkml:trace>
  <inkml:trace contextRef="#ctx0" brushRef="#br0" timeOffset="12456.5707">10445 2922 12,'0'0'85,"0"0"-68,0 0 22,0 0 30,0 0-35,0 0-14,0 0 2,62-42-6,-44 41 14,-1-1-5,2 2-17,9-1-2,1-3-2,3 1-4,6-3 0,-2 1-2,-2 0-23,-6-1-49,-7 3-13,-10 1-24</inkml:trace>
  <inkml:trace contextRef="#ctx0" brushRef="#br0" timeOffset="12773.0352">10682 2842 51,'0'0'109,"0"0"-21,0 0 0,0 0-43,0 0-42,0 0 28,-5 68 55,2-29 2,3 0-60,0 4 5,0-3-16,0 1-6,0-1-2,0 2-8,0 4 0,0-3-1,-4-1 1,1-4 1,-1-5-2,-1-4 1,2-5-2,-2-3-9,2-5-28,2-2-41,-1-3-92,1-4-85</inkml:trace>
  <inkml:trace contextRef="#ctx0" brushRef="#br0" timeOffset="12973.5988">10631 3533 4,'0'0'162,"0"0"-70,0 0 24,0 0-18,0 0-32,0 0-59,-1 2-7,10-1 0,13-1 7,9 0 0,2 0 2,0-6-9,-3-2-2,-2 3-26,-7 0-34,-6 4-37,-3 1-100</inkml:trace>
  <inkml:trace contextRef="#ctx0" brushRef="#br0" timeOffset="13760.0263">11572 3170 287,'0'0'0,"0"0"-10,0 0 10,0 0 25,0 0 13,120-9 5,-72 2 7,1-2-14,-3 1-12,-6 1-19,-10 2 2,-9 4-7,-6 1-18,-6 0-77,-7 0-74,-2 7-45</inkml:trace>
  <inkml:trace contextRef="#ctx0" brushRef="#br0" timeOffset="14524.4353">12381 3161 264,'0'0'153,"0"0"-127,0 0 34,0 0-4,0 0-41,0 0-10,16-12 1,-5 5-5,6-2 1,2-3-2,0 1-1,-2 2 0,-3 0-10,-3 0 6,-3 3 5,-4 2 0,-1 2 2,-3 2-2,0 0 2,0 0 6,0 0 6,0 3-14,0 15 0,-9 7 6,2 6 17,-1 0-4,3 1-13,1-2 0,4-3-6,0-1 0,0-5-1,0-5-1,6-2-14,3-7-15,3-5-20,7-2-54,2-8-71</inkml:trace>
  <inkml:trace contextRef="#ctx0" brushRef="#br0" timeOffset="14724.9672">12569 2913 409,'0'0'91,"0"0"-42,0 0-10,0 0-33,0 0-6,0 0-39,-16-19-160</inkml:trace>
  <inkml:trace contextRef="#ctx0" brushRef="#br0" timeOffset="15458.1445">13052 2805 167,'0'0'49,"0"0"28,0 0 12,0 0 5,0 0-59,-98-31-22,76 48-3,-1 10-9,0 9 3,0 10-1,1 3 6,4 1 8,7-2-13,5-4-2,6-1 0,0-2 1,0-2-3,6-4 0,5-7-2,5-6-2,5-11-1,2-6 5,6-5 11,3 0-3,4-13-2,-2-8-2,-3-4 0,-5-3 1,-4-3 3,-3-6 13,-2-2-1,-1-5 2,-4-7-21,0-2-1,-6 1 1,-5 0-1,-1 7 1,0 7-1,-13 9 2,-5 6 3,-4 8-4,-4 7 15,-2 8-9,-5 0-6,3 14-1,4 14 0,6 10-4,4 3 4,8 1 0,8-1-2,0-5 0,6-5 1,12-5 1,2-6-1,2-7-1,3-2 2,7-8-10,2-3-8,3 0-51,-5-13-93,-10 0-244</inkml:trace>
  <inkml:trace contextRef="#ctx0" brushRef="#br0" timeOffset="16523.6442">13461 2735 76,'0'0'131,"0"0"-110,0 0 33,0 0 15,0 0-10,0 0-28,0-11-30,-4 19 6,-5 17-7,-3 9 42,0 8-20,4 5-3,1 3 5,7-1-11,0-4-6,0-2-2,15-9-5,7-2 0,1-7 0,2-5 5,4-5-4,3-4 0,3-10 4,5-1-2,-3 0 5,1-16 1,-4-5-4,-3-5 5,-7 0 4,-3-1 11,-6-3 15,-3-3-13,0-5-19,-5-1-3,-2 0-2,-2 0 1,-3 0-2,0 1 0,0 7-2,0 3-3,0 9 0,-3 6-16,1 4-8,1 8-20,-1 1-5,-1 0-107,-3 1-165</inkml:trace>
  <inkml:trace contextRef="#ctx0" brushRef="#br0" timeOffset="28974.1915">14404 2931 268,'0'0'68,"0"0"-47,0 0 12,0 0-19,0 0-11,0 0 6,0 0 10,88-3 27,-54 1-6,7-1-27,6-2-8,6-5 0,2 2-4,-1 0-1,-9 3 0,-11 2-14,-10 2-18,-11 1-85,-9 0-135</inkml:trace>
  <inkml:trace contextRef="#ctx0" brushRef="#br0" timeOffset="29537.9421">14668 2760 163,'0'0'142,"0"0"-66,0 0 8,0 0 12,0 0-44,0 0-45,-6-10-7,6 10-10,0 17 9,-1 4 1,-1 5 7,-1-1-3,0 2-2,0-1 1,0 0-3,2-3 0,1 0-8,-3 0-33,3-5-42,0 0-14,0 0-52,0-3-45</inkml:trace>
  <inkml:trace contextRef="#ctx0" brushRef="#br0" timeOffset="31696.6586">15486 2892 279,'0'0'115,"0"0"-72,0 0 13,0 0-31,0 0-25,0 0-2,22-9 0,9 7 2,7 2 2,2-1-2,2-2 3,-2 3-2,-4 0-1,0 0-26,-6 0-61,-3 0-40,-11 3-87</inkml:trace>
  <inkml:trace contextRef="#ctx0" brushRef="#br0" timeOffset="32298.2814">16147 2887 330,'0'0'36,"0"0"-2,0 0 32,0 0-25,0 0-41,0 0-1,9-6 1,-2-3 0,2-1 2,-1-1 5,0-1-3,0 0-4,-2 3 5,0 0-5,-3 3 1,-1 5 0,-2-1 4,0 2 17,0 0-19,0 0-3,0 9-22,0 9 22,0 6 7,0 4-4,-3-2-2,3 2 9,0-3-5,0-2-2,0-2-3,0-6-2,8 0-33,0-5-35,1-3-82,0-7-61</inkml:trace>
  <inkml:trace contextRef="#ctx0" brushRef="#br0" timeOffset="32514.4668">16281 2680 459,'0'0'100,"0"0"-63,0 0 6,0 0-27,0 0-16,0 0-32,-10-9-108,8 9-211</inkml:trace>
  <inkml:trace contextRef="#ctx0" brushRef="#br0" timeOffset="33231.9109">16632 2603 226,'0'0'151,"0"0"-122,0 0 13,0 0 26,0 0-21,0 0-47,-42-32-7,20 48 7,-5 8 0,-2 9-1,3 3 1,3 5 0,4-1 1,3 2 2,6-1-3,7-2 1,3 0-1,0-4 0,0-5-1,11-3 0,7-7-3,1-5 3,1-5-4,0-7 5,4-3 0,-3 0 1,5-5 5,0-13 6,1-8-9,1-6 0,-1-5 4,-1-2-4,-5-3 4,-7 0-3,-4 2 5,-9 1 15,-1 1-5,0 3-6,-8 3 6,-5 7-3,1 5 7,0 7-7,0 4-10,2 5-6,-5 4-2,-2 0 2,-5 8 0,2 13-6,1 8 2,6 2 3,6 1 0,7-2-1,0-2 0,7-3-1,17-4 0,6-5 3,4-3 0,2-6-4,1-6-19,-3-1-48,-1 0-76,-6 0-189</inkml:trace>
  <inkml:trace contextRef="#ctx0" brushRef="#br0" timeOffset="33987.2248">16984 2558 160,'0'0'148,"0"0"-131,0 0 27,0 0-3,0 0-38,0 0-3,0 53 8,-1-17 5,1 1 15,0 4 17,0 0-18,0-4-13,0 1-9,0 0-3,13-4 1,2-1 29,6-4-16,2-7-13,4-5 3,0-8 1,2-6-7,3-3 7,2 0-1,4-15 0,1-8 1,-2-5 0,-2-7 1,-2-4-1,-7-2 4,-4 1-6,-7 1 4,-7 4-2,-7 2 5,-1 4-5,0 4-6,0 4-1,-6 3-8,-1 4-55,3 3-125</inkml:trace>
  <inkml:trace contextRef="#ctx0" brushRef="#br0" timeOffset="34804.9823">15426 2430 148,'0'0'116,"0"0"-86,0 0 0,0 0 30,0 0-9,0 0-49,-31 36 6,7 6 10,0 11 2,2 7-1,-1 6 24,7 5-36,3 6 4,2 0-9,4-2 1,7-5-3,3-3 0,27-7-1,16-3 1,12-9 1,11-9-1,11-10-19,4-11-65,-1-13-62,-2-5-161</inkml:trace>
  <inkml:trace contextRef="#ctx0" brushRef="#br0" timeOffset="35559.9579">17694 2335 170,'0'0'79,"0"0"-1,0 0 43,0 0 1,0 0-62,0 0-32,-6-29-20,6 29-8,0 20-10,0 19 2,0 15 8,0 8 18,12 0-6,0-2 2,3-4-7,-3-1-7,-3 1 2,-3-2 0,-6-2-2,0-5 3,-6-5 0,-19-4-3,-3-5 2,-6-4-2,0-3 0,0-5-3,-2-5-1,1-5-30,3-10-64,2-1-148</inkml:trace>
  <inkml:trace contextRef="#ctx0" brushRef="#br0" timeOffset="36324.3933">17902 2237 162,'0'0'102,"0"0"-64,0 0-16,0 0 7,0 0-8,0 0-6,31-68-9,-15 61 2,1 1 10,2 4 7,2 2-2,-2 0-7,1 5-10,-1 13 1,-6 2 4,-2 5-1,-8 3-7,-3 3-3,-6 0 4,-18 1 5,0-3-6,0-5 0,5-6 1,4-5 9,7-4-12,3-3 0,2-1-1,3-3-2,0-2-2,8 0 4,17 0 1,9 0 9,10-7-6,3-3-4,-3 1-2,-5 1-27,-7 6-37,-9 0-53,-7 2-46</inkml:trace>
  <inkml:trace contextRef="#ctx0" brushRef="#br0" timeOffset="41538.206">15258 3509 28,'0'0'3,"0"0"39,0 0 11,0 0-17,91 2-17,-60-1 12,9 2 15,5 2 8,12-3-34,14 0 10,16-2-11,20 0 3,18 0 11,14-9-7,8-6-12,0-2-4,-8-1-8,-3 3 1,-5 2-2,-1 3 0,1 5 2,2-1 28,-11 1 19,-16 2-24,-19 3-21,-26 0-3,-22 0-2,-15 0 1,-12 0-1,-9 2-3,-3-1-10,0 4-36,-11-1-11,-14 5 50,-10-1-117,-3-1-52</inkml:trace>
  <inkml:trace contextRef="#ctx0" brushRef="#br0" timeOffset="42324.71">16163 3814 32,'0'0'59,"0"0"16,0 0 3,0 0-4,0 0-16,0 0-21,-14-52-22,14 38 0,0 1-6,8-2-5,6 3-4,5 0 2,2 0-2,4 3 0,4 3 7,1 3 8,-1 3 1,0 0-3,-4 13 2,-5 8-5,-4 8 2,-6 4 1,-6 3 2,-4 2-10,0-1-3,-11 1 6,-10-2-7,-7-1 5,-1-3-6,-6-6-16,2-2 5,3-4-2,6-4 13,5-5 0,6-5 3,8-2 0,3-2-3,2-2 1,0 0-1,0 0-4,15 0 4,10 0 6,11 0 8,6-7 2,4 1-10,1-1 3,0 2-4,-5 2-4,-1 1 0,-5 1-2,-4 1-11,-5 0-34,-3 0-52,-3 0-49,-6-5-65</inkml:trace>
  <inkml:trace contextRef="#ctx0" brushRef="#br0" timeOffset="42725.7835">17002 3634 239,'0'0'133,"0"0"-44,0 0 2,0 0-41,0 0-50,0 0-12,-8 68 12,-3-29 11,1 0 2,1-1-6,0-4-3,-1-1-4,4-1 4,0-4-4,3 1-1,0-3 0,-3-2-22,5-3-23,-1-2-49,2-4-56,0-1-138</inkml:trace>
  <inkml:trace contextRef="#ctx0" brushRef="#br0" timeOffset="42941.9421">16947 4301 379,'0'0'249,"0"0"-243,0 0 31,0 0 3,0 0-33,0 0-6,0 0-2,0 0-5,0 0-27,-3 0-39,-5 0-67,2 0-79</inkml:trace>
  <inkml:trace contextRef="#ctx0" brushRef="#br0" timeOffset="44862.369">18583 3246 194,'0'0'45,"0"0"18,0 0-3,0 0-47,0 0-11,0 0-2,17 0-2,-7 0 2,6 0 7,3 0 1,3 0 4,6-6-7,6 1 27,4-2-6,3-1-8,-2 2-2,-3-1-7,-6 2-4,-8 2 0,-8 1-3,-8 2-3,-4 0 1,-2 0 0,0 0-13,0 0-48,-2 7 7,-6 3 3,2-2-63,2-2-73</inkml:trace>
  <inkml:trace contextRef="#ctx0" brushRef="#br0" timeOffset="47252.9889">19710 2877 186,'0'0'99,"0"0"-97,0 0-2,0 0 6,0 0-5,0 0-1,42-1 2,-23 1 3,5 0 5,4 0 5,3 0-3,2 0-8,0 0-4,-5 0-9,-7 0-62,-3 1-48,-9 3-24</inkml:trace>
  <inkml:trace contextRef="#ctx0" brushRef="#br0" timeOffset="47823.3806">20304 2957 315,'0'0'128,"0"0"-128,0 0 0,0 0 4,0 0-2,0 0 2,32-17-3,-18 8 1,-4-1-2,1-1 5,0 1-1,0-1-4,-3 2 0,-1 0 3,-3 1-1,-1 3 0,-1 0 2,-1 3-4,1 2 3,-2 0 17,0 0 3,0 0 2,0 0-20,0 0-5,0 0-16,0 9 9,0 8 7,0 4 10,0 0 2,0 0 5,0-1-12,0-1 1,1-1-6,5-2-2,0-1-30,2-4-12,-1-3-42,1-8-125</inkml:trace>
  <inkml:trace contextRef="#ctx0" brushRef="#br0" timeOffset="48023.9333">20602 2636 554,'0'0'33,"0"0"-26,0 0 2,0 0-9,0 0-22,0 0-120,-35-10-119</inkml:trace>
  <inkml:trace contextRef="#ctx0" brushRef="#br0" timeOffset="48872.8678">19689 2442 109,'0'0'67,"0"0"-49,0 0 29,0 0 31,0 0-48,0 0-30,-2 3 0,-8 16 14,-5 7 19,1 5-8,-2 9 6,1 5-16,-1 4 5,2 7 9,1 1-13,-1 2-7,7 0-9,4-6 0,3-4-3,6-6-1,19-4 4,10-5 1,7-4-1,5-4 0,7-5 0,-3-8 0,4-6-82,-5-7-95</inkml:trace>
  <inkml:trace contextRef="#ctx0" brushRef="#br0" timeOffset="51394.982">18795 2988 17,'0'0'108,"0"0"-54,0 0-1,0 0 8,0 0-23,0 0-16,3-3 1,-3 3-9,3 0-1,1 14 18,-2 4 33,-1 3-10,-1 4-23,0 1-12,0 1-3,0 0-7,0 2-9,0 3 2,-3 2 0,-4-2-1,3 2-1,-2-4 0,1-2 2,2-4-2,1-6 0,2-3-23,0-7-37,0-1-36,0-7-19,13 0-44</inkml:trace>
  <inkml:trace contextRef="#ctx0" brushRef="#br0" timeOffset="53384.7896">20997 2552 93,'0'0'112,"0"0"-74,0 0 37,0 0 14,0 0-30,0 0 3,0 0-27,0-35-13,0 35-4,0 0-18,-6 0 0,-4 0 1,-2 0-1,-6 6 0,-2 12 0,0 10-1,-3 4 0,1 8 0,-2 3 2,-1 1 7,2-1-3,7-4 0,3-2-5,5-4-6,5-1 6,3-1 0,0-4 0,4 0-1,13-4-3,-1-4 4,7-2 1,-4-5 0,4-3 3,-1-5-3,0-4 3,1 0-3,0 0 3,4-4 0,-1-8-1,-4 0 0,-4-3 0,0 0 2,-3-3 8,1-4-5,1-3-2,0-5-4,-1-1 0,-3-3-1,-4-1-1,-2-1 0,-4 2 2,1 0-2,-2-1 0,-2 3 0,0-1 0,0 4 2,0 3-2,-9 3 1,-3 5 0,-2 4-1,-3 3 0,-2 5-2,-4 6 0,-7 0 2,-4 10-8,0 14 5,4 3 2,9 5 0,5-3-3,11 3 1,5-3-6,0-4 6,16-2 0,10-4-4,7-3 7,7-6-24,2-5-36,1-5-74,-4 0-84</inkml:trace>
  <inkml:trace contextRef="#ctx0" brushRef="#br0" timeOffset="54957.7556">21542 2497 247,'0'0'134,"0"0"-114,0 0 39,0 0 13,0 0-39,0 0-33,0-10-6,0 18-12,-2 13 8,-4 9 10,-1 4 8,-2 4-1,0 1 3,3 0-1,1 0-7,2 0 1,3 1 10,0-4-9,0-2-3,0-3 4,10-5 1,4-5-1,3-2 2,4-7 7,1-5-4,2-4 3,4-3 3,2 0-1,5 0-6,3-11 2,2-8-8,4-3 1,0-7-2,-3-4-1,-4-3 7,-7-3-4,-6-2 1,-8 0 2,-8 2-3,-7 0-2,-1 1 0,0 5-2,-4 5-7,-4 4-15,2 9-33,2 2-51,-2 6-152</inkml:trace>
  <inkml:trace contextRef="#ctx0" brushRef="#br0" timeOffset="56261.3458">22235 2161 242,'0'0'77,"0"0"-28,0 0 33,0 0-20,0 0-49,0 0-13,11 0-16,-1 22 14,5 11 2,0 10 34,-3 7-13,2 9-1,2 0-3,2 3-5,0-3 28,0-1-22,-3-2-12,-4-1 1,-6-2-2,-5-2-4,-2-4-1,-17-5-25,-3-6-10,-6-6-7,0-9-12,-3-7-9,0-8-31,1-6-83</inkml:trace>
  <inkml:trace contextRef="#ctx0" brushRef="#br0" timeOffset="57210.6548">22720 2031 111,'0'0'102,"0"0"-57,0 0 40,0 0-39,0 0-27,0 0-13,21-56 7,-10 51-4,1-4-3,1 4 2,0 2-3,1 0 5,-1 3-7,-1 0-2,0 3-1,-3 12-1,-1 5 0,-5 3 1,-3 1-4,0 2 4,-2-2 7,-8-4-5,-4-2 8,5-3-6,2-5-1,2-2 0,4-5-2,1-1-1,0-2-8,0 0 2,0 1 6,1 3-3,8 2 3,0 5 0,3 3 0,-3 0 18,-3 2-7,-1-4-3,-4-1 3,-1 0 4,0-5 1,0 2 2,-1-2 4,-8 0-1,-3-2 12,-3 0-9,1-1-16,-2-3-2,-1 1-6,-2-1-1,0 2-3,1-1-23,-1 3-29,2 1-98,1 3-142</inkml:trace>
  <inkml:trace contextRef="#ctx0" brushRef="#br0" timeOffset="58250.8146">19707 3241 135,'0'0'47,"0"0"-41,0 0 48,0 0 8,0 0-47,0 0-15,-2 0-1,2 0-4,0 2 0,5 4 5,10 1 0,12-1 18,11-1 6,10-4 0,15-1 12,9 0-3,8 0-10,6 0 3,2 0-7,3 0 4,3 0-11,6 0 3,10 0-14,6 0 0,9-6 1,4 0-2,6 0 1,13 0 0,2 0 4,2 0 22,0 0-17,-11 0-9,-13 3 0,-14 0-1,-20 0 0,-20 2 10,-15-1-8,-23 1 0,-17-1-2,-13 1-1,-5 1 1,-1 0-1,0 0-33,-15 0-46,-16 0-29,-8 8-124,-6-1 69</inkml:trace>
  <inkml:trace contextRef="#ctx0" brushRef="#br0" timeOffset="59221.6902">20696 3521 163,'0'0'23,"0"0"-15,0 0 66,0 0-31,0 0-8,0 0-5,34-56 10,-29 49 6,3-1-9,-2 2-10,2 0 1,0 0-16,3 0-8,0 2 0,1 2-4,3 2 0,0 0 0,2 0 0,-1 6-4,1 8 1,-2 1 3,-1 5 0,-4-1 1,-2 2-1,-6 0 0,-2 0 0,0 0 1,0-3 0,-10 0-1,-5-1 3,-4-2-3,2-3 7,-1-1-2,6-7 5,5-1-8,6-2 5,1-1-7,0 0-12,0 0 12,0 0 0,0 0-2,0 0 0,7 0-5,3 0-4,6 5 9,3 7 0,3 3 2,1 5 1,1-1-1,-4 1 1,-3-2 0,-4-3-1,-8 0 3,-4 0-3,-1-1 0,0-2-3,-15-2 6,-4-1-3,-3-3 22,0-4-20,2-2 8,-3 0-5,1 0 9,1-2-9,-1-4-3,1-1 1,4-2-3,3 0 0,3-1-5,2-3-45,7-1-32,2 1-85,0 0-164</inkml:trace>
  <inkml:trace contextRef="#ctx0" brushRef="#br0" timeOffset="59638.469">21449 3432 230,'0'0'152,"0"0"-140,0 0 15,0 0 48,0 0-49,0 0-26,0 4-16,-3 15-2,-1 9 18,-4 9 15,-1 2 16,-2 3 10,3-2-15,0-2-10,2-3-13,1-5 1,3-3-4,1-3 0,1-5-4,0-3-8,0-1-19,0-5-45,0-2-102</inkml:trace>
  <inkml:trace contextRef="#ctx0" brushRef="#br0" timeOffset="59870.2668">21343 4078 507,'0'0'69,"0"0"-58,0 0-10,0 0 15,0 0-11,0 0-3,0 0 2,0 0-4,0 0-19,0 0-81,0-6-180</inkml:trace>
  <inkml:trace contextRef="#ctx0" brushRef="#br0" timeOffset="63309.8273">23171 3092 50,'0'0'149,"0"0"-87,0 0 14,0 0-21,0 0-44,0 0-11,16-3-7,1 3 7,4 0 4,4 0 2,5 0 8,6-1-7,6-4 7,5-2-9,5-2-4,1 1-1,-3-1 1,-6 1-1,-10 2-12,-15 2-46,-10 3-25,-9 1-45,0 0-23</inkml:trace>
  <inkml:trace contextRef="#ctx0" brushRef="#br0" timeOffset="63695.2885">23430 2928 112,'0'0'113,"0"0"-70,0 0 46,0 0-13,0 0-35,0 0-13,0-6 8,0 6-6,0 0-16,0 0-8,0 0-4,0 15 4,0 6-2,0 3 16,-3 0-15,0 1-2,2 0-1,1-1-2,-3 0 0,3-1-22,0-3-17,-1-2-43,-1-5-4,2-1-57,0-8-6</inkml:trace>
  <inkml:trace contextRef="#ctx0" brushRef="#br0" timeOffset="65452.7787">24826 2231 122,'0'0'51,"0"0"17,0 0 24,0 0-21,0 0-29,0 0-13,0-7 2,0 7-9,0 0-5,0 0-17,0 5-7,-11 18 7,-7 15 2,-1 13 2,-2 8 12,0 2 4,4-1 7,4-4-13,4-4-11,8-4 0,1-3-3,3-3 1,19-3-1,6-1 0,4-3 0,2-6-11,0-1-36,1-9-42,-1-6-59,-3-8-118</inkml:trace>
  <inkml:trace contextRef="#ctx0" brushRef="#br0" timeOffset="66085.5831">25098 2651 187,'0'0'111,"0"0"-79,0 0-5,0 0-1,0 0-24,0 0-2,81-1 5,-51 1-5,-2 0 1,1 0-1,-4 0-20,2 0-55,-5 0-95</inkml:trace>
  <inkml:trace contextRef="#ctx0" brushRef="#br0" timeOffset="66671.5864">25682 2764 241,'0'0'44,"0"0"-42,0 0 60,0 0-37,0 0-20,0 0-2,67-39-1,-59 31-1,-1-1 6,-3 0 17,2-1-14,-3 2-6,0 0 7,0 4 1,-3 3 10,2 1 28,-2 0 2,0 0-34,0 0-13,0 0-5,0 1-17,0 13 10,0 4 7,0 2 5,0-2-4,0 1 2,0-3-3,3 1-11,6-2-28,0-3-28,4-3-17,5-4-4,3-5-65</inkml:trace>
  <inkml:trace contextRef="#ctx0" brushRef="#br0" timeOffset="66887.7574">25822 2538 105,'0'0'435,"0"0"-399,0 0-25,0 0 3,0 0-14,0 0-32,-16-18-122,14 18-177</inkml:trace>
  <inkml:trace contextRef="#ctx0" brushRef="#br0" timeOffset="67874.9207">26428 2293 99,'0'0'44,"0"0"-34,0 0 31,0 0-19,0 0-22,0 0 0,-64-15 0,44 17 2,-1 9 3,-4 7 11,1 5 16,-1 6 18,4 5-20,-2 7-7,1 2-1,3 3 2,-1 0-4,8-1-7,2-4-11,7-2-2,3-4 0,0-5 0,13-2 0,7-2 0,4-4 3,5-5 2,6-3-5,7-6 7,5-7 10,5-1-9,1 0 2,-2-14 5,-1-7-9,-6-3-4,-9-5 10,-3 0-11,-10-3 2,-8-2-1,-3-3 8,-6-1 10,-5-2-17,0-1 3,-3 2-2,-13 0 1,-3 3-3,-3 1 1,-2 4-3,-4 5-7,0 8 4,-2 6 1,2 6-10,3 6 11,2 0-5,0 0 6,4 15 0,3 9-1,3 9-3,6 5 4,4 4 6,3-3 13,0-3-11,12-3-7,9-2-1,7-6 0,5-4 0,4-4 0,-1-8-3,1-6-55,-2-3-57,-4 0-134</inkml:trace>
  <inkml:trace contextRef="#ctx0" brushRef="#br0" timeOffset="69448.0093">27053 2270 87,'0'0'61,"0"0"23,0 0-12,0 0-24,0 0-2,0 0 11,3-4-7,-3 4-15,0 0-8,0 0-8,0 0-11,0 0-2,0 0-6,0 0-3,0 0 3,0 0-9,0 4-6,0 14 10,0 10 5,-6 8 6,0 6-3,0 4 5,1 1 3,-1 0-6,2-2-3,0-3 2,2-1-4,2-2 1,0-1 0,0-6-1,10-1-1,6-6-6,4-2 7,6-5 5,1-5-5,8-5 1,1-5 2,5-3-2,1 0 8,0-6-6,0-12-1,-3-5 9,-3-4 6,-3-5 4,-5-2-11,0-7 1,-7 2 0,0-2-9,-6 1-1,0 1 6,-3 1 6,0 0-9,-5 2 0,-1 3 4,-1 5-8,-1 1 0,1 5-7,-1 4-28,1 7-40,-1 3-100,-2 3-234</inkml:trace>
  <inkml:trace contextRef="#ctx0" brushRef="#br0" timeOffset="70751.4175">27650 1972 74,'0'0'69,"0"0"5,0 0 18,0 0-32,0 0-26,0 0-3,1-7 0,-1 7-11,0 0-14,2 0-6,4 1-10,8 22-3,5 12 13,3 10 0,3 9 26,-4 5-2,0 2 9,-5 1-5,-4-1-14,1 0-10,-3-1 0,0-4-3,-2-2 0,-5-4-1,-3-4-6,0-2-29,-20-3-24,-10-4 11,-7-2 19,-8-5 0,-1-3-24,-2-6 1,3-5-23,5-6-124</inkml:trace>
  <inkml:trace contextRef="#ctx0" brushRef="#br0" timeOffset="71927.7062">27951 1775 35,'0'0'68,"0"0"-29,0 0-6,0 0-20,0 0-9,0 0 52,1 53 28,-4-32-38,-2-2-21,3 1-8,2-2-10,0-2-4,0-2 6,5-2-7,10-4 0,0-4 1,5-4 0,4 0 3,1-1-2,0-13-2,0-1 0,-6 0 0,-4 0 3,-3 0 0,-6 6 25,-1 1 27,-4 4-1,-1 4 15,0 0-31,0 0-16,0 0-12,0 0-12,0 3-13,0 16-8,-1 9 17,-4 8 4,0 0 2,2 0-2,0 0-5,0 0-24,-2 0-15,-1 2 8,0-2-58,-5-6-118</inkml:trace>
  <inkml:trace contextRef="#ctx0" brushRef="#br0" timeOffset="73072.9694">24803 3173 20,'0'0'248,"0"0"-233,0 0-10,0 0 52,0 0-31,0 0-25,2 0-1,6 0-1,1 2 1,5-1 4,4 2 4,6 1-3,13-4 3,15 0 3,18 0 1,18 0 5,12 0-4,11-7-6,8 0-1,11 1 5,6 0-2,13-2-6,6 1-1,2-2 11,2 3 5,2 0-9,0 2 12,4 3 13,-4 0-16,-4-2-10,-11 1 2,-12-1 2,-18 3 2,-17 0 6,-23 0-10,-18 0-9,-19 0 3,-12 0-4,-11 0 1,-10 0-2,-3 0 1,-3 0-10,0 0-3,0 0-13,-9 0-58,-15 0-77,-9 0-129</inkml:trace>
  <inkml:trace contextRef="#ctx0" brushRef="#br0" timeOffset="74222.7398">25688 3366 67,'0'0'97,"0"0"3,0 0-14,0 0 4,0 0-42,0 0-25,-14-7-23,10 13-12,-3 13 8,-2 8 4,2 2 5,4-1 3,3 0-1,0-3-7,5-3 1,10 0-2,1-4 1,5-5-3,3-2-2,8-6 5,5-4 0,0-1 4,-1 0-4,-2-11 2,-2-5-3,-4-2 1,-4-2 0,-5-1 12,-1 0-10,-4 0 4,-3 0 8,-3 1-4,-1 2 0,-4 3 7,-1 6-3,0 3-1,-2 3 6,0 3-4,0 0-14,0 0-1,0 0-14,0 11-9,0 14 11,0 10 12,0 2 11,0 4 19,-2 0-7,-3-1-5,2 1-11,0-2-2,3-1-2,0-4-3,0 0 2,0-7-1,0-3-1,0-8-1,0-2-23,0-6-22,0-7-51,2-1-50,9-5-112</inkml:trace>
  <inkml:trace contextRef="#ctx0" brushRef="#br0" timeOffset="74708.4734">26550 3304 257,'0'0'157,"0"0"-105,0 0 45,0 0-16,0 0-70,0 0-11,0 41-25,-4 0 25,-5 9 2,-5 2 1,2 2 0,-2 0-2,2-2-1,1-6 4,2-4-3,3-6-1,3-4 0,0-5 0,-1-3 1,1-3-1,0-4-1,0-5-6,3-3-33,0-3-51,0-4-78,0-2-146</inkml:trace>
  <inkml:trace contextRef="#ctx0" brushRef="#br0" timeOffset="75262.8184">26516 4152 400,'0'0'326,"0"0"-316,0 0-2,0 0 62,0 0-59,0 0-11,6-5-19,-5-1-14,-1 3-22,2 0-8,-1 0-48,1-1-109</inkml:trace>
  <inkml:trace contextRef="#ctx0" brushRef="#br0" timeOffset="77584.4687">28382 3031 84,'0'0'30,"0"0"-25,0 0 1,0 0 42,0 0-9,109-11-3,-76 6 10,3 1-7,2-2-13,0-2-4,2 1-13,-4 2-5,-1 1-3,-10 1-1,-6 3-56,-8 0-39,-8 0-93</inkml:trace>
  <inkml:trace contextRef="#ctx0" brushRef="#br0" timeOffset="77969.9054">28646 2858 6,'0'0'91,"0"0"1,0 0-25,0 0-14,0 0 0,0 0-7,-31 81-21,25-65-5,0 1-11,0-1-5,-1 2-3,1 0 0,0-1-2,1-1-16,1 0-37,2-3-37,2 0-65</inkml:trace>
  <inkml:trace contextRef="#ctx0" brushRef="#br0" timeOffset="78348.7394">28985 3106 552,'0'0'66,"0"0"-61,0 0 32,0 0-32,0 0-5,0 0-54,0-11-38,0 10-120</inkml:trace>
  <inkml:trace contextRef="#ctx0" brushRef="#br0" timeOffset="78571.4028">29267 3080 245,'0'0'204,"0"0"-160,0 0 37,0 0-45,0 0-36,0 0-23,5 0-73,-1 0-94</inkml:trace>
  <inkml:trace contextRef="#ctx0" brushRef="#br0" timeOffset="78803.2094">29512 3091 255,'0'0'130,"0"0"-41,0 0 5,0 0-79,0 0-15,0 0-52,10 0-69,-7-2-84</inkml:trace>
  <inkml:trace contextRef="#ctx0" brushRef="#br0" timeOffset="79035.0062">29776 3085 491,'0'0'79,"0"0"-5,0 0-1,0 0-67,0 0-6,0 0-33,0 0-44,0 0-170</inkml:trace>
  <inkml:trace contextRef="#ctx0" brushRef="#br0" timeOffset="88427.8742">4271 5288 179,'0'0'71,"0"0"19,0 0 16,0 0-30,0 0-31,0 0-17,0 0-7,0 0-10,0 10-11,0 12 0,3 9 3,3 10 10,3 2-1,1 3 0,2-2-8,-4-1 2,2-2-5,-4-1 0,2 0-1,-4-1 2,-1-2-2,-1 1 0,-2-4-19,0-5-12,0-6-35,1-10-96,2-9-60</inkml:trace>
  <inkml:trace contextRef="#ctx0" brushRef="#br0" timeOffset="88986.2754">4359 5556 114,'0'0'52,"0"0"-50,0 0 14,0 0 44,0 0-46,0 0-4,48-8 16,-32 8-3,-1 0-2,4 0-7,-2 0-7,1 0-3,-3 0 2,-2 0-5,-1 0 3,3 0-1,-3-5 2,6-5 0,-6 0-2,0-4 2,-2-2 1,-2-4 0,-4-4 3,-1-1 18,-1 1 10,-2-1-8,0 3-14,0 4 1,0 3 2,0 4 4,0 7 1,0 1 3,0 3 0,0 0-12,0 0-14,0 1-6,0 16-14,0 10 19,0 9 1,0 2 2,0 1-1,1-1 0,4-3-1,0 0 0,0-2 4,-2 2-4,0 3-6,0-1-13,0-2-11,2-5-49,2-11-54,0-10-82</inkml:trace>
  <inkml:trace contextRef="#ctx0" brushRef="#br0" timeOffset="89978.8684">4827 5808 48,'0'0'28,"0"0"-26,0 0 68,0 0-12,0 0-16,0 0-15,29 11-3,-20-11 4,3 0 11,4-1-7,1-14 0,-1-5-12,3-2-11,-5-2-3,-5-2-2,-2 2 0,-7 1 2,0-1 1,0 3-1,0 5 0,0-1-4,-9 7-1,3 2 24,0 4 1,2 2-17,-1 2-9,1 0-6,1 5 3,-3 14 2,3 7-4,0 2 5,3 3 1,0-6 0,0-2-1,0-4-1,6-2-1,7-5 1,1-2-1,2-4 2,-1 1 0,3-4 2,-3-2-2,0-1-4,0 0 3,-3 0-9,1 0 6,-5 0 3,-1 0 1,-1-4 1,-2-6 1,1 2 0,1-8 5,0 0-5,3-7 4,1-1-6,4 2 0,1 0-2,-3 6 2,-1 4 0,-3 4 0,-2 2-1,-3 5 1,5 1-1,-1 0-10,0 0 10,2 0 0,-1 11 2,5 2 5,-5 3-4,-1 2 2,-2 2-3,-1 1 5,-4 0 1,0 0 6,0-1-8,0-5 6,0-3-11,0-2 5,0-3-5,0-4 6,0-3-6,0 0 6,0 0 5,0-10-2,0-12 3,1-9-12,7-4-2,6 3-3,-3 7 4,0 4-3,-2 4 4,6 3-2,-5 5 2,3 3-4,-5 3 1,4 3-4,-2 0 2,1 0 0,-1 9 3,2 3 2,0 2 0,0 1 0,0 2 3,-3-2-1,3-1-2,-2 2 0,-1-1 2,-1-3-5,2-2 3,1-1-26,-1-3-56,5-1-50,-1-2-42,0-2 14</inkml:trace>
  <inkml:trace contextRef="#ctx0" brushRef="#br0" timeOffset="90666.2411">5900 5561 222,'0'0'63,"0"0"40,0 0 17,0 0-49,0 0-61,0 0-10,-58-24 0,45 24 1,1 0-1,-3 3-2,4 7-1,1 5 3,-2 2 0,6 4-6,0 1 3,6 2 0,0 4 2,0-4 1,0-1 0,0-1-3,12-6 2,1-2-4,1-5 4,4-1-1,1-3 2,5-2 3,3-3-3,0 0 6,-1 0-3,3-4 0,-1-8-1,-2-1 0,1-4-2,-4-3 3,-5-1 0,-1-1 1,-6-1 1,-3-1-2,-5 0 31,-3 0-31,0 3 0,0 4-2,0 5 4,-5 6 0,-2 3 26,-2 3-25,3 0-6,-1 8-4,-5 15 2,4 6 2,5 6-1,3-2-4,0-3 2,2-3 3,11-4-1,1-2-1,6-6-15,0-2-24,5-5-60,4-5-56,-1-3-178</inkml:trace>
  <inkml:trace contextRef="#ctx0" brushRef="#br0" timeOffset="90866.8221">6442 5769 422,'0'0'61,"0"0"-49,0 0-11,0 0-1,0 0 0,0 0-1,0 26 1,0-6 5,0 1-5,-12 3 0,-6 0-12,1-2-80,0-4-94</inkml:trace>
  <inkml:trace contextRef="#ctx0" brushRef="#br0" timeOffset="92741.6134">7188 5610 264,'0'0'15,"0"0"-12,0 0-2,0 0 14,0 0 5,0 0-11,46 12 10,-28-12 7,3 0 5,1 0 0,2-4-22,-3-7 2,-2 1-2,-1-4 0,-4 0 5,-2-2 18,1-2-23,-4-2 3,0-2-2,-2-5-4,-2-4-1,-4-3 1,1-3-2,-2 1 3,0 1 2,0 3-1,-12 2 15,0 0-8,1 3-5,-2 4 11,6 4-2,-1 5 0,2 5-12,3 2-1,-1 5-4,1 1 4,1 1 3,1 0-9,1 0-2,-2 0-8,1 16-7,1 14 15,0 14 2,0 8 1,0 9 12,0 1-8,3 1 2,3 0-1,1 0 6,1 3-7,-1 5 0,-1 0-3,1-2 5,-2-4-2,-2-5-5,3-4 5,-3-4-5,0-5 5,0-3 9,-1-8-6,1-8-4,-2-7-2,2-7 1,-3-8-3,1-3 1,-1-3 0,0 0 4,2 0 9,-1 0-1,1-12-3,-2-6-8,1-6-1,-1-5-1,0-3-10,0-5-8,0-5-14,-1 0-1,-8-2-6,0 5 11,0 4 5,0 5 6,-3 8 14,3 2 5,-3 6-2,5 1 1,1 2 1,3 4-2,0-1-2,3 1 1,0 1-1,0-3-2,1-1-3,13-1-7,10-3 7,1-1 1,3 0 4,1 1 0,0 1 2,3 0-2,-1-1 2,-1-3 0,1 1 0,-2 2 1,-7 1-1,-4 0 0,-3 3 1,-8 1-1,-5 0 2,-2 0 3,0-1 0,0-1-3,0 2 0,-8 0-2,-3 1 1,0 1 0,-1 1-1,2 0-8,-2 2 5,0-1-6,4 0 6,4 2 0,1 0 3,3 2-1,0 1 0,0-2-3,0 2 1,0 0-5,0 0-6,6-1 8,13-1 6,2-3 1,5 1 0,-1 0-1,2 1 0,-4 3 1,-1 0-1,0 0 0,-1 13 1,-5 5 2,-1 2 4,-6 1 0,-1 0 2,-1-1 2,-1-1-1,0-1-7,0-3 1,0-1-3,7-4-1,2-1 0,6-6-2,6-1-21,1-2-30,3 0-104,-2 0-89</inkml:trace>
  <inkml:trace contextRef="#ctx0" brushRef="#br0" timeOffset="94238.8333">8362 5406 98,'0'0'93,"0"0"-22,0 0 45,0 0-74,0 0 6,0 0-27,-37-44-16,28 44-4,0 0 28,-3 0-29,0 9 10,-4 8-4,-1 4-4,2 2 0,5 3 1,1 1 10,4 0-6,5-1-5,0-2-1,0-1 3,0-4-3,14-4-2,0-3 3,0-4-2,4-5 0,-2-3 1,7 0-1,-1-3 0,2-11-1,-2-1-8,-4-1-3,-6-1 12,-7 2-3,-5-1-1,0-1-2,0 2-14,-11-1-4,-5 3-5,1 1 14,0 3 7,3 2 8,3-1 0,3 2 0,3 0-1,3-1-3,0-4-1,0 1-10,13-3-5,4 2 19,4 3-3,3 5-1,1 3 4,1 0 1,2 3 2,-1 12 8,-5 5 12,0 2 1,-8-1-2,-8 4 0,1-1-5,-7-1-1,0 3-7,0 0 2,0-7-3,-7-4-3,4-4 0,0-5-2,1-1-1,2-5 2,0 0-1,0 0 4,0 0 6,0-16-4,3-6-8,9-4-15,2-1 6,-2 3 1,1 2 6,-1 2 2,1 4 0,-1-1 1,-1 3 0,-1 4 3,-2 3 4,-1 6-6,1 1-2,2 0-2,-1 0-2,2 6 4,-3 6-4,0 2 4,-2-1 4,0 1 5,-3-1 4,-3 1-6,0-2-5,0 2 6,0-4-2,0 1-4,0-4 2,0-2-2,0-2 2,0-2-3,0-1 0,0 0 2,0 0 3,0 0 4,0 0 7,0-7 11,0-7-28,0-5-6,0-2-7,15-2 2,-2 0-7,2 3 12,3 4 5,-2 4 0,-2 5-1,2 7-3,-4 0 4,1 0 0,-2 14 1,-2 6 9,0 1 5,-3-1-5,-2-1-4,2 1 0,2-2-3,1-2 0,1 0-2,1-3-8,0-4-26,2-6-53,3-3-75,-1 0-178</inkml:trace>
  <inkml:trace contextRef="#ctx0" brushRef="#br0" timeOffset="103992.7683">9957 5183 182,'0'0'107,"0"0"-66,0 0 18,0 0 15,0 0-29,0 0-18,0 0-8,0-3 0,0 3-11,0 0-7,0 0 0,0 0-1,0 0-7,0 11 6,0 10 1,0 10 6,0 5 3,3 6-5,-3 2-1,7 0 1,1-5-4,2-2 0,6-5-1,4-2-11,5 0-34,5-1-48,6-2-11,6-4-8</inkml:trace>
  <inkml:trace contextRef="#ctx0" brushRef="#br0" timeOffset="104469.6167">11065 5079 204,'0'0'177,"0"0"-138,0 0-18,0 0-20,0 0 6,0 0 18,17 89 19,-13-53-7,-1 0-13,-1-1-18,-2 2-5,0 4 1,-8 2 2,-14 3-3,-9-1-1,-8-2-35,-3 1-38,-3-6-61,5-10-60</inkml:trace>
  <inkml:trace contextRef="#ctx0" brushRef="#br0" timeOffset="105150.1467">10403 5169 57,'0'0'40,"0"0"10,0 0-23,0 0-12,0 0 4,0 0 28,-27 86-21,27-62-5,0-3-15,0-1 3,0-2-8,6-5-1,7 0 1,2-6-1,9-6 7,6-1-2,4 0 1,5-10 0,-1-8-5,-4-3-1,-2-4-2,-9 2-2,-1-3 3,-8 0 1,-2 1 0,-6 2 3,-3 4-1,-2 5 31,-1 5 31,0 5 13,0 2 7,0 2-20,0 0-31,0 0-33,0 11-11,0 17-2,0 11 13,0 4 1,2 0 4,-2-2-5,0-2 1,0-3-1,0-3-1,0-1-14,-5 0-46,-2-3 13,-1-3-81,1-9-102</inkml:trace>
  <inkml:trace contextRef="#ctx0" brushRef="#br0" timeOffset="107479.5719">12244 5267 182,'0'0'36,"0"0"-22,0 0 28,0 0-3,0 0 19,0 0-52,-43-52 36,37 46 2,1 1-5,-2 0 3,-2 2-23,-3 2 3,-6 0-22,0 1 0,-4 0-2,1 0 1,1 5 0,3 5 1,-2 3-2,0 5 0,0 6-2,1 5 1,2 2 2,2-1 0,5-1 0,6-3-1,3-4-2,0-2 3,3-4-4,12-2-2,4-4 5,2-3 0,5-7 2,-1 0 0,5 0 0,0-8-3,1-9-10,-3-1-4,-1-6-18,-6-1 27,-6-3 5,-3 3 3,-4 2 2,-4 5 4,-3 4 4,-1 6 25,0 3 2,0 2 2,0 3-30,0 0-2,0 0-7,0 0-6,0 8-8,0 9 11,0 5 3,0 0 1,0-1-1,0 0 0,2-4 0,5-3-1,4-3 1,1-4-5,3-3 3,5-2-19,4-2-4,2 0 10,4-5-4,-5-4-6,-6 0 19,-5 0 5,-2 0 1,-3 0 0,-2-1 0,1-3 6,-1 0 0,-1 1 17,0 0 5,-3 2-3,2 2-14,-2 2-9,-2 4-2,3 1-1,1 1-6,1 0 4,0 1-2,0 11 1,3 2 4,-5 2 7,-1 1 10,0 0-9,0-1-3,-3-1-1,0-3-1,0 0-1,0-3 2,0 1-4,0-6 1,0-1-1,0-3 1,0 0-1,0 0 1,0 0 6,3-7 8,0-12-15,2-5-3,5-2-3,1 1 0,-1 6 4,0 2-1,-1 5 3,-1 3 4,2 1-4,-1 5-2,2 0 0,3 3-1,0 0 2,4 0-9,-2 12 10,1 3 0,-2 0 2,1 2-2,-4-1 1,1 1-1,-2 0 2,-1-4-2,4 0 0,-2-2-6,5-3-42,2-6-33,0 0-84,2-2-81</inkml:trace>
  <inkml:trace contextRef="#ctx0" brushRef="#br0" timeOffset="108992.3101">13112 5296 61,'0'0'133,"0"0"-59,0 0 28,0 0-26,0 0-28,0 0-7,-25-50-8,20 48-19,-2 1-2,-2 1-12,-3 0 0,-3 0 0,-1 0 6,-2 11-6,1 5-5,0 4 4,3 4 1,-2 4 0,4 4-1,-3-2 1,7-3 1,2-1-1,3-7-4,3-2 4,0-4-10,0-5 9,6-2-1,5-3-1,5-3 3,1 0 2,4-4 1,2-10 0,1-6 3,0-1 0,0-3-3,-2-4 0,-5-2 1,-2-3 8,-5-2 7,2-2-12,-6 3 6,2-2-2,-4 2-3,-2-3 4,-2 4-9,0 1 3,0 2 0,0 7 7,0 1-3,0 7-1,0 4-1,-3 7 8,1 4 11,1 0-14,-2 0-13,-2 18-12,-1 21-4,-4 16 16,1 6 6,6-1-4,3-5 5,0-7-4,1-8-3,14-5 0,5-6 0,0-7-2,3-5 0,1-7-16,4-5-11,3-5-11,1 0-18,2-3-77,-6-11-205</inkml:trace>
  <inkml:trace contextRef="#ctx0" brushRef="#br0" timeOffset="112388.3434">14186 5142 207,'0'0'68,"0"0"8,0 0-18,0 0-26,0 0-32,0 0-7,-7 12 7,3 3 5,1 3 1,0 2 1,3 1-1,0-1 1,0-1-7,0 1 3,9-2-3,2-2 1,0-1 2,1-2-2,1-3 0,2-2-1,0-4 0,6-3 2,-3-1 9,4 0-11,3-2 7,0-11-5,-2 0 1,-2-3-2,-4 0-1,-4 0 6,-2-1 3,-1 0 4,-4-1 11,-2 2-16,-1 3 6,-3 2 15,0 2-19,0 3 7,0 1-5,0 2-12,0 3 2,0 0-4,0 0 2,0 0-8,0 5-11,0 11 4,0 7 15,0 0 3,0-1 2,0-4-3,6-3-1,2-1-1,7-3 3,-2-4-3,8-3-1,1-4 1,2 0 2,3 0 1,3-16 2,0-4-1,-2-3-3,-4 0 0,-5 0 5,-7 1-5,-4 1 0,1 5 7,-5 4 7,-1 5 12,-1 2-2,-2 4-8,0-1-17,1 2 0,1 0-8,5 0-10,5 8 8,3 5 10,4 2 0,1 2 3,-1 1-2,-1-1-1,-4 1-1,-5 0 1,-5-2-3,-4 1 3,0-2-4,0 0 4,-10-3 3,-6 0-3,0-6-3,4-1-6,2-5 3,-1 0 6,4 0 5,-3 0-5,1 0 1,1-6-1,2-1 1,3 3 3,1 1 4,2 2 11,0-2-16,0-2-3,0 0-11,11-1-14,7-1-8,7 1 18,4 0 0,-4 3 15,-3-2-1,-5 2 0,4 0 1,-4-3 0,-1 0 0,0-2 0,-1-2-1,0-3 1,-3-1 0,-2 1 2,0-2-3,-5 2 2,-4 3 0,-1 2 3,0 4 20,0 2 3,0 2 5,0 0-18,0 0-14,0 0-17,-3 6 5,-4 11 11,4 2 1,0 0-1,3-1 0,0-2-2,0-1 3,0-3-1,6-1-1,4-2 2,3-3-2,1-5 0,1-1-2,5 0-1,3-10 2,0-10-11,-2-1 6,0 0 8,-6 5 0,-2 2 1,-6 5 1,-3 6 7,-3 3 17,-1 0-17,0 0-9,2 0-10,2 6 4,2 6 6,1 1 2,-2 0-2,-2-1 1,-2-2-1,-1-2 0,0-1-3,0-2 2,0-3 0,0 0 1,0 0 4,0-2 0,0 0-1,0 0 4,2 0-2,1-9-2,3-9-3,2-3-19,5-2 9,-3 5 2,0 3 8,1 3 0,-2 3 10,1 3-1,-2 4-9,2 2-5,4 0 3,-2 0 0,1 0 0,4 8 2,-2 2 0,1 2-2,-2 1 1,-3-2 0,-3 2 1,-2-3 0,0 2-1,-2-4-1,-3 1-21,4-5-26,-2-1-69,-3-3-65</inkml:trace>
  <inkml:trace contextRef="#ctx0" brushRef="#br0" timeOffset="112631.093">15192 4981 688,'0'0'0,"0"0"-11,0 0 11,0 0 0,0 0-24,0 0-88,-6 7-93,6 0-130</inkml:trace>
  <inkml:trace contextRef="#ctx0" brushRef="#br0" timeOffset="113608.0721">15724 5100 134,'0'0'124,"0"0"-61,0 0 32,0 0-18,0 0-23,0 0-39,-23-21-15,10 21 0,-1 0 7,-5 2-7,-1 13-4,-2 4 2,1 2 2,4 0-2,6-1 2,6-3-5,4-4 4,1-1-2,0-3-1,3-3 3,11-2-1,3-4-2,4 0-5,1 0-2,-1-7 9,-2-5 2,-5 0 0,-2 1 2,-8 4 29,-1 2-2,-3 5 18,0 0-4,0 0-26,2 0-17,1 2-10,1 19 3,3 9 7,-2 6 0,-2 8 1,-3 4 0,0 1 14,0 0 4,0-3-8,-8 0-7,-5-1-4,0-3 3,-4-6-3,2-8 2,2-11-2,4-9 2,4-7-1,4-1 9,-1 0 7,1-3 31,-1-12-13,2-9-24,0-3 7,6-5-16,17-2-1,7-2-1,4 0-6,8-1 4,3 2-28,4 3-39,1 3-7,-3 7-61,-6 2-82</inkml:trace>
  <inkml:trace contextRef="#ctx0" brushRef="#br0" timeOffset="116588.1908">17209 5177 282,'0'0'17,"0"0"-17,0 0-3,0 0 1,0 0 2,0 0 6,0 0-2,9 21 3,-3-21 1,6 0 1,4 0 5,5 0-5,4-9 2,2-7-5,-4-3-4,-1 0 0,-4-2 0,-7 0 1,-5 3 8,-3 3 57,-3 5-22,0 6 51,0 2-43,0 2 1,0 0-48,0 0-7,0 6-14,-3 12 9,-5 5 5,3 1 3,2 0-2,3-3-2,0-3-1,0 0 2,11-5 0,3-2-9,0-3 0,3-3-3,4-5-10,3 0-1,1 0-52,-4-13-166</inkml:trace>
  <inkml:trace contextRef="#ctx0" brushRef="#br0" timeOffset="116819.9848">17444 4797 525,'0'0'37,"0"0"-31,0 0-2,0 0-3,0 0-1,0 0-44,-10-21-122,10 32-131</inkml:trace>
  <inkml:trace contextRef="#ctx0" brushRef="#br0" timeOffset="117470.9857">17728 4632 378,'0'0'78,"0"0"13,0 0-27,0 0-26,0 0-5,0 0-22,-5-74-11,7 68-1,9 5-1,1 1-3,4 0-1,2 7 2,0 13 1,-4 7-2,-4 6 3,-7 3 1,-3 2-3,0 0 8,-16-4-3,-3-3 1,0-5 4,0-5-4,5-6 2,4-6-4,5-3 5,3-3-5,2 0-6,0-1 3,0 0-1,0-1-5,8-1 5,10 2 4,6-2 8,1 0-7,1 0-1,-4 0-14,1 1-29,-4 3-73,-4 1-77</inkml:trace>
  <inkml:trace contextRef="#ctx0" brushRef="#br0" timeOffset="117840.3974">18115 5001 267,'0'0'227,"0"0"-146,0 0 8,0 0-43,0 0-29,0 0-17,-3 0-8,19 0 5,5 0 3,6 0 0,-2 0-1,-1 0-15,-6 0-6,0 0-13,-4 0-40,-3 0-55,-8 6-82</inkml:trace>
  <inkml:trace contextRef="#ctx0" brushRef="#br0" timeOffset="118040.9519">18101 5117 199,'0'0'46,"0"0"-14,0 0 24,0 0-52,0 0-1,0 0 44,72 1-17,-45-1-18,-2 0-9,-1 0-3,-6-1-19,3 1-64,-3 0-80</inkml:trace>
  <inkml:trace contextRef="#ctx0" brushRef="#br0" timeOffset="118357.4333">18774 5023 242,'0'0'207,"0"0"-121,0 0-13,0 0-31,0 0-42,0 0-5,12 0 5,7 0 5,6-5-4,0 1 1,-1 3 0,-2-1-4,-2 2-3,-1 0-47,0 0-33,-5 0-83,-2 0-66</inkml:trace>
  <inkml:trace contextRef="#ctx0" brushRef="#br0" timeOffset="118655.6714">19145 4763 400,'0'0'179,"0"0"-129,0 0-15,0 0-35,0 0-11,0 0 8,0 91 3,-4-45 10,-3-4-3,1-1 3,-2-1-7,2-2-3,-2 0 0,1-2 1,3-5-2,1-3-14,3-5-28,0-4-79,0-9-63</inkml:trace>
  <inkml:trace contextRef="#ctx0" brushRef="#br0" timeOffset="118903.0767">19319 5272 155,'0'0'40,"0"0"-38,0 0 31,0 0 4,0 0-24,0 0 1,-39 81-14,6-60-13,-4-3-173</inkml:trace>
  <inkml:trace contextRef="#ctx0" brushRef="#br0" timeOffset="126066.1734">27237 4263 344,'0'0'63,"0"0"-29,0 0 47,0 0-37,0 0-34,0 0-9,8-5-1,-6 5 0,-2 0 0,1 0-1,2 0-1,9 0-2,15 0 4,16 0-1,16 0 2,17-4 2,12-3 0,9-1-2,9 1-1,4 1 2,3 1-1,2 2-1,0 1 0,5-1-1,6 1 1,9-1 0,12-2 3,7 0-3,-2 2 5,-6 0-2,-10 2-3,-10 0 3,-13-1-2,-15 1-1,-17 1-1,-15 0 1,-13 0 0,-15 0-1,-15 0-9,-12 0-10,-7 0-20,-4 0 7,0 0-17,-3 0-81,-17 0-111</inkml:trace>
  <inkml:trace contextRef="#ctx0" brushRef="#br0" timeOffset="126808.4352">30834 3872 219,'0'0'120,"0"0"-110,0 0 25,0 0-28,0 0-6,-54 80 39,28-40 14,1 3-16,3 0-16,8-1-15,7-3-5,7 3-2,4-1 3,20 3-2,11 2-1,11 0 1,4-4 1,6-6-2,2-8 8,3-5-8,3-7-1,6-3-77,3-9-69,2-4-83</inkml:trace>
  <inkml:trace contextRef="#ctx0" brushRef="#br0" timeOffset="127271.939">31850 3956 350,'0'0'14,"0"0"-9,0 0 55,0 0-15,0 0-31,0 0 10,16-18-24,-15 24 0,4 15 0,2 8 36,0 5-12,1 5-8,-2 2-8,3 0-4,0-2-4,-2-3 0,-4-3 1,-3-4-1,0-1 0,-22 0-5,-11-2 5,-9 0 4,-7-3-4,-3-4-32,-2-5-106,1-8-97</inkml:trace>
  <inkml:trace contextRef="#ctx0" brushRef="#br0" timeOffset="127823.7722">31584 3902 306,'0'0'96,"0"0"-29,0 0 53,0 0-45,0 0-73,0 0-1,-39-3-2,8 27 1,-11 9-4,-2 8 2,-1 4 2,4-2 6,5 1-6,4-4 0,9-6-1,7-4 1,10-6-2,6-3-6,0-3 4,9-3-6,16-2 10,10-8 0,5-2 3,3-3 2,-2 0-1,-7-7-1,-9-8 0,-7-3 1,-9-2 3,-8 1-6,-1-5-1,-3 1 0,-16 0-2,-4 5-9,-6 5-10,-4 5-39,-6 5-72,-3 3-109</inkml:trace>
  <inkml:trace contextRef="#ctx0" brushRef="#br0" timeOffset="129949.7633">20111 5314 370,'0'0'17,"0"0"-17,0 0-3,0 0-12,0 0 15,0 0 1,0 0 6,50 33 5,-36-29 18,5-2-10,1-2 9,2 0-16,2 0-5,0-3-3,-1-6 1,-1-2-5,-5-1 0,-4-1 5,-4-2-3,-2-3 5,-6-2 2,-1-4-5,0 0 2,0 1 4,-1 2 14,-12 4-2,1 6-13,-5 4-10,1 4 0,-4 3 1,1 0-1,1 10-2,-3 14 2,5 3 0,-1 2 2,7-3 2,7-2-4,3-2-2,1-3-2,19-4 1,11-1 3,8-5 8,4-4-7,5-4 2,0-1 0,2 0-3,-2 0-60,-2 0-93,-10 3-75</inkml:trace>
  <inkml:trace contextRef="#ctx0" brushRef="#br0" timeOffset="130741.7812">20902 5212 36,'0'0'156,"0"0"-82,0 0 56,0 0-37,0 0-50,0 0-13,-11-67-29,-1 60-1,0 1 0,-3 1-2,3 3-3,-2 2 5,2 0 12,-2 0-11,2 0-2,0 7-1,1 3 2,1 1-3,4-1 3,5 0-10,1-2 3,0 0 3,0-2 3,0 0-4,10-2 1,7 0 4,2-4 3,5 0 0,3 0 1,0-11-2,-5 0 0,-7 2 1,-6 5 1,-7 3 5,-2 1 31,0 0-3,0 1-37,0 20 2,-8 12-2,-2 8 10,-2 4-10,3 1 5,3-2-2,1-2-3,1-1 0,0-5 0,2 0 0,2-3 0,0-4-1,0-5 1,0-9 0,0-8 0,0-3-3,0-4-1,6 0 4,7-10 9,8-11 1,3-4-6,5-3-4,0-1-8,3 0-33,-1-1-42,2 3-102,-5 0-142</inkml:trace>
  <inkml:trace contextRef="#ctx0" brushRef="#br0" timeOffset="130992.3787">21312 5298 266,'0'0'195,"0"0"-176,0 0 68,0 0-31,0 0-56,0 0-17,0 0-51,0 0-21,0 0 18,0 0 51,0 0 20,0 0 1,0 0 0,0 0-1,0 0-10,0 0-142</inkml:trace>
  <inkml:trace contextRef="#ctx0" brushRef="#br0" timeOffset="132160.751">21894 4862 235,'0'0'95,"0"0"11,0 0-2,0 0-37,0 0-57,0 0-10,-48 23-4,30 13 4,-3 10 5,6 5 1,2 1 1,7-1-2,6-4-3,3-3-2,24-4 0,9-4 0,7-3-9,2-3-6,4-3-39,0-7-26,5-6-43,5-10-26</inkml:trace>
  <inkml:trace contextRef="#ctx0" brushRef="#br0" timeOffset="132555.4813">22862 4799 508,'0'0'67,"0"0"-57,0 0-10,0 0-8,0 0-7,0 0 15,24 111 11,-16-64-7,0-2 5,0 0-5,-2 1-2,-2-4 0,-4 0 3,0-2-4,0-2 0,-13 1-1,-13-4-5,-9-4 2,-8-3-25,-7-10-57,-2-6-76,4-8-76</inkml:trace>
  <inkml:trace contextRef="#ctx0" brushRef="#br0" timeOffset="133167.1107">22521 4805 206,'0'0'100,"0"0"-30,0 0 15,0 0 5,0 0-75,0 0-14,-42-1 0,13 30-1,-5 15 0,-3 9-1,0 3 2,4-2 11,7-1-12,4-7 1,6-2 3,6-5-2,7-6-2,3-4-6,0-6 4,14-6 2,5-2 0,4-7 0,3-6 3,4-2-3,-3 0 6,2-13 2,-5-5 5,-8-3 10,-6-1 19,-4-5-27,-6 1 0,0 0-9,-3 4-1,-16 4-5,-4 5-1,-6 6-18,-4 6-39,-4 1-23,1 0-100,2 4-185</inkml:trace>
  <inkml:trace contextRef="#ctx0" brushRef="#br0" timeOffset="135527.4121">24196 5091 241,'0'0'60,"0"0"-14,0 0 8,0 0-48,0 0-6,0 0-20,0 27 20,0-2 0,0 3 42,0-3-17,0-1-17,0-1-1,1-4-7,8-2 6,0-3-1,6-4-2,0-2-1,4-5 0,5-3 2,5 0-1,0 0-3,0-11-8,-4-4 2,-4-1 6,-7 1 1,-4-1 3,-4 3 9,-3 2 14,-1 4 10,-2 2 16,0 2-5,0 0-30,0 3-2,0 0-14,0 0-4,0 0-6,0 0-15,0 2-18,0 10 16,6 2 25,1-1 0,0 2-3,2-3 2,2 0 1,4-1 0,-2-3 0,6 1 1,2-5-1,-1-3 2,4-1-1,-2 0 2,-1 0-3,-2-4 1,-2-10-1,-5-4-2,-3 0 1,-1-2 0,-5 2 0,-3 2 1,0 3 4,0 2-1,-3 0 9,-5 4-7,0 1-3,1 0-2,4 1-9,3 2-6,0 0-10,0-1 4,0-1-43,9-1 28,8 0 20,6-1 3,4 0 8,3 0 4,0 1-3,-2 1 4,-3 0 0,-3 2 0,-3 0 0,-5-1 1,-5 4 3,-6 0-2,-1 0-2,-2 0 4,0 0-4,0 0-5,0 7-2,0 9 7,0 5 0,0 0 22,0 2-7,0-1-9,0-1-4,0-1-2,6-4 0,3 1 3,1-5 0,1 0 0,0-3-2,3-4 1,2-2 0,1-3-2,2 0 5,-2-3-2,0-13 0,-3 1-1,-2-4 4,-8-1-3,-2 1 10,-2-2-9,0 0 5,-8 1 14,-5 2-19,-2 1-4,0 4 0,3 2-4,0 4 3,6 1 1,3 3 0,3 1 0,0 2-8,0 0 7,0 0-12,0 0-7,14 0 16,1 0 4,4 0 0,-2 0 1,-1 0 0,-1 0-1,1 0 1,1 0-1,-1 0 0,-2 0 1,-4 0-1,-3 0-1,-1 0 1,-3 0-1,0 5-3,-1 6 0,1 4 1,1 1 0,-1 4 3,2-1 5,-1-1 0,1-1 1,-1-4-6,2-2 1,3-2 3,-2-3-4,1-1 0,2-4 2,1-1 0,2 0 1,4 0-3,-1-3 0,2-9-1,-4-2 1,0-1 0,-5 3 3,-4 3 0,-4 5 51,-1 2 21,0 2-1,0 0-38,0 0-32,0 0-4,0 0-5,0 0-10,0 0-24,0 0-2,0 11 27,5 2 14,-1 1-3,5 0 0,0-4 2,3-1 2,2 0-1,0-1 0,0-2 0,2-3 0,2-2 0,0-1 0,2 0 3,0-7 1,1-10 3,-1-2 1,-1-7-1,0-4-1,-4-5-3,2-4 2,-7-3-3,-1-5-2,-4-2 2,-2 0-2,-3 3 1,0 4 1,0 5 3,-12 7 24,-3 7-14,-2 7-7,5 7-1,2 6-7,6 3 4,-1 0-10,-4 20-1,-4 22-13,-5 18 19,-2 8 0,8 1 2,5-6 2,7-7-2,0-9 1,9-7-2,9-5 0,7-8 0,7-5-14,0-6-25,6-9-30,-3-7-87,-2 0-163</inkml:trace>
  <inkml:trace contextRef="#ctx0" brushRef="#br0" timeOffset="136224.1319">26293 5109 109,'0'0'196,"0"0"-142,0 0 21,0 0-26,0 0-19,-10-81-15,3 76-12,-5 5-3,-6 0 4,-6 0-8,-6 18 4,-3 5 0,2 4 5,5 0-3,6-2 16,7 1-18,6-3 0,6 0-1,1-4-1,0-1 3,10-3-2,10-5-3,5-5 4,6-5 3,2 0 0,2-5 8,-4-14-8,-3-6 3,-2-9-2,-3-6 4,-2-7-3,3-4-2,-5-3 15,-6 1 22,-2 2 4,-9 1-5,-2 8-12,0 7-10,0 14 22,-2 11-3,1 7-20,-2 3-16,-1 6-17,-4 30-26,-3 16 25,-3 17 17,3 3-3,4-6 4,1-5 0,6-5 0,0-6-1,3-5-5,12-4-15,8-5-15,6-8-44,4-11-76,-1-12-253</inkml:trace>
  <inkml:trace contextRef="#ctx0" brushRef="#br0" timeOffset="138304.9075">2745 7112 93,'0'0'169,"0"0"-130,0 0 56,0 0 25,0 0-43,0 0-39,0-15-5,0 15-20,0 0-13,0 15-6,6 16-3,1 15 9,4 10 34,-2 4-23,1 3 15,-3-2-21,1-2 9,1-7-3,1-2-11,2-2 1,-1-6-1,7 0 0,-3-3 0,-2-2 0,2-6-1,-3-4-2,-5-7-5,-1-7 1,-1-4 2,-5-5-4,3-2-6,-3-2 14,0 0 1,0 0 9,0-10 0,0-13-9,0-7-2,0-5-6,4-3 7,2 2-6,2 7 4,-1 3 2,3 5 1,-2 6-1,4 3 0,4 6-1,-1 3-4,6 3-2,1 0 0,1 12 5,1 9-1,-5 0 4,-4 3 0,-2-1 0,-5-2 1,-2 0 0,-6-2-1,0 2-1,-6 0 0,-15 0 1,-4-4 6,-1-6-1,-2-7-5,1-2-8,-3-2-14,-1 0-16,6 0-8,-1-3-46,10-3 26,1-2 18,12-1-74,0-3-111</inkml:trace>
  <inkml:trace contextRef="#ctx0" brushRef="#br0" timeOffset="138988.5882">3370 7668 132,'0'0'0,"0"0"-1,0 0 1,0 0 41,0 0 7,0 0 9,85 6-19,-55-8 6,0-6-33,-2-3 0,-1-1-4,-5 1-3,-4 1-2,-3-1 5,-6 1 1,-6-1 17,-3 2 41,0 0-21,0 0-8,-12 3 2,-7 4-29,-5 2-9,0 0 8,-3 5-6,0 11-4,3 7 2,2 6-1,7 2 0,7 2 0,4 1 12,4-4-11,6-5-1,12-1-1,6-4 1,4-5 3,2-6-3,7-4 0,1-5 7,3 0-7,0-11 0,2-10-60,0-5-119,-7-1-175</inkml:trace>
  <inkml:trace contextRef="#ctx0" brushRef="#br0" timeOffset="139558.2823">4210 7535 252,'0'0'85,"0"0"-15,0 0-10,0 0 13,0 0-57,-87-26-11,62 36-5,3 11-6,-1 8 6,2 5 6,5 1-4,4-2 16,6-3-18,6-3 1,0-5-1,0 0-2,6-4 2,13-3-6,1-3 5,10-3 1,-2-5 4,8 0-4,1-3-2,-1-1-55,3 0-134,-8 0 8</inkml:trace>
  <inkml:trace contextRef="#ctx0" brushRef="#br0" timeOffset="141171.5493">4684 7486 144,'0'0'23,"0"0"30,0 0 59,0 0-84,0 0-9,0 0-15,-94 10-3,75 17-1,1 5 1,3 3 9,5 1 18,2-5-12,5-2-14,3-7 0,0-2 0,0-3-2,0-5 0,9-5-4,0-3 3,3-2-4,3-2 5,3 0 6,0-10 3,4-8-5,-3-3-4,-2-2-9,-4 0-17,-5 2 20,-2-1 3,-5-1-4,-1 4 5,0 1 1,0 2 2,-1 6 5,-5 2 1,-2 4 19,1-2-23,4 3 0,0 1-3,0 1 7,3 1-7,0 0 0,0 0 0,0-2-1,0-1-9,0 2-9,18-2 19,0 1-1,4 2 0,2 0 1,0 0 3,-2 9 0,-1 5 5,-4 1 11,-1 2-11,-4-1 0,-2 2 7,-2 0-12,-5 2 5,0 1-2,-3 2 0,0-2 6,0 0-1,0-5 3,0-2-4,0-5-4,0-5-1,0-3-5,0-1 0,0 0 3,0 0 3,0-4-2,6-15 0,12-7-4,1-4-1,-1 0-5,3 1 3,-6 4 3,4 2-4,-4 4 8,0 4-3,-6 4 5,3 5-3,-5 3-1,-2 3-2,2 0 0,1 2-6,2 9 6,-2 6 4,-4-1 6,-1 1 6,-1 1-2,-2-1-1,0-2-3,0-2-7,0-2 3,0-1-2,0-2 1,0-2 0,0-2-1,-3-2-3,3 0 4,-2-2-2,2 0 5,0 0-3,0 0 3,0-8-8,0-9-2,0-5-7,6-4-5,6 4-8,3 1 3,0 4 10,-2 4 5,2 0 0,0 5 4,-2 3-3,-2 3 3,1 2-8,-3 0-1,-2 12 4,-1 5-1,-3 1 6,0 3 5,-1 0-2,1 0 4,-3-1 2,3-2-7,1-2 0,4-3-2,-1-5 0,4-2 0,2-2 3,4-4-3,3 0 2,4 0-2,3-7 0,3-6 0,1 0 3,-1-3-1,-2 1-2,-7-3 0,0 0 0,-6-3-2,-5 1 2,-8-1-4,-2 0 3,0 3-6,-3 5 3,-12 2 4,3 4 2,-1 4 14,2 3-2,-1 0 3,-4 1-11,2 16-6,0 5 0,5 6-1,4 0-2,5 2 1,0-1 1,0-3-1,8-4 0,6-4 2,3-4 3,4-5-1,4-4-2,8-5-7,7 0-61,2-13-139</inkml:trace>
  <inkml:trace contextRef="#ctx0" brushRef="#br0" timeOffset="145941.2437">1969 10249 185,'0'0'140,"0"0"-105,0 0 64,0 0-22,0 0-47,0 0-13,0 0 4,0-4-11,0 4-7,0 0-3,0 0-2,12 0 2,6 0 0,1 0 3,7 0-1,-1 0 0,5 0 0,0-11-1,-5-1 4,0 0-3,-8-1 0,-1-1-1,-2 1 1,-4-2-1,-6 1 0,-2-1-1,-2 2 4,0-1-4,-3 0 2,-15 2 2,-4 0-4,-1 5-4,-7 2 4,-1 5-13,-3 0 10,-3 15 2,-2 12 0,3 9-1,5 10 2,2 6 0,10 4-2,4-1 2,12-3 0,3-4-2,0-3 2,6-3 4,15-6 0,3-7-4,13-10 0,8-8 2,10-8 3,3-3-4,8-10-2,-2-16-15,0-7-109,-9-3-95</inkml:trace>
  <inkml:trace contextRef="#ctx0" brushRef="#br0" timeOffset="146534.3889">2360 9634 280,'0'0'83,"0"0"-83,0 0 0,0 0 0,0 0 6,0 0 7,76 1-5,-48-1 3,-1 0-3,-3 0-8,-6 0 0,-2 0-41,-7 3-124</inkml:trace>
  <inkml:trace contextRef="#ctx0" brushRef="#br0" timeOffset="147020.1217">2885 9621 178,'0'0'105,"0"0"-101,0 0-2,0 0 15,0 0-16,0 0-1,43-40 0,-35 26 7,-1 0-1,2-3 0,-1 0-2,-4 2-4,-1 3 3,-1 6-3,-2 4 5,0 2 22,0 0 41,0 0-29,0 2-39,0 16-9,0 6 9,0 5 24,4 1 21,2-4-22,0-2-5,0-2-15,5-2 0,0-2-2,1-6-1,3-3-55,-3-9-49,1 0-81</inkml:trace>
  <inkml:trace contextRef="#ctx0" brushRef="#br0" timeOffset="147220.661">2955 9313 319,'0'0'253,"0"0"-231,0 0-1,0 0-11,0 0-10,0 0-105,-6-18-183</inkml:trace>
  <inkml:trace contextRef="#ctx0" brushRef="#br0" timeOffset="148502.0102">3540 9137 193,'0'0'82,"0"0"-42,0 0 24,0 0-21,0 0-39,0 0 3,0 0 5,-94 11-5,72 8-5,-5 9 22,4 9-9,-1 9 6,1 10 5,2 4-11,4-3-2,6-4-6,6-8-6,5-7 5,0-5-5,13-4-1,4-5 0,4-2 0,1-5-1,1-3 1,3-4-1,1-6 1,3-4 1,1 0 6,4-11 0,-4-15-6,2-3 10,-2-3-8,-7 0-1,-2-1 8,-5-1-10,-7 0 1,-4-2 12,-6-3 5,0-4-9,-3 0-4,-10 1-4,-2 1 6,0 6-4,-3 7 1,3 3 8,0 9-12,-1 3 0,-1 3 0,-2 6 4,4 4-3,-1 0-2,-1 0 2,-2 12-1,-2 14 0,6 5-7,5 4 6,7 2-2,3-2 1,0-2 0,19-6-2,9-6 3,5-9-13,6-6 0,1-6-4,2 0-37,-2 0-43,-7-1-95</inkml:trace>
  <inkml:trace contextRef="#ctx0" brushRef="#br0" timeOffset="149399.0117">3916 9148 226,'0'0'44,"0"0"-15,0 0 62,0 0-3,0 0-12,0 0-41,-3-25-35,3 32 0,-3 19-6,0 18 6,0 12 3,3 4 3,0-1-5,0-7 0,6-6 7,6-9-4,4-4-1,1-7-3,1-5-3,4-6 3,-1-6 0,4-3 2,5-6-2,3 0 3,7-3 0,-1-15 8,-2-6 0,-2-6-3,-7-3 4,-3-5-1,-8-2 12,-7-1-5,-2-4-7,-5 1-5,-3 2 1,0 3-6,0 9-1,0 7-2,0 8 1,-5 9-14,-1 2-18,3 4-14,0 0-103,-4 4-218</inkml:trace>
  <inkml:trace contextRef="#ctx0" brushRef="#br0" timeOffset="150118.3199">4671 9939 264,'0'0'157,"0"0"-133,0 0 27,0 0 15,0 0-56,0 0-10,34-6 0,-10 0 5,7 0 6,2-2-7,-3 4-3,0 0-1,-6 2-62,-5 2-122,-11 0-115</inkml:trace>
  <inkml:trace contextRef="#ctx0" brushRef="#br0" timeOffset="150356.655">4702 10109 282,'0'0'80,"0"0"-73,0 0 72,0 0-41,0 0-38,0 0 0,60-9 16,-29-1 6,5-1-6,-2 2-7,-2 2-9,-4 2-1,-4 2-28,-3 2-54,-5 1-82,-5 0-96</inkml:trace>
  <inkml:trace contextRef="#ctx0" brushRef="#br0" timeOffset="157112.2892">5964 9381 119,'0'0'141,"0"0"-73,0 0 6,0 0-2,0 0-12,0 0-17,0 0-20,0 0 4,0-21-5,0 21-4,0 0-11,0 0-7,3 0-1,5 0-6,11 0-1,9 0 8,8-5 1,5-2 3,1-4-1,-1 1-2,-2 1-1,-5-1 0,-7 6-16,-8 4-38,-8 0-58,-11 2-96,0 11-69</inkml:trace>
  <inkml:trace contextRef="#ctx0" brushRef="#br0" timeOffset="157413.1298">6112 9371 156,'0'0'138,"0"0"-123,0 0 12,0 0 9,0 0-23,0 0 15,12 53 26,-12-19-19,3 2 19,-3 3-18,3 0-11,-3 3-1,3-1-19,-3 2 2,0 1 3,0 0-9,0-2-1,0-2 0,0 0-1,0-4-42,-3-4-31,0-6-57,3-5-23,-3-7-75</inkml:trace>
  <inkml:trace contextRef="#ctx0" brushRef="#br0" timeOffset="157640.6791">6096 10061 45,'0'0'310,"0"0"-225,0 0-16,0 0-5,0 0-48,0 0-16,7 0 0,11-1 21,2-1-8,0-1-8,1 2-1,-4 1-4,2 0 0,2 0-21,-2 0-39,1 0-50,-4 0-38,-1 1-78</inkml:trace>
  <inkml:trace contextRef="#ctx0" brushRef="#br0" timeOffset="158041.7598">6770 9742 360,'0'0'125,"0"0"-125,0 0 0,0 0 10,0 0 4,100-13-7,-61 8-2,-6 2-2,-5 3-3,-4 0-4,-8 0-16,-4 3-35,-7 9-25,-4 2-24,-1 1 7,0 0-16</inkml:trace>
  <inkml:trace contextRef="#ctx0" brushRef="#br0" timeOffset="162399.95">7758 9402 74,'0'0'90,"0"0"-66,0 0 16,0 0 31,0 0 0,0 0-7,0 0-24,3-48 25,-3 46-35,-3 0-4,1 2-10,-1 0-12,0 0-4,-4 0-9,-1 0 9,-4 2 3,-2 12-3,-2 5 0,-1 4-1,0 6 1,1 3 0,1 6 0,-3 4 0,7 5-2,1 3 2,3 1 0,4-1-2,1-3 2,2-4 0,0-6 0,0-2 2,8-6-5,6-4 0,5-4 2,3-4 1,5-10 1,1-5-1,8-2 2,3-9-1,4-15 19,-3-6-15,-1-7 2,-8 1-3,-7-1 2,-9 1 5,-9 0 3,-6-2 8,0 1-11,-9-1-2,-9 0-2,-3 2-7,-2 1 3,0 2-3,-1 3 0,0 6-5,2 6 4,2 6 1,-2 6-5,0 6 3,-2 0-3,-3 12 0,0 9 5,2 8-2,7 1-1,6 3 2,4 3-2,4 0 2,2 0-1,2-4 2,0-5 0,11-3-7,8-5 7,4-2 0,5-6 0,2-4 0,1-4 0,2-3-6,-3 0-12,0 0-15,-5 0-45,-3 0-11,-3 0-23,-5 0-57</inkml:trace>
  <inkml:trace contextRef="#ctx0" brushRef="#br0" timeOffset="163057.7366">8122 9087 388,'0'0'8,"0"0"3,0 0-8,0 0 14,48-80 4,-28 76-20,1 4 6,-3 0-2,0 11-3,-1 13 20,-3 4 14,-6 5-5,-7 5-21,-1-1-4,0 1-4,-10-3 3,-2-7 1,3-7-4,3-7 1,3-5-1,3-4-4,0-4 2,0-1-5,0 0 4,0 0 0,15 0 1,6 0 8,6 0 2,1 0-6,0-3-1,-1 3-3,-1 0-1,-4 0-49,2 2-49,-11 10-86</inkml:trace>
  <inkml:trace contextRef="#ctx0" brushRef="#br0" timeOffset="163675.9138">7286 10142 296,'0'0'25,"0"0"-22,0 0-3,0 0 19,112-18 28,-63 17 12,6-4-2,5 2 9,6 2-38,-1-4-15,6 2 1,2-3-11,3-1-3,0 1 4,-6 1-4,-12 2-13,-16 2-25,-12 1-29,-11 0-12,-8 0-16,-8 0-49,-3 4-54</inkml:trace>
  <inkml:trace contextRef="#ctx0" brushRef="#br0" timeOffset="164462.2968">7444 10522 213,'0'0'79,"0"0"-48,0 0 42,0 0-3,23-84-28,-11 67 8,1 0-22,2 2-8,0 3-6,4 3-2,-5 5-9,5 4-3,-4 0 2,0 7 0,0 17 3,-3 9 8,-5 8-4,-5 6-9,-2-2 9,0 0-6,-2-1 1,-13-3-4,-9 1-9,-2-3-4,-3-2-2,1-5 6,4-5-5,6-7 14,2-7 1,8-5 0,4-4-1,2-4 4,2 1 3,0-1 17,0 0-13,0 0-10,5 0 1,10 0-2,13-3 2,7-5 5,0-3-5,4 1 2,-2-1-4,-1 2-13,-1 1-30,-6 2-62,-5 2-33,-5 1-51</inkml:trace>
  <inkml:trace contextRef="#ctx0" brushRef="#br0" timeOffset="164896.3142">8026 10294 400,'0'0'111,"0"0"-59,0 0-8,0 0 7,0 0-47,0 0-4,0 3-16,0 22 16,0 7 19,3 7 5,-1 4-12,-2 1 8,0-1-17,0-4 0,0-1-3,0-6 0,-2-4-9,2-1-30,0-4-25,0-2-68,0-4-13,0-4-69</inkml:trace>
  <inkml:trace contextRef="#ctx0" brushRef="#br0" timeOffset="165112.5069">8057 11066 448,'0'0'106,"0"0"-100,0 0 28,0 0 6,0 0-21,0 0-7,3 3-12,-1-6-21,1-8-31,3-1-77,3-5-106</inkml:trace>
  <inkml:trace contextRef="#ctx0" brushRef="#br0" timeOffset="168735.3959">8847 9423 12,'0'0'104,"0"0"-81,0 0 25,0 0-13,0 0-28,0 0-6,0 0 6,0 0 18,46-1 9,-26 2 9,5 0-25,0 1-4,-1-1-11,1 1-1,-5-1-2,-4 3 0,-4-1-10,-6 4-64,-4 0-86</inkml:trace>
  <inkml:trace contextRef="#ctx0" brushRef="#br0" timeOffset="169105.2446">8944 9455 64,'0'0'120,"0"0"-50,0 0 12,0 0-18,0 0-42,0 0-22,-3 10 0,1 11 56,-1 5-10,-1 4-8,-1 6 0,-4 4-16,-1 7-10,-2 1 7,0 2 5,2-3-14,1-5-4,1-5 3,1-3-8,4-4 0,-2-3 1,-1-3-2,0-3 0,0-4 0,2-5-29,3-5-26,1-5-59,0-2-35,0 0 22,1 0 69,8-2-13,-2-2 3</inkml:trace>
  <inkml:trace contextRef="#ctx0" brushRef="#br0" timeOffset="169321.4253">8845 10054 13,'0'0'150,"0"0"-7,0 0-29,0 0-14,0 0-21,0 0-23,-4 0-10,4 0-28,0 0-18,0 0-8,0 0 3,16-3 5,10-1 0,1-1 0,-1 2-12,-5 1-25,-3 2-16,-3 0-44,-1 0-19,0 0-34,-3 5-81</inkml:trace>
  <inkml:trace contextRef="#ctx0" brushRef="#br0" timeOffset="171931.3874">9835 9766 59,'0'0'77,"0"0"-13,0 0 4,0 0-8,0 0-25,0 0-15,0 0-13,19-11-6,-7 10 4,12-2 14,1 2-4,8-1-6,3-1 7,3 0 3,-1 0-7,-2-2-11,0 3 1,-2-3 1,-1 0-3,-5 1-1,-4 1-7,-7 1-40,-4 2-4,-7 0-24,-6 0-23,0-1-52</inkml:trace>
  <inkml:trace contextRef="#ctx0" brushRef="#br0" timeOffset="172269.9967">10076 9567 275,'0'0'96,"0"0"-8,0 0-29,0 0-50,0 0-9,0 0 0,0 68 65,-3-27-18,-1 2-16,-2 0-5,1-4-19,-2-3-7,7-3 1,0-1-2,0-4-13,0 0-9,0-6-12,0-5-41,0-7-71,9-7-86</inkml:trace>
  <inkml:trace contextRef="#ctx0" brushRef="#br0" timeOffset="173008.744">10697 9304 238,'0'0'47,"0"0"-27,0 0-1,0 0 26,0 0-39,0 0-4,-67-32-2,46 53 7,6 10-4,-4 6 1,0 10 25,3 4 16,1 2-10,5 4-15,4-1-5,4-4-4,2-2 5,0-8-6,21-7-9,7-7-1,4-5 1,1-7 0,1-5 0,0-6-1,1-5 6,1-2 2,-1-19-1,4-9 2,-3-10-6,-2-3 6,-4-5-7,-8 0 2,-7-4 0,-10 5-1,-5-2 1,0 1 10,-9 0 11,-15 1-15,-7 5-5,-4 6-4,1 9 18,3 11-16,2 8 8,3 8-3,-3 0-7,1 19-1,-2 16-2,4 13-2,4 9 3,3 4 1,11-6 7,5-7-5,3-6-2,0-7 0,14-5-1,10-5 0,4-7 1,5-8-3,3-6-7,4-4-30,0 0-21,2-16-57,-6-8-103</inkml:trace>
  <inkml:trace contextRef="#ctx0" brushRef="#br0" timeOffset="173755.6412">11232 8952 244,'0'0'30,"0"0"-15,0 0 30,0 0-41,0 0-4,0 0 0,-1 23 22,1-2 7,1-3 4,1 1-6,-1-2-6,5-4-12,2 1-9,5-4 0,4-2 0,2-5 0,3-3-9,1 0-5,2 0-13,-4-11 14,-3-1 11,-5-3 2,-2 0 2,-7 2 2,1-1 24,-5 5 17,0 1 16,0 5-11,0 2 18,0 1-34,0 0-30,0 3-4,-5 19-8,-2 7 8,2 4 1,2-1-1,2 0 3,1-1-3,0 1-2,0 0 2,-2-1-1,1-1-37,-1-3-24,1-4-111,-3-10-112</inkml:trace>
  <inkml:trace contextRef="#ctx0" brushRef="#br0" timeOffset="174504.3488">10534 10042 103,'0'0'128,"0"0"-114,0 0 8,0 0-1,0 0 12,0 0-8,100-9 14,-57 7 0,10-1-23,18 0 20,13-6-16,16-2-10,1-1-9,-4 0 4,-10 3-4,-16 2-1,-12 2 0,-19 4 0,-5 1-8,-15 0-2,-8 0-23,-9 0-35,-3 0-30,0 6-4,-16-2 43</inkml:trace>
  <inkml:trace contextRef="#ctx0" brushRef="#br0" timeOffset="175457.3212">10680 10170 178,'0'0'97,"0"0"-71,0 0-25,0 0 1,0 0 0,0 0 9,-28 82 10,28-56 9,0 1-3,0-1 11,0-3-4,11 0-14,2-2-15,3-3 1,2-3-4,3-4 7,3-5-2,4-6-7,7 0 5,2-3 19,2-17-8,-5-2-10,-3-2-3,-5-1-3,-8 3 7,-4 0-5,-6-1 2,1 0-1,-4 1-2,-1 2 6,-4 5-6,0 5 3,0 2 22,0 5-3,0 1 2,0 2-6,0 0-19,-3 4-5,-1 17 2,-2 8 3,-2 12 4,5 0 10,3 1 8,0 0-15,0-1-6,0-2-1,0-3 1,0-1-4,0-5-5,0-3-20,0-6-8,0-6-14,0-6-64,0-7-80</inkml:trace>
  <inkml:trace contextRef="#ctx0" brushRef="#br0" timeOffset="175849.9614">11329 10234 252,'0'0'100,"0"0"-54,0 0 21,0 0 2,0 0-52,0 0-14,0 27-3,0 6 12,0 2-3,0 3-1,0-1-4,0 4 1,0 0 0,0-1-1,0-1 1,-7-3-5,-3-2-9,2-5-44,2-6-51,3-6-62,1-8-88</inkml:trace>
  <inkml:trace contextRef="#ctx0" brushRef="#br0" timeOffset="176072.6967">11340 10853 14,'0'0'342,"0"0"-342,0 0 0,0 0 14,0 0 1,0 0-6,16 11 0,-14-11-9,-1 0-1,1 0-58,-2-8-140</inkml:trace>
  <inkml:trace contextRef="#ctx0" brushRef="#br0" timeOffset="179534.5113">12025 9296 16,'0'0'60,"0"0"26,0 0-9,0 0-9,0 0-10,0 0-10,0 0-13,-3 0-15,3 0-10,0 0-10,0 0-3,0 0-11,5 0 14,9 0 1,10 0 13,7 0 1,2 0-6,7-3 0,-4-2-7,-6 0-1,-6 0-1,-8 1-13,-4 2-46,-3 1-7,0 1-42,-6 0-60</inkml:trace>
  <inkml:trace contextRef="#ctx0" brushRef="#br0" timeOffset="179840.5565">12221 9267 134,'0'0'71,"0"0"9,0 0-6,0 0-49,0 0-11,0 0 63,-17 70-10,8-38-22,1 4-3,-2 4-21,2 2-6,2 4 10,2-1-6,-2 0-19,3-1 3,-3-3-1,3-7-1,0-3 1,2-3-2,1-7-2,0-3-10,0-6-33,0-3-33,0-3-108,0-5-10</inkml:trace>
  <inkml:trace contextRef="#ctx0" brushRef="#br0" timeOffset="180094.4809">12060 9891 91,'0'0'128,"0"0"6,0 0-74,0 0-51,0 0-9,0 0-18,0 22 18,18-18 31,6-3 12,6-1-15,7 0-14,-1 0-3,-1 0 3,-4 0-7,-3 0-7,-4 2-25,-3-2-30,-6 1-45,-2-1-62,-7 0-45</inkml:trace>
  <inkml:trace contextRef="#ctx0" brushRef="#br0" timeOffset="182698.2176">12917 9736 144,'0'0'105,"0"0"1,0 0 9,0 0-31,0 0-44,0 0-23,0 0-15,-3-2-2,3 2-16,12 0 16,14 0 2,13 0 1,8-1 6,5-6-9,0-3 0,-4 2-1,1-2-16,-9 4-14,-7 2-39,-9 3-32,-13 1-11,-11 0-83</inkml:trace>
  <inkml:trace contextRef="#ctx0" brushRef="#br0" timeOffset="183030.2774">13697 9638 6,'0'0'557,"0"0"-543,0 0-12,0 0 6,0 0-8,0 0-14,1 3-76,-1 0-28,0 0-58</inkml:trace>
  <inkml:trace contextRef="#ctx0" brushRef="#br0" timeOffset="183246.4521">13893 9650 254,'0'0'218,"0"0"-190,0 0-25,0 0-6,0 0-3,0 0-75,32-1-55,-27 1-87</inkml:trace>
  <inkml:trace contextRef="#ctx0" brushRef="#br0" timeOffset="183469.1543">14134 9618 7,'0'0'534,"0"0"-478,0 0-40,0 0 29,0 0-45,0 0-2,0 2-61,3-2-87,0 0-87</inkml:trace>
  <inkml:trace contextRef="#ctx0" brushRef="#br0" timeOffset="183679.7486">14286 9629 491,'0'0'40,"0"0"-23,0 0-17,0 0 0,0 0-12,0 0-70,14 0-57,-14 0-87</inkml:trace>
  <inkml:trace contextRef="#ctx0" brushRef="#br0" timeOffset="184418.3929">14711 8962 256,'0'0'110,"0"0"-35,0 0 35,0 0-55,0 0-33,0 0-22,-7-7-6,7 7-5,4 12-3,10 10 14,4 6 3,0 8-3,3 9 1,1 12 2,-4 11 18,-2 4 10,-5-1-7,-5-3-3,-6-1 2,0 1-14,0 2-3,-3 4-3,-9 3-3,-6-1 0,-6-1 0,-3-1 0,-8-4-28,-1-2-11,-2-5-11,4-4 8,0-8-23,2-4-19,1-10-100</inkml:trace>
  <inkml:trace contextRef="#ctx0" brushRef="#br0" timeOffset="185792.7149">5760 8957 63,'0'0'36,"0"0"4,0 0 1,0 0-16,0 0-17,0 0-4,-33 26 21,21-12 4,0 3-7,-1 4-7,-2 5 5,0 5 14,-3 8-30,3 10 13,-3 14-5,3 12 10,2 9-4,4 5-1,9 4 3,0 0-18,0 5 5,17 3-7,-1-3 2,3-2-2,4-3 0,-4-7-9,3 0-38,-5 2 2,2-4-1,2-8-32,5-14-18,12-18-11,7-20 52</inkml:trace>
  <inkml:trace contextRef="#ctx0" brushRef="#br0" timeOffset="192971.4395">15454 9459 214,'0'0'66,"0"0"5,0 0 36,0 0-41,0 0-38,0 0-7,0 0-11,0 0-8,13 0 0,10 0-2,12 0 13,7 0-5,8 0-7,7 0 1,3-8 1,-4 1-3,-5-2-3,-9 1-25,-13 4-44,-12 3-32,-12 1-66</inkml:trace>
  <inkml:trace contextRef="#ctx0" brushRef="#br0" timeOffset="193711.0393">16439 9355 149,'0'0'133,"0"0"-97,0 0 8,0 0 4,0 0-48,0 0-6,-1-7 6,11 4 9,6-2-3,3-1 14,0-3-7,-2 0-10,-1-1 1,-4 0 2,-4 3-5,-3 4 5,-4 2 0,-1 1 7,0 0-3,0 0 11,0 0-15,0 8 4,0 10-7,-1 3-2,-2 2 15,0 0 8,3-2-3,0 0-13,0 0-3,1-1-5,10-4-2,0-1 2,5-4-7,0-7-32,5-4-36,1 0-63,-2-7-114</inkml:trace>
  <inkml:trace contextRef="#ctx0" brushRef="#br0" timeOffset="193895.9534">16624 9092 452,'0'0'27,"0"0"-21,0 0-6,0 0-3,0 0-42,0 0-216</inkml:trace>
  <inkml:trace contextRef="#ctx0" brushRef="#br0" timeOffset="194668.7334">17081 8957 218,'0'0'88,"0"0"-12,0 0-6,0 0-2,0 0-53,0 0-14,-88-19-1,68 28 0,2 6-1,-1 6 1,-2 3-3,3 7 3,0 3 0,3 7 10,1 2 6,3 6-6,5-1 8,2-1-5,4-7-5,1-4-7,16-3 0,5-5-1,2-7 0,-2-3 0,2-10 0,0-1 0,1-7 0,5 0 0,4-17 0,4-12 1,1-5 0,0-8-1,-4-3 4,-5-5-3,-11 1 3,-2-3-2,-8 1 0,-5 3-1,-4 4 3,0 3-4,-3 6 0,-13 1 1,-5 4-1,-1 7-1,-2 8 1,1 8 6,-4 7-6,1 0-5,-9 12 4,1 14 1,-1 7 0,6 5 0,9 1 2,13-2-1,7-2 3,1-5-1,22-3-3,9-4 0,4-7 0,6-1 0,2-7-8,0-4-19,0-4-35,-4 0-64,-9-4-83</inkml:trace>
  <inkml:trace contextRef="#ctx0" brushRef="#br0" timeOffset="195796.4149">17516 8899 51,'0'0'72,"0"0"5,0 0 19,0 0-41,0 0-29,0 0-15,0-3-11,0 3-3,0 10-1,0 15 4,-4 5 19,1 3 4,0 3 6,3 2-5,0 3-9,0 1 2,0 2-9,4 0 17,8-3-11,6-5-9,2-6-3,2-5 2,2-3-2,3-6 2,0-3 1,1-9 26,2-3-5,1-1 0,1-1-15,-4-16 0,-3-2 1,-6-5-4,-2-5 2,-2-5 1,-3-5-2,1-5-5,-5-3-4,-1 1 4,-2 0-2,-4 4 0,-1 3-2,0 1 0,0 7-2,0 2 2,0 8-3,-3 4-15,0 9-21,2 8-15,-2 0-18,0 0-113,-2 6-148</inkml:trace>
  <inkml:trace contextRef="#ctx0" brushRef="#br0" timeOffset="199185.8289">18495 9230 48,'0'0'76,"0"0"14,0 0-28,0 0-11,0 0-22,0 0-13,0 0-9,0-4-5,0 4-2,1 0-3,9 0-4,3 0 7,6 0 3,5 0-1,3 0 1,4 0 3,4 0 6,4 0-1,3 0-4,4 0-3,2-6-2,1 0-2,-4 1-2,-10 4-26,-12 1-27,-10 0-56,-13 0-51</inkml:trace>
  <inkml:trace contextRef="#ctx0" brushRef="#br0" timeOffset="199673.7981">18714 9053 100,'0'0'120,"0"0"-40,0 0-8,0 0 6,0 0-32,0 0-43,-1-11-3,1 14-13,0 17 13,0 7 22,4 4 18,-1 4-5,-3 2-7,0 0-16,0-4-5,0-2-3,0-2-2,0 0-2,-4-1 0,-2-2-15,0-4-14,5-7-60,1-4-43,0-11-72</inkml:trace>
  <inkml:trace contextRef="#ctx0" brushRef="#br0" timeOffset="205752.521">19548 9133 244,'0'0'106,"0"0"-106,0 0 6,0 0 10,0 0-16,0 0-1,0 0 1,0 0 3,2 1 2,-2-1 0,0 0 6,1 0 0,2 0 4,5 0 19,4-3 0,4-11-16,4-2-11,-2-1-2,1 1 0,-4-1-4,-2 4 2,-4 2 1,-4 2 0,-2 3 4,-3 1-4,0 4 9,0 1 23,0 0-30,0 0 18,0 0-21,0 0-3,0 0-10,0 13 1,0 6 9,0 3 0,0 2 2,0-1 0,0-2-2,0-1 0,0-2 0,4 1 0,5-2-2,0 1 2,4-5-4,-1-3-40,2-6-46,2-4-62,-1 0-108</inkml:trace>
  <inkml:trace contextRef="#ctx0" brushRef="#br0" timeOffset="205999.7237">19772 8842 485,'0'0'54,"0"0"-23,0 0-9,0 0-11,0 0-11,0 0-48,0 0-137,-4-4-137</inkml:trace>
  <inkml:trace contextRef="#ctx0" brushRef="#br0" timeOffset="208657.5823">20384 8683 57,'0'0'92,"0"0"-27,0 0 15,0 0-25,0 0-13,0 0 3,0-41-9,-2 37-9,1 2 3,-1 0-8,-1 2 4,2 0-7,-5 0-16,3 0-3,-1 0 0,-4 0 0,0 0 0,-5 8 0,1 5 0,-1 5-2,-2 3-1,0 5 3,2 3 0,-4 4 1,5 5-1,2 2 1,1 2 3,5 0-3,4-3 5,0-1-6,0-5 0,13-3 0,2-2 3,4-7-3,-1-2 0,0-5-1,1-6 1,-1-3 0,2-5 1,0 0 2,2-7 8,3-13-3,2-2-5,1-4 0,0-3 0,-3-1-1,-3-3 4,-3 0-4,-7-2 5,0 2-1,-8 0 9,-4 0-1,0 0-10,-1 0 2,-11 3-1,0 3-5,0 2 2,-3 11-1,3 0 6,-4 5-3,1 4-2,-3 2-4,-3 3 1,2 0-4,-7 2 4,1 12-2,3 4 3,5 3-1,5 4-2,3 7-3,2 2 6,4 1 0,3-1 1,0-5-1,0-2 0,10-6 1,8-3-1,6-5 0,3-8 0,10-5-7,6 0-24,6-4-42,0-15-131</inkml:trace>
  <inkml:trace contextRef="#ctx0" brushRef="#br0" timeOffset="209837.2784">20784 8461 104,'0'0'84,"0"0"4,0 0-18,0 0-38,0 0 12,0 0-36,0 0-8,36-41 0,-20 34 0,2 1 2,0 1-1,-2 2-1,1 3-4,-4 0 2,0 0-4,-2 13 5,-2 6 1,-4 7 3,-5 2 2,0 2-5,-3-1 7,-14-3 0,1-4-6,-1-4 8,-1-4-8,5-4 4,1-2-1,4-5-4,4 0 3,4-3 4,0 0-3,0 0-2,0 0 3,3 0-5,6 0-3,3 0-7,-2 1 5,5 10 5,0 2 3,1 4 3,-2 0-4,-3-2 1,-1 1 1,-6-3-4,-2 1 4,-2 0 1,0-4-1,-2 1-1,-12-1-1,-5-2 5,-3-1-3,-2-2 2,-1-2-6,1-3-20,0 0-41,0 0-17,4 0 14,3-2-32,2-4-62</inkml:trace>
  <inkml:trace contextRef="#ctx0" brushRef="#br0" timeOffset="213216.8638">21307 8750 10,'0'0'100,"0"0"-24,0 0-6,0 0 8,0 0-46,0 0 4,2-22 10,-2 22-16,0 0-5,0 0-3,0 0-9,0 0-2,0 0-11,0 2-7,0 15 7,-2 6 5,-4 5-5,3 5 1,-1 3 0,3 3 3,1-1 8,0-2-8,0-2-3,0-3-1,14-2 0,3-2-1,4-5 1,1-2 0,2-4 0,-1-5 1,3-5 1,4-6 0,5 0 4,0-6 10,4-12-9,-5-4-1,-1-4 6,-3-4-8,-3-2 9,-5-1 6,-1-1-10,-5-1 15,-5 0-4,-6 2-1,-5 4 0,0 1-6,0 5-1,0 2-12,0 3-1,0 5-8,0 3-28,0 6-18,0 4-43,-2 0-152</inkml:trace>
  <inkml:trace contextRef="#ctx0" brushRef="#br0" timeOffset="216540.6676">20012 9441 7,'0'0'60,"0"0"-3,0 0-3,0 0-25,0 0-5,0 0 3,0 0-2,0-4 0,0 4-8,0 0-6,0 0-9,0 0-2,5 0-5,6-2 5,9 2 14,4 0-9,7 0 11,2 0-6,6 0 7,10 0-16,5 0 3,16-3 0,8 0-2,14-3 0,14 3 3,3-3-3,7 1 2,1 1-4,-4-3 0,-2 2-3,-11-1 3,-11 0 0,-13 3 4,-12 1-4,-13 1-1,-6 1 1,-9 0 4,-7 0 6,-3 0-1,-10 0 9,-4 0-9,-9 0-6,-3 0 1,0 0 0,0 0 7,0 0-11,0 0-24,0 0-27,-15 0-65,-3 0-145</inkml:trace>
  <inkml:trace contextRef="#ctx0" brushRef="#br0" timeOffset="220754.8739">20572 9813 16,'0'0'27,"0"0"3,0 0 6,0 0 6,0 0-4,0 0-2,0 0-4,0 0-8,0 0-9,0 0 0,0 0-2,0 0-3,0 0 5,0 0 4,0 0 4,0 0 6,0-2-1,0-1-4,3-1-14,2-1-6,1 0 8,1 1-9,2-2-2,3 0-1,4-1-6,2-2 6,3 0 0,-2 1 4,-1 0-9,-1 4 8,-4 0-6,2 2 1,-3 1 2,3-1-4,-2 2 4,0 0 0,0 0 2,-3 2-2,2 8-2,-5 4 2,1 2 5,-5 1 16,0 1 0,-3 0-10,0-2-5,0 1-3,0-1-3,0 0 5,-9-1 0,-3-4-5,-1 0 10,-2-2-7,3-4-1,4-2 0,2-2 3,5-1 1,1 0 1,0 0-6,0 0-2,0-3-5,0-2-6,0 1 3,0 0 0,4 2-4,5 2 8,5 0 0,-2 0 4,2 0 0,1 5 1,5 8 2,2 4 16,2 3 2,-2-1-12,-2 1-7,-7 2 3,-4-1-2,-6 2 0,-3-2-2,0-2 3,-15 2-3,-9-1 6,-7-1 2,-6-2-1,-2-2-1,-3-3 9,2-4 0,6-4 2,1-4-9,4 0 9,4-1-15,0-13-2,4-1 2,1 2-2,4 0 0,7 3 0,2 2-3,0 4-7,4 1-17,3 2-4,0-1-33,0 2-54,0-4-162</inkml:trace>
  <inkml:trace contextRef="#ctx0" brushRef="#br0" timeOffset="221228.1574">21197 9799 313,'0'0'51,"0"0"0,0 0 4,0 0 19,0 0-62,0 0-12,0 5-15,0 16 15,0 7 5,0 3 15,0-2-9,-1 0-9,1-2 1,0 1 1,0-4-4,0-2 0,0 0-28,0 1-42,0-2-55,-5-1-50</inkml:trace>
  <inkml:trace contextRef="#ctx0" brushRef="#br0" timeOffset="221447.8789">21072 10412 356,'0'0'240,"0"0"-240,0 0 0,0 0 36,0 0-24,0 0-10,0 0-2,0-8-4,0 2-36,0-1-44,0-1-98,0 2-144</inkml:trace>
  <inkml:trace contextRef="#ctx0" brushRef="#br0" timeOffset="223542.5193">21179 10431 188,'0'0'53,"0"0"-47,0 0 24,0 0-11,0 0-8,0 0-10,0-6 5,0 6-2,0 0-2,0 0 3,0 0-3,0 0 2,0 0-4,0 0 0,0 0 0,0 0 13,0 0-7,0 0-1,0-1-4,0 1 2,0-1 9,0 1 8,0 0-5,0 0 3,0 0 8,0 0-3,0 0-15,0 0-3,0 0-2,0 0 7,0-2 19,-7 2-17,-2 0-10,1-1 0,1 1 1,-2-2-2,3 2 5,1-2-1,-1 1-2,5 1 2,-1 0-5,1-2 3,1 2 1,0 0-2,0-1-2,0 1 0,0-2-1,0 1-4,0 1-9,0-2-10,3 2-10,0-1-22,3 1-42,-1 0-73</inkml:trace>
  <inkml:trace contextRef="#ctx0" brushRef="#br0" timeOffset="225792.5136">22756 9381 22,'0'0'133,"0"0"-26,0 0-4,0 0-14,0 0-30,0 0-23,0-8-9,0 6-8,0 2-4,0 0-10,0 0-5,12 0-1,12 0 0,4 0 1,7-1 0,1 0 1,5-1 1,4 1-2,3-1 0,-3-1-1,-1 2 1,-10-1-13,-11 2-8,-8 0-32,-9 0-16,-6 5-28,0 3 4,0 2 16,-11-1-93</inkml:trace>
  <inkml:trace contextRef="#ctx0" brushRef="#br0" timeOffset="227432.0616">23847 9104 317,'0'0'75,"0"0"-41,0 0 43,0 0-48,0 0-26,0 0-3,0 0 0,4-5 3,1 4-3,-2-1 4,4 1 0,5-5 1,1 0-1,1-2-4,-1 1 4,1-2-3,-2 0 4,0-3-5,-3-1 0,-5 2-2,1-2 2,-4 3 10,-1-1-4,0-1 2,0 3 4,0 0 9,0 3-5,0 3 4,0 3 2,-1 0 6,-1 0-20,1 0-8,-1 6-14,-2 12 4,1 5 9,-2 1 2,2 0-1,0-1 0,3-1 2,0-1-2,0-1-2,0-1-22,0-4-19,9 1-53,2-8-2,-1-6-109</inkml:trace>
  <inkml:trace contextRef="#ctx0" brushRef="#br0" timeOffset="227686.0124">23975 8825 567,'0'0'8,"0"0"12,0 0-9,0 0 3,0 0-14,0 0-24,-7-5-120,7 13-82,0 5 61</inkml:trace>
  <inkml:trace contextRef="#ctx0" brushRef="#br0" timeOffset="229715.6282">24581 8642 26,'0'0'37,"0"0"-11,0 0-12,0 0 5,0 0 7,0 0 12,0-8-8,0 8 1,0 0-2,0 0-3,0 0-2,1 0 1,-1-1 2,0-1-2,0 1-6,0-1-11,0 1-4,0-1 23,0 1-15,0-1 0,0 2 14,0-1-10,0 1 1,0-2-8,-1 2-8,-1-2-1,-1 2 0,0 0-5,-1 0 5,-2 0 0,-3 0-5,-2 5 3,-1 6 1,-1 4-4,0 6 5,-2 1-2,0 4 2,-1 4-2,2 2 1,-2 1-1,4 1 4,0 0-2,3-1 5,3-2 3,4-2-8,2-2 1,0-3-1,11-3 0,5-5 0,4 0 0,4-4 0,-2-3 0,3-3 3,-2-5 5,1-1 4,1 0 7,-1 0-7,1-4 2,3-8-6,5-5-1,1-1-3,1-1 0,-1-4-2,-6-1 4,-2-2 1,-10 2-5,-2 0 5,-7-2-1,-2 1 3,-4 0 10,-1-3-5,0 1-10,0-2 6,0 3-7,-4-3 1,-4 3-3,-2 2 1,-1 3-2,-1 3-2,-2 4 2,-2 3-7,-1 3 3,0 4 3,-4 4-2,1 0 3,0 0 0,-2 13-4,2 10 3,4 5-5,0 4 2,5 1 3,5-3 2,6-1-2,0-5 1,3-3-2,14-2 2,5-3 3,6-5-2,3-3-1,5-6-13,0-2-8,-1 0-44,-6 0-89,-9-5-159</inkml:trace>
  <inkml:trace contextRef="#ctx0" brushRef="#br0" timeOffset="236534.8216">25197 8196 87,'0'0'88,"0"0"-26,0 0 14,0 0-27,0 0-13,0 0-5,0 0-5,0-6 8,0 6-7,0 0-8,0 0-13,0 0-6,0 0-9,-1 13 9,-9 1 6,0 1-2,3-1 2,4-4-6,0-2-1,1-1-1,1 0 1,1-4-1,0 0 2,0-2-3,0 2 0,0-2-5,0 1 2,4-1 5,7 1 1,2-2 3,-2 0-1,-4 2 0,3-1-1,-4 5-1,0 3-3,2 5 2,-1 4 1,1 1 10,-2 2 0,-2-1 0,-2-1 5,-2 1-9,0-3 3,0 1-4,0-3 2,-6 0 0,-2-3-5,-1 0 3,-3 0 2,2-4-3,-2-3-4,2 0 0,-1-2 2,-1-3-2,3 0-14,-1 0-38,-1 0-36,1-11-38,-1 1-134</inkml:trace>
  <inkml:trace contextRef="#ctx0" brushRef="#br0" timeOffset="236812.2702">25218 8261 111,'0'0'63,"0"0"-7,0 0 12,0 0-27,85-45-17,-58 37-17,1 3 0,-4 0-2,-2 3-4,-5 0-1,-2 2-5,-2 0-45,-3 0-79,-5 9-70</inkml:trace>
  <inkml:trace contextRef="#ctx0" brushRef="#br0" timeOffset="238037.7046">25536 8640 63,'0'0'98,"0"0"8,0 0-17,0 0-28,0 0-42,0 0-18,0-3-1,0 3-8,0 0-7,0 1 1,0 16 14,1 6 0,1 6 20,-2 4 2,0 1 12,0 4-25,0-2 1,0 0 4,0-1-8,1 0 1,9-6 17,4 0-7,1-3-8,3-5-8,3 0-1,1-5 4,-1-3-4,3-5 4,1-5 0,3-3 21,5 0-5,5-15-7,4-7-3,1-7-1,-1-4-8,-5-2 6,-4-2 0,-5-4 1,-3 2 13,-2-2-6,-5 1-4,-2 1 12,-2 1-21,-3 3 2,-3 7 7,-4 5-10,-2 7-1,1 8-1,-3 5-7,0 3-9,0 0-49,0 0-68,0 15-118,-12 3 51</inkml:trace>
  <inkml:trace contextRef="#ctx0" brushRef="#br0" timeOffset="240522.7025">23859 9503 231,'0'0'36,"0"0"-10,0 0 53,0 0-38,0 0-37,0 0 5,101-2 15,-59 2-9,6 0 3,10 0 5,12 0-14,19 0 4,22 0-2,19-6-4,17-5 6,8 0-5,2-4-3,-5 1-4,-16 2 0,-7 0-1,-9 3 1,-3 0-1,-11 1 2,-14 2 0,-16 2-2,-21 2 0,-17 0 0,-15 2 1,-10-2-1,-10 0-3,-3 1-13,0 1-26,-11 0-68,-20 0 41,-11 6-93</inkml:trace>
  <inkml:trace contextRef="#ctx0" brushRef="#br0" timeOffset="241401.097">24678 9733 150,'0'0'165,"0"0"-144,0 0 27,0 0 29,0 0-65,0 0-12,0 0-7,0 11-5,0 7 12,0 4 4,-6 2 1,-2-3 17,2-3-5,3-2-14,-1-6-1,4-1-2,0-2 2,0-2-2,0-3 0,0-2-1,0 0-1,4 0-8,19 0 10,7-2 2,4-4 0,-3 2-1,-4 2-1,-5 2 0,-1 0 0,-1 5 18,1 8-2,-1 5 22,-1 0-12,-3 4-21,-7-3 4,-3 2 10,-3-1-8,-3-1-4,0 1-1,0-2-4,0 0 3,-11-3-3,-2 1-2,-7-1 8,-2-2-7,-3-3 12,1-4-10,0-4-1,-3-2-2,3 0-47,-1-7 22,4-9-26,3-5-78,6-5-44,3-2-94</inkml:trace>
  <inkml:trace contextRef="#ctx0" brushRef="#br0" timeOffset="241690.8553">24873 9677 235,'0'0'71,"0"0"-51,0 0 3,0 0 5,103-18 4,-59 17-21,6-2 17,2 0-18,-4 1 5,-2 1-13,-5 1-2,-5 0 0,-5 0-2,-4 0-32,-8 0-15,-8 0-24,-5 4-39,-6 3-45</inkml:trace>
  <inkml:trace contextRef="#ctx0" brushRef="#br0" timeOffset="242022.9516">25491 9639 355,'0'0'52,"0"0"-18,0 0 41,0 0-70,0 0-4,0 0-1,0 90 33,0-56-8,-2 1 1,-3-1-14,0-3-8,2-5-1,-1 2-3,0-6 0,0 1-10,2-4-35,-1-2-64,2-2-51,-2-6-141</inkml:trace>
  <inkml:trace contextRef="#ctx0" brushRef="#br0" timeOffset="242276.8936">25418 10202 42,'0'0'308,"0"0"-307,0 0 68,0 0 49,0 0-87,0 0-21,0 10 0,0-10-7,0 0-3,0 0-6,0 0-74,0-13-191</inkml:trace>
  <inkml:trace contextRef="#ctx0" brushRef="#br0" timeOffset="245019.8652">26541 9325 91,'0'0'152,"0"0"-115,0 0 34,0 0-13,0 0-40,0 0-8,0 0 26,97-3-3,-62 3-3,2-1-15,3-4-14,-1 2 3,1 0-4,3 0 0,2 2 0,-4-4-16,-7 2-45,-12 1-63,-13 1-58</inkml:trace>
  <inkml:trace contextRef="#ctx0" brushRef="#br0" timeOffset="245351.8215">26765 9130 289,'0'0'92,"0"0"-82,0 0-1,0 0-7,0 0-1,0 0 76,-8 99-21,4-68-22,1-3-21,-3-2-7,3-1 0,2-1-5,1 0-1,0-2-10,0 1-38,0 0-1,0-4-20,0-1-30,3-5-28</inkml:trace>
  <inkml:trace contextRef="#ctx0" brushRef="#br0" timeOffset="245601.098">27238 9387 520,'0'0'41,"0"0"-34,0 0 59,0 0-55,0 0-11,0 0-46,0-3-78,0 1-113</inkml:trace>
  <inkml:trace contextRef="#ctx0" brushRef="#br0" timeOffset="245817.2731">27510 9314 220,'0'0'341,"0"0"-319,0 0-12,0 0 38,0 0-48,0 0-25,6 0-96,-2 0-141</inkml:trace>
  <inkml:trace contextRef="#ctx0" brushRef="#br0" timeOffset="246049.0771">27827 9325 512,'0'0'92,"0"0"-90,0 0 16,0 0 9,0 0-27,0 0-13,0 0-45,0 3-107,0 0-26</inkml:trace>
  <inkml:trace contextRef="#ctx0" brushRef="#br0" timeOffset="250922.1354">5100 12221 109,'0'0'76,"0"0"-19,0 0 29,0 0-11,0 0-26,0 0-7,0 0 2,0 0-16,0 0-7,0 0-20,0 0-1,11 0-5,8-1 5,4-2 3,2-2-3,-1-1 0,3 0-1,-6 2-32,4-1-34,-1 2-34,-3 1-76</inkml:trace>
  <inkml:trace contextRef="#ctx0" brushRef="#br0" timeOffset="251207.1844">5160 12372 203,'0'0'22,"0"0"-14,0 0 47,0 0 0,0 0-14,0 0 17,51-3-25,-32-2-22,-2-1-8,4 2-1,-2-1-2,-1 2-12,0 3-53,-5 0-70,-4 0-93</inkml:trace>
  <inkml:trace contextRef="#ctx0" brushRef="#br0" timeOffset="256220.4996">6361 12010 149,'0'0'138,"0"0"-51,0 0 18,0 0-24,0 0-40,0 0-17,0 0-8,0-5-6,0 5-10,3 13-12,0 18 12,3 13 32,0 6-16,-1-2-1,-1-3 4,0-3-9,-1-4-9,0-2 0,-3-1 3,0 1-4,0-3 1,0-3-1,0-6-14,0-6-20,0-7-22,0-10-63,11-1-87</inkml:trace>
  <inkml:trace contextRef="#ctx0" brushRef="#br0" timeOffset="256622.8488">6885 12256 366,'0'0'40,"0"0"-37,0 0 30,0 0-27,0 0-6,0 0 1,43 7 3,-22-7 5,-3 1 7,1-1-8,-2 0-5,4 0 1,-2 0-4,-2 0-20,-1 0-64,-4 0-77,-6 0-67</inkml:trace>
  <inkml:trace contextRef="#ctx0" brushRef="#br0" timeOffset="257735.0172">7928 11714 151,'0'0'71,"0"0"15,0 0-19,0 0-25,0 0-22,0 0-18,-91 6-1,77 15 5,-3 6-4,3 6 9,0 8 0,1 3 15,3 5 2,-2 4 6,4 0-15,2 1-2,3-5-1,3-4-9,0-4-6,6-8-1,12-2 0,0-5 2,3-5 10,3-3-12,0-7 2,3-5 6,3-6 9,4 0 5,3-7 1,2-13-13,-2-6 0,-1-5 3,-5-8-12,-4-5 3,-3-4-1,-7-2-3,-6 2 3,-8 3-1,-3 4 0,-3 3 0,-17 4-1,-10 1 2,-5 1 0,-5 7-3,0 1 2,1 6-2,2 4-5,1 10 4,1 4-4,1 7 2,4 20-2,5 11 1,6 6 3,8 2 0,10-1-1,1-4 0,0-7 1,15-5 0,7-4-1,5-7 1,1-5-1,3-6 2,7-7-6,2 0-19,6-10-40,-1-14-87,-5-2-182</inkml:trace>
  <inkml:trace contextRef="#ctx0" brushRef="#br0" timeOffset="258314.5072">8401 11603 286,'0'0'56,"0"0"-23,0 0 8,18-79-36,7 58 8,5 3 0,1 1-10,-1 8 0,-3 8 2,-3 1 0,-5 8 11,-1 15 16,-7 12-2,-8 4-8,-3 6-20,-8 4 10,-16-3-9,0-5 10,2-7-13,3-8 4,5-6-4,6-7 3,3-4-3,3-3 0,2-4-4,0-2-6,0 0-2,12 0 12,12 0 5,7-3 8,3-8-8,-1 2-3,-6 3-2,-4 6-19,-4 0-60,-5 0-91,-3 8-105</inkml:trace>
  <inkml:trace contextRef="#ctx0" brushRef="#br0" timeOffset="259015.3784">7507 12647 206,'0'0'68,"0"0"-41,0 0-14,0 0 0,0 0 20,88-17 4,-48 17-1,7-1 19,11-2-17,13-3-10,15-3 6,15-3-20,3-2-5,-2-1-5,-8 0-2,-12 3-2,-15 3-1,-15 3-19,-14 5-62,-16 1-51,-12 0-66</inkml:trace>
  <inkml:trace contextRef="#ctx0" brushRef="#br0" timeOffset="259970.8232">7592 13056 98,'0'0'95,"0"0"-66,0 0 19,0 0-1,0 0-14,54-87-23,-41 74 27,1 0 18,2 5-28,-1 2-11,6 4-8,1 2-8,-2 6 10,2 18-2,-7 11 7,-3 10 4,-11 6-14,-1 2 5,0-1 0,-16 1-8,-2-3-2,-4-2 0,-5-3-1,-3-6 1,-3-6-21,3-9-3,5-7 8,10-9 16,3-5 4,9-2 3,3-1 15,0 0 12,0 0-21,0 0-3,0 0-9,18 0 2,10-1 4,10-7-5,2-3 9,5 2 1,-2 2-7,3 0-5,1-1-1,-3 3-12,-5 2-66,-2 1-120</inkml:trace>
  <inkml:trace contextRef="#ctx0" brushRef="#br0" timeOffset="260403.1813">8319 12988 446,'0'0'100,"0"0"-58,0 0 27,0 0-17,0 0-37,0 0-15,0-9-9,0 31-9,0 9 17,0 8 1,0 3 4,0 2 0,0-3 1,0-2 7,0 0-1,0-3-10,0-3 2,0 1-5,0-4 2,0-2-13,0-2-20,0-4-25,0-4-103,0-6-115</inkml:trace>
  <inkml:trace contextRef="#ctx0" brushRef="#br0" timeOffset="260603.7255">8310 13645 276,'0'0'18,"0"0"40,0 0 90,0 0-88,0 0-30,0 0 9,0 0-17,0 0-15,0 0 0,0 0-7,0 0-28,0-3-61,0-12-285</inkml:trace>
  <inkml:trace contextRef="#ctx0" brushRef="#br0" timeOffset="262173.8">9199 12313 124,'0'0'145,"0"0"-138,0 0 12,0 0-3,0 0 1,0 0 34,0 0 7,110 0-6,-65-9-33,1-3-2,2 0-7,0-2-6,4 1-4,2-1 0,4 0-18,0 4-45,-9 2-21,-13 5-79</inkml:trace>
  <inkml:trace contextRef="#ctx0" brushRef="#br0" timeOffset="262490.1701">9512 12099 292,'0'0'78,"0"0"-78,0 0 0,0 0 36,-9 89-6,9-59-17,0 0 0,0-3 4,0 0-10,-4-3-4,4-1-3,0-2-41,-3-3-102,3-5-57</inkml:trace>
  <inkml:trace contextRef="#ctx0" brushRef="#br0" timeOffset="263673.1436">10558 11717 129,'0'0'95,"0"0"-2,0 0-18,0 0-9,0 0-32,0 0-26,-82-47-8,73 47 0,0 0 0,-6 15-1,0 13 1,-1 6 3,1 10 7,3 7 4,3 6-4,1 5 7,0 3-8,3-3-6,5-6 0,0-8-3,2-7-7,17-10 7,5-3-5,4-8 4,2-7-1,6-5 2,1-8 0,2 0 2,0-10 3,-4-12 10,-2-7-13,-4-5 3,-7-4 1,-4-5-4,-7-3 12,-8 0 2,-3-4-4,0 2 4,-5 2-7,-9 1-3,-2 6 0,-2 1 0,-6 4 1,1 6-2,-3 5-5,-2 8 6,4 9-6,-12 6 0,2 0-4,0 18 1,2 9 2,7 6 1,11 5-6,7 4 2,4 3 2,3-5 1,0-2 0,13-6 0,13-7 0,3-2-2,7-7 0,0-5-15,-3-5-45,-2-6-49,-4 0-127</inkml:trace>
  <inkml:trace contextRef="#ctx0" brushRef="#br0" timeOffset="264321.5643">11076 11470 101,'0'0'121,"0"0"-39,0 0-28,0 0-48,0 0 2,0 0 24,-18 80 3,18-55-14,0-2-18,12-2 1,6-4-3,1-3-1,-1-4-3,3-6 3,0-4 0,-3 0 0,4-10-35,-4-8 33,-2 0-5,-5 1 7,-2 2 2,-6 3 8,-3 3 31,0 5 20,0 4 39,0 0-27,0 0-56,0 0-17,0 14-7,-2 11 7,-1 4 0,-1 5 0,1-1-2,3 0 0,0 1-20,0 1-17,0-3 20,0-5-57,7-3-78,-4-6 0</inkml:trace>
  <inkml:trace contextRef="#ctx0" brushRef="#br0" timeOffset="264976.5914">10263 12517 395,'0'0'37,"0"0"-32,0 0-2,0 0-1,0 0 4,119-14 7,-56 10 7,4 1 11,13 3 3,-2 0-17,9-1 1,7-3-10,8-6-4,6-3-3,-2-2 1,-12 1-2,-17 5-33,-17 5-50,-14 4-31,-19 0 21,-12 0-55</inkml:trace>
  <inkml:trace contextRef="#ctx0" brushRef="#br0" timeOffset="265841.2445">10410 12706 117,'0'0'111,"0"0"-111,0 0 3,0 0-2,0 0 5,0 0-5,0 45 18,0-16 25,5-1-9,1 4-10,4-2-16,2-2 4,4-2 10,3-5-14,1-6-3,4-4-5,0-7-1,5-4 9,-1 0-2,2-4-5,-2-14-2,-1-3 1,-3-7-1,-5 0 0,-4-2 0,-1 0 0,-4 1-1,-4 5 1,-2 4-2,-2 5 4,-2 6 10,0 5 66,0 2-24,0 1 12,0 1-39,0 0-9,0 0-18,0 10-18,1 13 15,4 7 3,2 5 3,-1 4-2,0 5 1,-1 2 3,-2 1 2,-3-5-6,0-3 0,0-4-1,0-5 0,0-5-1,0-2-27,0-7-14,0-4-58,3-6-46,3-6-79</inkml:trace>
  <inkml:trace contextRef="#ctx0" brushRef="#br0" timeOffset="266304.8278">11173 12694 377,'0'0'102,"0"0"-57,0 0 26,0 0-41,0 0-30,0 0 5,0 51-3,0-18 9,0 5-1,-3 1 3,1 1-13,-1 0 5,-1-4-2,-2-5-3,0 1 1,1-5-2,-1-1 4,3-7-6,2-4-14,1-4-20,0-4-81,0-3-70,0-3-94</inkml:trace>
  <inkml:trace contextRef="#ctx0" brushRef="#br0" timeOffset="266614.806">11137 13466 567,'0'0'141,"0"0"-141,0 0 23,0 0 46,0 0-47,0 0-22,0 0-8,0-5-11,0 1-24,0 0-29,0-1-83,0 0-170</inkml:trace>
  <inkml:trace contextRef="#ctx0" brushRef="#br0" timeOffset="269021.2702">11986 12421 193,'0'0'116,"0"0"-88,0 0 7,0 0 2,0 0-33,0 0-1,86-23 0,-44 18 6,4-1 18,-1-2 5,1 2-21,-2-1-6,-1 0-5,-6 3-11,-6 1-72,-8 3-58,-13 0-59</inkml:trace>
  <inkml:trace contextRef="#ctx0" brushRef="#br0" timeOffset="269939.1943">12815 12344 50,'0'0'264,"0"0"-197,0 0-2,0 0 8,0 0-48,0 0-24,0 5-1,0-5-10,0 2-22,0-2-18,0 1-48,6-1-82,3 0 15</inkml:trace>
  <inkml:trace contextRef="#ctx0" brushRef="#br0" timeOffset="270161.8819">13142 12343 233,'0'0'219,"0"0"-204,0 0 26,0 0 14,0 0-55,0 0-8,3 3-47,0-3-71,-1 0-82</inkml:trace>
  <inkml:trace contextRef="#ctx0" brushRef="#br0" timeOffset="270409.329">13375 12317 455,'0'0'45,"0"0"-44,0 0 27,0 0-28,0 0-44,0 0-78,22 0 2,-19 0-123</inkml:trace>
  <inkml:trace contextRef="#ctx0" brushRef="#br0" timeOffset="270594.2399">13375 12317 86,'113'0'254,"-110"0"-254,2 0 0,-1 0-3,2 0-22,0 0-130</inkml:trace>
  <inkml:trace contextRef="#ctx0" brushRef="#br0" timeOffset="271327.3782">13718 11622 207,'0'0'95,"0"0"-29,0 0 2,0 0-34,0 0-34,0 0-12,9 25 12,7 6 3,2 5 12,2 9 7,2 6-8,0 8-7,1 8-2,-2 7 19,-2 4 3,-5 5-12,-6-1-3,-8-7-7,0-3-2,0-1 0,-14-2-2,-2 2 2,-4 0 2,-7-1-4,-4 0-1,-7-2 4,-2-4-4,-8-5-14,-1-8-30,-2-7-91,-4-11-73</inkml:trace>
  <inkml:trace contextRef="#ctx0" brushRef="#br0" timeOffset="272821.6226">6213 11550 24,'0'0'40,"0"0"14,0 0 3,0 0-3,0 0 2,0 0-4,0-9-5,0 9-34,0 0-3,0 0-4,-3 0-6,-2 0 0,-3 9 0,-1 9 1,-3 6 1,-1 9-2,-1 7 0,-2 12 3,5 7 14,-3 8 2,2 7 8,-3 9 5,4 3-21,-1 4-5,1 2 1,0-2 8,5-2 0,4-6 6,2-1-7,0-1-14,14-3 0,7-5-4,4-6-10,5-9-44,3-7 14,3-6-18,1-7 11,2 1 7,4 1-21,-6 0-23,-1 0-25</inkml:trace>
  <inkml:trace contextRef="#ctx0" brushRef="#br0" timeOffset="274009.115">14237 11661 308,'0'0'37,"0"0"-32,0 0 16,0 0 0,0 0 19,0 0 6,109-25-33,-70 14-6,-6 2 1,-5 1-8,-6 5 0,-7 1-13,-1 2-43,-7 0-47,-4 0-71</inkml:trace>
  <inkml:trace contextRef="#ctx0" brushRef="#br0" timeOffset="274356.8057">14357 11658 126,'0'0'93,"0"0"-43,0 0 26,0 0-29,0 0-47,0 0 8,-2 32-5,2-5 53,0 3-2,0 3-14,0 2-26,0 1-5,0 2-3,0 4-3,0 0-3,0 1 14,0 0-3,0-4-4,2-3-4,-2-3-3,0-3 4,0-6-4,0-3 0,0-4-1,0-4-12,0-5-46,0-4-58,0-1-54</inkml:trace>
  <inkml:trace contextRef="#ctx0" brushRef="#br0" timeOffset="274604.7498">14247 12328 306,'0'0'97,"0"0"-92,0 0 27,0 0-24,0 0 24,0 0 41,108 2-31,-62-7-29,-2-4-7,-6 1-6,-3 2 0,-5 2-14,1 0-57,-1-1-44,-6 2-70</inkml:trace>
  <inkml:trace contextRef="#ctx0" brushRef="#br0" timeOffset="277329.8556">15823 12059 109,'0'0'119,"0"0"-33,0 0 2,0 0 3,0 0-43,0 0-31,0 0-14,-2-8 3,15 6-4,13-2 3,10 0-2,7-1 5,8-4 1,4-2-2,0 1 0,-3 1-6,-6 3-1,-12 3-1,-9 1-19,-13 2-65,-12 0-84,-1 12-77</inkml:trace>
  <inkml:trace contextRef="#ctx0" brushRef="#br0" timeOffset="279466.7593">16796 12140 285,'0'0'38,"0"0"-38,0 0 29,0 0-4,0 0-25,0 0 5,0 0 22,40 10 12,-22-10 25,0-7-25,-1-6-28,-1 0-1,-4-3-7,1-2 2,-2-2-5,-2 2 1,-1 0 0,-3 4 0,-4 4 1,-1 1 1,0 4-1,0 2 3,0 3 8,0 0 18,0 0-11,0 0-20,0 0-13,0 6 3,0 12 10,0 5 1,0 1 3,2 0-4,5 0 0,1-1 0,4-2 0,0-5 0,1 0-21,1-8-22,2 0-42,0-5-67,2-3-100</inkml:trace>
  <inkml:trace contextRef="#ctx0" brushRef="#br0" timeOffset="279719.469">17085 11777 406,'0'0'54,"0"0"-7,0 0-14,0 0-26,0 0-7,0 0-54,0-6-112,0 11-14</inkml:trace>
  <inkml:trace contextRef="#ctx0" brushRef="#br0" timeOffset="282591.9465">17773 11384 189,'0'0'73,"0"0"35,0 0-6,0 0-22,0 0-40,0 0-31,0-8-9,0 8-7,-7 14 7,-5 6 2,-3 8-1,-1 7-1,-1 13 2,-2 17 6,-3 14 8,-1 14 11,-4 6 1,2 5-14,2 0 9,10-1-7,8-5-6,5-7-4,11-7-3,17-8-3,10-5 0,6-3-1,1 0 1,1 0 0,-6-2-1,-7-2 1,-6-7 0,-5-7-4,-3-9-18,-2-9-13,-5-10-17,1-7 0,-2-7-9,1-8-53,4 0-66</inkml:trace>
  <inkml:trace contextRef="#ctx0" brushRef="#br0" timeOffset="283637.394">18240 11611 109,'0'0'47,"0"0"4,0 0 10,0 0-10,0 0-15,0 0-28,-91 15-3,74 13-3,-3 4 0,-1 9 17,1 8 11,4 2-2,3 0 4,8 0 3,5-6-19,0-4-13,6-5-3,15-7-4,2-8 0,3-6 2,6-8-4,5-5 6,8-2 5,1-13 25,6-13-16,-4-8-6,-9 0-4,-8-2 9,-7 0-6,-8-3 10,-3-2 4,-5-1-14,-5-4 8,-3 0-10,0-1 7,0 1-1,-12 2-4,-7 6-2,-4 11 1,1 7 2,-1 9 5,-2 6 0,0 5-9,1 0 1,-3 11-5,2 19-1,-1 7 1,6 10-1,7-1 0,9-3 1,4-7-1,0-7-2,18-4 2,6-5-3,3-5 3,3-6-1,2-5 0,4-4-27,5 0-26,-1-12-72,-9-7-244</inkml:trace>
  <inkml:trace contextRef="#ctx0" brushRef="#br0" timeOffset="284319.9491">19010 11815 261,'0'0'95,"0"0"-85,0 0-4,0 0 88,116-9-47,-65-2-32,3-1 6,1 2-10,-6 0-9,-9 5-2,-10 3-26,-9 2-40,-10 0-60,-11 4-121</inkml:trace>
  <inkml:trace contextRef="#ctx0" brushRef="#br0" timeOffset="286245.8615">20181 11477 153,'0'0'60,"0"0"23,0 0-15,0 0-13,0 0-19,0 0-15,0 0-11,-59-53-9,43 53 14,-3 0-14,-1 14 1,-5 11 5,1 7 3,2 11 0,4 9 3,2 5 9,5 4 12,4-3-5,3-2-16,4-6-3,0-4-5,11-5-4,9-3-1,4-4 0,4-2 0,3-7 0,2-4 0,-1-8 1,-1-7 2,0-6-2,-1 0 2,-2-20 1,2-8 2,-5-5-5,1-7 2,-8-3 0,0-3 1,-8-3 1,-3-2-4,-7-2 4,0-1 10,-4 4 2,-11 5 5,-6 9-11,0 9 9,-3 5-9,1 9-3,-3 7-6,1 3-2,-1 3-3,-4 9-1,2 17 0,3 10 3,6 7-4,8 4 0,10 0-3,1-5 6,3-6 1,16-7 1,2-7-5,7-5-9,2-7-3,3-5-26,4-5-23,2 0-101,-5-18-134</inkml:trace>
  <inkml:trace contextRef="#ctx0" brushRef="#br0" timeOffset="287088.5265">20669 11294 53,'0'0'114,"0"0"2,0 0-29,0 0-15,0 0-7,0 0-20,-8-36-5,8 31-24,0 1 15,3-3-27,8 0-4,4 1-4,3 0 4,1 3-4,2 2 0,-3 1 4,0 0-2,-6 7-5,-2 13 5,-5 2-2,-5 4 4,0-1 1,-4 1 3,-10-3 0,-1-5 0,2-3-4,3-6 0,7-6 0,3-2-5,0-1-9,0 0-15,0 0 3,0 2-1,6 4 27,4 1 1,1 6-1,0 0 5,-1 3-4,-1 1 3,0 3-2,-6-4-2,-1 2 0,-2-3 0,0 0 1,-3-3 3,-13 1 1,-3-2-2,-5-1 12,-4-3-4,0-1-3,-3-4-3,1-2-4,-2 0-1,3 0-8,4-2-52,3-4-56,9-1-128</inkml:trace>
  <inkml:trace contextRef="#ctx0" brushRef="#br0" timeOffset="287824.2821">19959 12238 164,'0'0'110,"0"0"-85,0 0 39,0 0 22,0 0-72,0 0-11,97 0-2,-48 0 2,6 0 15,9-5-5,12-1 2,12 0-6,13 0 26,6 1-23,-6 2-9,-8 2-3,-20 1 0,-13 0-6,-14 0-29,-16 3-40,-12 5-45,-14 0-75</inkml:trace>
  <inkml:trace contextRef="#ctx0" brushRef="#br0" timeOffset="288744.4598">20211 12451 164,'0'0'49,"0"0"-8,0 0 32,0 0 3,0 0-17,0 0-16,13-21-12,-10 19-15,3-2-16,3-1 0,6 1 2,2 0-2,3 1 0,0 3 1,-2 0-1,-4 0 0,-1 4-1,-3 13 1,-6 3 7,-4 2 4,0 2-10,-2 0 6,-9-1-4,-1-2 8,2-5-9,1-1-2,3-3-3,1-6-2,2-1 5,3-3 0,0-2 0,0 0-1,0 0-9,0 0 9,0 0 1,0 1-6,3 4 4,6 3 2,2 5 2,1 3 2,-2 2-2,-1 3 8,-2 0 1,-4-1-9,-1-2 0,-2-1 1,0-2-1,-10-4-1,-4 0 7,-1-3-3,-6-2 17,-1-6-2,-5 0 6,-1 0-20,0-11 12,-2-3-11,2-1-7,3 1 0,4 3-1,2 0-6,7 2-11,5 5 2,2-1-58,5 2-82,0 2-138</inkml:trace>
  <inkml:trace contextRef="#ctx0" brushRef="#br0" timeOffset="289461.9488">20703 12481 225,'0'0'125,"0"0"-61,0 0 17,0 0-22,0 0-38,0 0-14,0 0-7,0 10 1,-3 9 1,-1 6 9,-1 4-6,2 3 1,2-1-6,-1 3 1,-1-3-1,2 4 0,-3-1-38,1 1-17,3 1 20,0-5-80,0-4-86</inkml:trace>
  <inkml:trace contextRef="#ctx0" brushRef="#br0" timeOffset="289669.9839">20687 13087 460,'0'0'81,"0"0"-78,0 0 28,0 0 5,0 0-36,0 0-1,-2-13-51,13 5-115,-2 0-43</inkml:trace>
  <inkml:trace contextRef="#ctx0" brushRef="#br0" timeOffset="293872.8968">21757 12188 97,'0'0'1,"0"0"-1,0 0 40,0 0 30,0 0-18,89 18-19,-52-18 4,7 0-1,2 0-8,3 0-12,2-4 1,-3-6-12,-1 3-3,-6 1-1,-4 2-1,-10 2-18,-6 2-24,-9 0-64,-8 0-75</inkml:trace>
  <inkml:trace contextRef="#ctx0" brushRef="#br0" timeOffset="294290.6141">22021 12013 194,'0'0'93,"0"0"-27,0 0-35,0 0-31,0 0 0,0 0 48,-3 89-7,1-57 4,1-2-32,-1-2-5,1 1-5,1-4-3,-2 1 0,2 0-2,0-1-39,0 1-18,0-3 1,0-2 6,0-8-123</inkml:trace>
  <inkml:trace contextRef="#ctx0" brushRef="#br0" timeOffset="295194.7924">23016 11499 180,'0'0'25,"0"0"19,0 0 0,0 0-3,0 0-32,0 0-8,-54-17-1,39 30 0,-2 7-1,0 7 0,-1 8 1,3 7 7,-1 6 7,1 3 2,1 1 14,4-2 2,2 1-20,4-4 3,4-1 4,0-3-11,4-2 6,13-6-12,5-6 3,2-4-5,3-7 0,4-6 6,5-9 14,4-3 5,6 0-5,4-18-7,0-9-4,-2-5-2,-8-6 2,-7-2-4,-6-1 8,-7-2-6,-7-2 8,-7-1-5,-4 0 17,-2-3-8,0 0-4,-7-1-6,-3 7 0,-5 6-9,0 7 0,-3 7-5,-2 7 1,-3 4 3,-2 8 1,-4 4-4,-1 0-5,-2 11 7,-1 18 2,3 13-6,3 10 5,6 6 1,9-4 0,6-3 1,6-9 0,2-7-1,19-6-1,10-8-1,11-3 0,3-8-6,7-5-15,1-5-35,-3 0-78,-6-6-167</inkml:trace>
  <inkml:trace contextRef="#ctx0" brushRef="#br0" timeOffset="296066.0076">23659 11324 160,'0'0'78,"0"0"-54,0 0 16,0 0-33,0 0-3,0 0 7,1 33 22,-1-15-9,-4-1-9,-1-2-5,1-3-2,1-2-3,0-4-5,1-3-2,2-1 1,0-2 1,0 0-1,0 0-4,12 0 4,9 0 1,-3 0 1,-2 0 2,-3 0-3,-4 0-3,1 2 3,-1 6 6,3 8 11,0 0 5,-2 2-4,-1 0-4,-5 0-7,-2 0 2,-2 0 12,0 2-4,-12-2-3,-6 0 6,-4 0-19,-3-4 10,-2-4-10,4-4-1,2-1-6,2-5-58,4 0-51,0-5-100</inkml:trace>
  <inkml:trace contextRef="#ctx0" brushRef="#br0" timeOffset="296328.7928">23732 11308 301,'0'0'75,"0"0"23,0 0-19,0 0-39,0 0-37,112-56-2,-69 51 1,-3 2-1,-5 3-1,-9 0-6,-3 0-30,-7 12-49,-4 5-58,-10 0-52</inkml:trace>
  <inkml:trace contextRef="#ctx0" brushRef="#br0" timeOffset="296968.1974">22521 12242 244,'0'0'137,"0"0"-131,0 0 44,0 0 21,0 0-17,92 1-14,-41-1-11,13 0 0,9 0-9,14-4 3,11-2-14,9-2-9,8 4 3,0 0-1,0 1-4,-10-1 2,-14 4-4,-20 0-22,-25 0-15,-16 0-11,-14 2-16,-10 6-21,-6-1-15,0-2-19,-4-2-12</inkml:trace>
  <inkml:trace contextRef="#ctx0" brushRef="#br0" timeOffset="297886.1676">22977 12514 143,'0'0'164,"0"0"-141,0 0 50,0 0-16,0 0-43,0 0-10,0 8-1,0 1 12,0 2-6,-2-1-9,1 1 3,1-1-2,-2 0 2,1-2-3,1-3 0,0 0 0,0-2-4,0-2-6,1 0 6,10-1 4,5 0 0,2 0 18,2 0-16,3 0 2,4 0-1,1 3-3,2 3 3,-4 2-3,-1 4 0,-5 1 7,-5 3 4,-4 2 3,-5 0-1,-3 1-1,-3 2 7,0 0-9,-1 0-3,-14 0 6,-3 0-9,-3-2-3,-2-4 5,-2-1-6,0-6 0,0-2-44,4-4-13,4-2-56,3 0-66</inkml:trace>
  <inkml:trace contextRef="#ctx0" brushRef="#br0" timeOffset="298171.3403">23171 12453 260,'0'0'28,"0"0"30,0 0 24,0 0-30,0 0-50,0 0 3,94-12 2,-60 12-1,2 0-5,3 6-1,3-2 0,4 1-2,0-2-48,0 0-59,-11 0-122</inkml:trace>
  <inkml:trace contextRef="#ctx0" brushRef="#br0" timeOffset="298634.9585">23847 12446 325,'0'0'111,"0"0"-78,0 0 65,0 0-52,0 0-46,0 0 0,0 63 1,-2-26 6,-5 2-3,-1-1 0,-2 0-3,1-4-2,1-1-1,2-1-18,-1-2-43,3-1-48,-1-5-67,-1-8-77</inkml:trace>
  <inkml:trace contextRef="#ctx0" brushRef="#br0" timeOffset="298904.5207">23744 13106 232,'0'0'191,"0"0"-184,0 0 77,0 0 29,0 0-84,0 0-14,1 0-5,-1 0-10,0 0-7,0 0-61,-1 0-85,-7-3-116</inkml:trace>
  <inkml:trace contextRef="#ctx0" brushRef="#br0" timeOffset="299975.6712">23108 12435 25,'0'0'68,"0"0"1,0 0-21,0 0 5,0 0-4,0 0-10,-7 3-13,2-2-5,-2 2 0,-3 2-14,-3 1 16,0 0-11,-3 0-12,2-1-1,-2 2-27,1 1 5,-3 0-10,0 3-20,3 1 26,3 0-5,0 2-27,5-3-22,1 0-43</inkml:trace>
  <inkml:trace contextRef="#ctx0" brushRef="#br0" timeOffset="304835.574">24439 12147 123,'0'0'115,"0"0"-115,0 0 16,0 0 53,0 0-27,95 5-6,-65-5-5,5 0-18,2 0-2,3 0-4,5 0-4,0-2-3,4-5-4,-1-1-36,-5 1-42,-7-1-70</inkml:trace>
  <inkml:trace contextRef="#ctx0" brushRef="#br0" timeOffset="305151.5759">24799 11967 222,'0'0'9,"0"0"-4,0 0 73,0 0-9,0 0-28,-17 99-11,14-69 14,-3 0-11,5-3-11,-2-1-12,1-3-7,2-4-2,0-2-1,0-2-7,0-5-57,0-1-51,0-4-72</inkml:trace>
  <inkml:trace contextRef="#ctx0" brushRef="#br0" timeOffset="305512.7201">25290 12143 514,'0'0'81,"0"0"-74,0 0 33,0 0-12,0 0-28,0 0-43,3 10-102,0-10-257</inkml:trace>
  <inkml:trace contextRef="#ctx0" brushRef="#br0" timeOffset="305709.2293">25513 12134 312,'0'0'69,"0"0"-55,0 0 41,0 0-55,0 0-21,0 0-59,15 1-90</inkml:trace>
  <inkml:trace contextRef="#ctx0" brushRef="#br0" timeOffset="305925.4028">25703 12141 57,'0'0'290,"0"0"-285,0 0 0,0 0 20,0 0-25,0 0-61,19 2-79</inkml:trace>
  <inkml:trace contextRef="#ctx0" brushRef="#br0" timeOffset="306110.3215">25848 12141 326,'0'0'83,"0"0"-39,0 0-23,0 0-21,0 0-11,0 0-125,-2-1-187</inkml:trace>
  <inkml:trace contextRef="#ctx0" brushRef="#br0" timeOffset="307012.6489">26326 11390 148,'0'0'66,"0"0"7,0 0 30,0 0-26,0 0-30,0 0-15,9-37-5,-9 35 2,2 1-18,-2 1-2,0 0-7,0 0-2,3 0-1,6 0-7,3 12-1,8 10 9,6 8 0,2 9 3,5 8-2,1 14-1,-2 9 3,-5 4-3,-3 4 0,-8-3 1,-7 3 1,-6 4-1,-3-1-1,0 2 0,-6-3 3,-9-4-3,3 0 2,-2-1-2,1-3 2,1-6-1,-1-3-1,-1-4-2,-2-2 1,-1-2-24,0-5-10,-1-11-45,-2-14-75,0-12-134</inkml:trace>
  <inkml:trace contextRef="#ctx0" brushRef="#br0" timeOffset="308137.5372">27114 11470 112,'0'0'69,"0"0"12,0 0-6,0 0 11,0 0-37,0 0-9,0-18-5,0 18-14,0 0-12,0 0-9,0 0-3,0 4-6,0 22 2,0 10 7,0 12 3,0 7 2,0 0-2,0 3 1,2-4 4,11-2-2,5 0-6,6-1 3,4-2-3,10-5 2,3-5-2,4-9 1,3-7 0,0-10 2,1-8-3,-3-5 5,2 0-4,-5-12 3,-1-11 2,-8-5-5,-3-7 6,-5-4-3,-5-2 16,-5-2-2,-5-3 23,-4 1-9,-4-1-14,-2-3 3,-1 0-16,0 3 2,0 7-7,0 11 0,0 10-1,0 10-17,0 4-17,0 4-20,0 0-61,-4 0-176</inkml:trace>
  <inkml:trace contextRef="#ctx0" brushRef="#br0" timeOffset="311461.3332">5548 15097 349,'0'0'178,"0"0"-122,0 0-4,0 0 32,0 0-30,0 0-17,0 0-9,-1 0-2,1 0-4,0 0-9,0 0-11,0 0-2,0 0 0,0 0-2,0 0-17,0 0-36,0 0-34,0 0-48,0 0-211</inkml:trace>
  <inkml:trace contextRef="#ctx0" brushRef="#br0" timeOffset="311924.9249">6367 15051 359,'0'0'134,"0"0"-40,0 0-12,0 0-17,0 0-22,0 0-25,0-17-12,0 17-5,0 0-1,0 0-4,0 0-27,0 0-21,0 0-38,0 0-141</inkml:trace>
  <inkml:trace contextRef="#ctx0" brushRef="#br0" timeOffset="312294.7614">6060 15653 398,'0'0'172,"0"0"-146,0 0 38,0 0 23,0 0-47,0 0-24,3 0-7,-3 0-5,0 0-4,0 0-16,0 0-38,0-1-35,0-7-148</inkml:trace>
  <inkml:trace contextRef="#ctx0" brushRef="#br0" timeOffset="313735.8761">7682 15174 48,'0'0'34,"0"0"27,0 0-10,-11-85 28,1 63-46,-5 3 1,1 1 5,-2 1 5,1 4-7,-1 2-2,2 1-22,-2 0 5,2 3-12,-2 1-4,-1 1 2,0 2-4,-3 3 0,4 0 0,-3 0-6,2 0 6,2 0 0,2 8-1,-1 2 1,5 4-2,2 0 1,2 4-5,4 1 3,1 3 0,0 0 1,0 0 1,3 4 0,9 3-4,10 2 5,2 1 1,9 3 0,1-2-1,4 1 0,-1-1 2,-2-1-1,-3-1 0,-5 0-1,-3-1 6,-5-2-5,-4-1-1,-3-2 5,-5-3-2,-5-4 4,-2-1-6,0-1 5,-9 1 6,-15-1 8,-3 1 9,-4-3-11,-2-4-14,5-2 7,1-7-10,2-1 0,2 0-2,-1-3-2,2-9-9,5-3-1,1 0-3,5-1-17,1 2-19,6 2-30,1 3-21,1 1-102</inkml:trace>
  <inkml:trace contextRef="#ctx0" brushRef="#br0" timeOffset="316101.446">7971 15385 225,'0'0'26,"0"0"-10,0 0 43,0 0-26,0 0-33,0 0-6,0 0 4,0 7 0,3-3 0,8-3 2,0-1 3,7 0 16,8 0 35,2-12-22,3-6-14,-2-2-8,-6-1-5,-6 2 0,-2 2-3,-8 3-2,-2 4 0,-4 1 6,-1 3-4,0 2 2,0 2 3,0 2-3,0 0 3,0 0-3,0 0-4,0 0-9,0 12-11,0 9 20,-3 5 5,0 1-4,3-2 1,0-3-2,0-1 0,0-2 0,2-2-1,7-4 1,-2-2-2,2-2-1,0-5 2,-1-2-12,0 1-8,0-3 12,3 0-8,2 0 5,2 0-4,4-8 7,1-5-13,-1-5 6,3 0 6,-2-3 5,-4 4 5,-4 2 0,0 6 0,-6 4 0,0 5 2,0 0-2,0 0 0,3 3 6,0 8 12,-3 1 1,0 0-1,-2 0-10,2 0-1,-3 1-3,-1 0-1,-2-1 6,0 0-9,0 0 9,0-3-7,0-2 5,0-3-3,0-3-4,0-1 0,0 0 3,1 0-3,5-3 0,6-15 6,0-3-1,2-4-3,0 1 3,-3 2-5,4 2 0,-3 2 0,4 2-1,-4 2 1,2 7 4,-3 4 0,-2 3-1,2 0 0,-1 7 3,-1 10 27,2 4-14,2 3-1,-2 2-6,2-1-1,-1-3-7,-3-2-2,4-5-2,-2-4-2,-1-5-33,5-6-35,-1 0-25,-1-14-96</inkml:trace>
  <inkml:trace contextRef="#ctx0" brushRef="#br0" timeOffset="316402.1582">8393 15085 542,'0'0'20,"0"0"-9,0 0 2,0 0-4,0 0-9,0 0-2,-16-18-96,16 18-167</inkml:trace>
  <inkml:trace contextRef="#ctx0" brushRef="#br0" timeOffset="317489.2854">9390 14887 39,'0'0'90,"0"0"-16,0 0-32,0 0-8,0 0 1,0 0-10,-42-33 0,32 31 7,1 2 11,-2 0-28,-4 0-6,-4 8-5,1 7-4,-3 4 0,3 6 0,2 1 0,2 3 0,3 2-2,3 4 2,2 4 2,6 3 5,0 2 5,0 1 3,0-3-9,9-1-6,7-6 0,4-7 2,4-3-2,1-7 0,5-7-1,0-3 1,1-6 3,0-2-1,2 0 11,-3-17-7,3-1 0,-6-6 0,-2-2 1,-1-5-3,0-2 15,-2-2-8,0 2 8,-5 0-6,-1-2-5,-7 2-1,-4-3-4,-5 0-1,0 0 6,-5 0-2,-14 2-4,-1 3 3,-3 4 8,-1 6-7,0 3 5,0 4-9,0 4-2,2 3 3,0 3-3,2 4 0,1 0-3,-2 0 3,0 14-3,-3 8 3,5 8 0,4 10-3,0 4 3,7 3 16,4-2-9,4-8-3,0-6-4,0-5 0,12-7-1,6-1 0,7-6 0,3-6-5,10-6-22,4 0-40,1-4-103,-6-13-197</inkml:trace>
  <inkml:trace contextRef="#ctx0" brushRef="#br0" timeOffset="318369.5659">10160 15105 182,'0'0'158,"0"0"-124,0 0-14,0 0 38,0 0-42,0 0-5,95-34-2,-65 24 2,1 4-2,-5 2-8,-3 2-1,-3 2-6,-1 0-64,-5 2-63,-2 7-108</inkml:trace>
  <inkml:trace contextRef="#ctx0" brushRef="#br0" timeOffset="318592.2573">10161 15286 264,'0'0'111,"0"0"-90,0 0 84,0 0-30,0 0-52,0 0-20,105-57-2,-68 43-1,-6 3 0,-5 5-16,-7 2-52,2 4-31,-11 0-89</inkml:trace>
  <inkml:trace contextRef="#ctx0" brushRef="#br0" timeOffset="319751.3231">11693 14917 69,'0'0'91,"0"0"-28,0 0-5,0 0-18,0 0-22,-88-21-5,72 21-2,1 2-4,-3 11 0,-1 6 0,-2 9 0,0 5 3,0 3 12,2 4 5,-1 3-3,7 2-11,4 3 0,2 0-5,7-1-2,0-5-4,0-6 0,16-6-2,2-8-3,7-5 3,2-4 3,3-9-2,0-4 0,0 0 5,1-4-4,3-16 1,2-5 0,6-7-3,0-7 2,-2-7-2,3-3 0,-9 0 2,-5 4-2,-10 5 3,-7 1 1,-9 2-1,-3 3 9,0-1 21,-19 4-4,-8 2-7,3 3-3,-5 5-9,1 6-3,0 8-3,-2 4-3,3 3-1,-4 0-3,3 10 2,-1 7 1,4 4-1,8 1 1,4 7-3,6 2 3,5 4 0,2-3 0,0-1 1,6-5 0,10-5-2,1-3 1,7-5 0,1-2 0,5-5-7,6-5-37,3-1-51,1 0-122</inkml:trace>
  <inkml:trace contextRef="#ctx0" brushRef="#br0" timeOffset="320368.5302">12453 15204 228,'0'0'112,"0"0"-99,0 0 23,0 0-19,0 0-6,118-40 21,-71 29-2,-3 2-4,-1 4-18,-9 5-8,-4 0 0,-4 0-2,-3 0-44,-3 7-86,-8-1-106</inkml:trace>
  <inkml:trace contextRef="#ctx0" brushRef="#br0" timeOffset="321961.771">13717 14685 213,'0'0'91,"0"0"-31,0 0 0,0 0 4,0 0-33,0 0-26,-75 12 3,56 7 0,-1 3-2,-1 2 2,-1 3 5,1 2 2,-3 2-8,6 4 0,2 5 0,-1 1 3,7 1 8,2-3-8,4-3-1,4-1 0,0-5-6,6-1 0,10-5-3,5-5 1,4-1-1,5-5 0,3-6 1,1-7 3,5 0-3,2-9 4,2-13-1,-1-7-1,-3-4 0,-2-2-3,-6-1-3,-7 0 1,-6 0 2,-9-1 2,-4 1 1,-5 0-1,0 2 2,-5-2-1,-7 0 2,-6 1 6,-2 0-6,0 4 1,-4 2-6,0 5 1,1 4-1,-2 8 0,0 8-1,-5 4 1,-1 0 0,-1 15-4,3 9 4,2 8 6,9 5-5,3 3 3,7 0-1,8-2 1,0-5-4,14-6-1,14-6 1,12-6 1,5-8 1,6-2-2,-2-5-24,2 0-31,-9-8-67,-8-7-171</inkml:trace>
  <inkml:trace contextRef="#ctx0" brushRef="#br0" timeOffset="322830.1423">14303 14411 43,'0'0'92,"0"0"-2,0 0 13,0 0-43,0 0-26,0 0 18,31-81-21,-10 69-15,0 1 7,-3 7-13,-3 4 1,-3 0-11,-1 4 0,-3 17 0,-2 5 7,-3 5 2,-3 1-9,0-2 2,-1 2 4,-13-5-5,-2-6 3,2-3-3,2-7 5,6-7-3,5-1 2,1-1-4,0-1-1,0-1 0,0 2-1,0-1-7,11 4-7,0-1 15,3 5 0,-1 3 0,1 0-1,-4 4 2,-1-3-1,-5 0 1,-2 0 4,-2-2-5,0 3 2,-5-3-1,-12 1 18,-3-2-11,-4 0 2,-3-3 0,1-3-10,-4-1 0,-3-3-17,2 0-39,1 0-107,0 0-142</inkml:trace>
  <inkml:trace contextRef="#ctx0" brushRef="#br0" timeOffset="323632.1656">13324 15356 94,'0'0'53,"0"0"39,0 0 12,0 0-20,0 0-35,0 0-27,-3 5-9,18-3-11,12-1 12,13-1 32,14 0-26,10 0-3,6-6 2,9-8-18,5-1 4,1 2-5,6-1 0,0-1 1,-2 3-1,-2 2-9,-5-1-9,-9 2-3,-12 3-9,-17 4-15,-18 2-23,-14 0-51,-12 3-52</inkml:trace>
  <inkml:trace contextRef="#ctx0" brushRef="#br0" timeOffset="324550.1894">13606 15562 49,'0'0'63,"0"0"26,0 0-5,0 0-35,0 0-1,0 0-29,40-54 14,-26 50-20,-2-1-4,3 4 1,-2 1-8,4 0-2,2 9 0,-3 10 0,-1 6 5,-4 3 8,-6 1-10,-3 1 3,-2 0-5,0-4 3,-9-4-2,-3-2 3,-2-5-5,1-5 9,4-2-5,5-5-2,2-3 4,2 0-3,0 0-3,0-3-3,0-2-12,2 1 8,7 4 0,3 0 3,1 0 1,-1 0 0,3 6 3,-3 6 2,-1 1 5,-3 3-3,-5 0 1,-3 2 2,0 2-3,0 1-4,-7 0 18,-5 0 11,-3-1-12,-3-5 0,-1-4 2,2-3 2,3-5-4,-5-3-3,2 0 15,-3-4-28,-2-11-1,1-1-1,4 1-12,3-1-34,6 1-38,7 1-34,1-1-78</inkml:trace>
  <inkml:trace contextRef="#ctx0" brushRef="#br0" timeOffset="325035.9189">14145 15569 257,'0'0'77,"0"0"-66,0 0 2,0 0 36,0 0-6,-11 101-20,11-67 25,0-2-16,0-4-13,0-1-4,0-3-9,0-1-3,0-3 0,0-4-3,2-1-20,2-2-79,1-5-115</inkml:trace>
  <inkml:trace contextRef="#ctx0" brushRef="#br0" timeOffset="325267.7126">14134 16235 69,'0'0'400,"0"0"-350,0 0 32,0 0 19,0 0-63,0 0-31,-1 0 0,1 0-7,0 0 0,0-2-37,0-9-128,0-3-120</inkml:trace>
  <inkml:trace contextRef="#ctx0" brushRef="#br0" timeOffset="326174.6025">15410 15210 132,'0'0'183,"0"0"-166,0 0 14,0 0 67,0 0-25,100-1-32,-52-7-14,8 2-6,2-1-13,-1-1-3,-4 1-5,-3 1-2,-1-1-33,-4 5-59,-6-1-40,-8 1-39</inkml:trace>
  <inkml:trace contextRef="#ctx0" brushRef="#br0" timeOffset="326475.4297">15719 15037 97,'0'0'178,"0"0"-166,0 0 21,0 0 35,-38 94-17,34-67-24,1 2 2,0-1-12,1-1-5,2 0-5,0-2-7,0 0 0,0-6-24,5-2-60,7-7-84,3-4-87</inkml:trace>
  <inkml:trace contextRef="#ctx0" brushRef="#br0" timeOffset="327246.2708">16633 14610 347,'0'0'70,"0"0"-18,0 0 33,0 0-43,0 0-41,0 0 1,-94-3-2,72 30 0,2 6 5,0 8 5,0 2 0,5 4 1,2 0 3,5-3-5,8-1-9,0-6 0,3-3 0,18-9 0,4-4 0,4-6 0,2-5 0,0-9-1,4-1-3,2 0 0,2-17 4,4-7 0,-2-6-5,-2-5 3,-5-1 2,-4-1-3,-5-4 3,-9-1 0,-10-2 2,-6-1-2,-1 1 2,-20 1-4,-6 2 4,0 4-2,2 8 1,-1 8 0,6 10 7,-4 11 8,-2 0-16,-5 19 0,-5 15-3,2 8 2,3 3 2,9-1 0,11-3-1,8-8-1,3-3 1,10-8 0,16-2 0,6-8 1,8-4-1,2-7-2,2-1-18,5 0-31,-3-12-82,-3-7-125</inkml:trace>
  <inkml:trace contextRef="#ctx0" brushRef="#br0" timeOffset="327962.8055">17531 14209 114,'0'0'98,"0"0"-67,0 0-10,0 0 9,0 0 7,0 0-5,-15 38 9,8-21-9,0-2-7,2-5-5,4-1-15,1-3-5,0-3-3,0 0 3,7-3 0,14 0 2,6 0 4,1 0 2,-4 0-7,-8 0-1,-2 10 0,-4 1-2,1 4 2,-1 5 3,-2 1 15,-2 1 1,-5 0-8,-1 1 7,0-2 2,0-2-7,-7 1 4,-10 1 11,-8-2-8,-5 2-8,-3-3-9,2-1-3,4-5-7,3-3-42,5-6-90,5-3-86</inkml:trace>
  <inkml:trace contextRef="#ctx0" brushRef="#br0" timeOffset="328210.248">17531 14230 332,'0'0'78,"0"0"0,0 0-55,0 0-2,82-54-19,-47 45 2,-2 3-4,-4 5-4,-5 1-9,-4 1-42,-1 13-11,-1 2-33,-5 0-41</inkml:trace>
  <inkml:trace contextRef="#ctx0" brushRef="#br0" timeOffset="328843.0459">16463 15099 220,'0'0'170,"0"0"-110,0 0 18,0 0-12,0 0-53,0 0-11,12 0 4,10 0-3,5 0 3,10 0 7,11 0-1,17 0-3,23 0-3,19-3-3,17-9 0,3 0-3,-10 3-3,-15 3-1,-19 4-16,-19 2 4,-12 0-9,-11 3-32,-8 8-1,-8 1-16,-8 0-43,-6-3-80</inkml:trace>
  <inkml:trace contextRef="#ctx0" brushRef="#br0" timeOffset="329597.4375">16918 15284 304,'0'0'136,"0"0"-71,0 0-23,0 0 3,0 0-36,0 0-1,0 0-3,-16 87 6,10-64 0,0-2-8,1-5 2,2-2-5,2-1 0,-1-5-1,2 0 1,0-3-4,0-1 2,10-1 2,7-2 0,5-1 0,0 0-2,-2 3 1,-2 4 1,-6 1-4,-1 6 3,-1 0 1,-2 2 0,-2 2 3,-2 2 3,-2-1 5,-1 1-5,-1-1-3,0-1-1,-3 0 2,-9-3 1,-7-1-2,1-5 3,-3 0-6,-1-4-5,0-4-10,0-1-11,3 0 1,2-6-84,4-18-25,6-9-141</inkml:trace>
  <inkml:trace contextRef="#ctx0" brushRef="#br0" timeOffset="329844.864">17088 15179 182,'0'0'123,"0"0"-111,0 0 8,0 0 26,91 9-16,-50 1-24,3 0 1,-2-3-7,-2 0 0,0 0-49,-4-5-49,-4 1-34,-6-1 9</inkml:trace>
  <inkml:trace contextRef="#ctx0" brushRef="#br0" timeOffset="330114.3318">17538 15263 339,'0'0'179,"0"0"-153,0 0 34,0 0-11,0 0-43,0 0-6,-2 35-13,2-5 13,-1 6 3,-6 0-2,1 2 2,0-1 1,-4-1 2,3 2-5,-4-2-1,-1-1 0,0-3-25,5-6-75,2-6-171</inkml:trace>
  <inkml:trace contextRef="#ctx0" brushRef="#br0" timeOffset="330346.1154">17451 15856 299,'0'0'232,"0"0"-229,0 0 60,0 0-21,0 0-33,0 0-2,0 0-6,0 0-1,0 0-34,1 0-77,1-7-117</inkml:trace>
  <inkml:trace contextRef="#ctx0" brushRef="#br0" timeOffset="330916.4912">18085 15076 131,'0'0'97,"0"0"-83,0 0 37,92-23 26,-49 13-44,5 1-21,2-1 1,-6 1-13,1-1 0,-3 5-12,-5-1-74,-7-1-52</inkml:trace>
  <inkml:trace contextRef="#ctx0" brushRef="#br0" timeOffset="331148.2786">18288 14933 130,'0'0'234,"0"0"-181,0 0-40,0 0 11,0 0 43,-24 79-2,19-49-50,-1 0-2,3 0-5,2 0-8,1 0 0,0-1-9,0-4-55,4-4-89,10-7-90</inkml:trace>
  <inkml:trace contextRef="#ctx0" brushRef="#br0" timeOffset="331644.1902">18913 15024 300,'0'0'205,"0"0"-195,0 0-10,0 0 7,0 0-7,0 0-44,16 7-101,-5-4-33</inkml:trace>
  <inkml:trace contextRef="#ctx0" brushRef="#br0" timeOffset="331865.3526">19178 15064 441,'0'0'68,"0"0"-66,0 0 16,0 0-18,0 0-76,0 0-101</inkml:trace>
  <inkml:trace contextRef="#ctx0" brushRef="#br0" timeOffset="332065.6748">19360 15072 385,'0'0'78,"0"0"-73,0 0 53,0 0-58,0 0-59,0 0-131,26-9-87</inkml:trace>
  <inkml:trace contextRef="#ctx0" brushRef="#br0" timeOffset="332281.8416">19466 15049 72,'0'0'95,"0"0"-95,0 0-4,0 0-50</inkml:trace>
  <inkml:trace contextRef="#ctx0" brushRef="#br0" timeOffset="334460.9603">21382 14974 72,'0'0'123,"0"0"-117,0 0-2,0 0 61,0 0-10,0 0-43,35 0 20,-13 0 13,3 0-14,6 0 4,5 0-2,5 0-24,6 0 8,10 0-11,12 0-3,17 0 5,17 0 2,20 0-9,12-3 7,7 0-6,6 1 1,-2 2-3,-6-1 0,-6-1-3,1 0 3,-7-1-7,-3-2-9,-5 2 7,-19 1 0,-19 2-14,-21 0 5,-25 0 2,-15 0 5,-13 0-2,-7 0-25,-1 0 16,0 0 16,-12 0-1,-6 0-31,-1-4-208</inkml:trace>
  <inkml:trace contextRef="#ctx0" brushRef="#br0" timeOffset="336655.7075">29176 11979 126,'0'0'72,"0"0"-8,0 0-19,0 0-6,0 0-36,0 0-1,0 0 13,19-23-2,-2 23 11,1 0-13,4 0-3,5 0 20,4 0-20,13 0-8,14 0 8,14 0 11,12 0 4,12-7-5,14 2-12,6-3 15,3 3-1,-3-3-10,-9 2 10,-11 0-17,-14 0 5,-12 1-4,-18 4-1,-15-2-3,-17 3 0,-11 0 0,-9 0-3,0 0-18,0 0-11,0 0-24,0 0-10,0 0-21,0 0-71</inkml:trace>
  <inkml:trace contextRef="#ctx0" brushRef="#br0" timeOffset="337257.3393">31769 11458 217,'0'0'92,"0"0"-18,0 0 3,0 0-21,0 0-52,0 0 0,-88 78 7,64-31 8,3 3 10,3-2-13,5-2-2,4 1-3,7-2-7,2 2-4,2 0-1,17 1 1,2 1 1,3-4-1,6-2-1,4-4-10,8-5-31,15-5 15,7-8-61,9-9-90,-4-9-103</inkml:trace>
  <inkml:trace contextRef="#ctx0" brushRef="#br0" timeOffset="337689.7097">32766 11512 264,'0'0'40,"0"0"-21,0 0-17,0 0 4,0 0 16,0 93 39,0-46-20,4 0-16,4-4-4,0-4-1,-2-4-14,-1 0 3,-5-2-5,0 1 1,-8 4 1,-18-3-6,-12 0-4,-11-6-57,-6-4-29,-3-9-13,-3-5-73</inkml:trace>
  <inkml:trace contextRef="#ctx0" brushRef="#br0" timeOffset="338291.3615">32197 11613 120,'0'0'72,"0"0"15,0 0-16,0 0-45,0 0-17,0 0 12,12-18-21,0 16-2,6 1 2,6 1 0,5 0-1,9 0 1,1 0 3,3 0-3,-1 0 0,-3 0 0,-6 1 0,-3 3-2,-7-1 1,-8-2 0,-8 1-25,-5-1 10,-1-1 2,0 0-17,0 1 21,0 7 10,-7 4 16,-7 7 14,-4 7 1,-1 4 0,2 4 12,0-2-5,3-1-5,-1 0-15,2-1-7,-1-1-5,-1 1 8,2 0-11,-2 2-3,1-1 1,1 0 0,1-3-2,3-2-3,-1-5-105,5-9-94</inkml:trace>
  <inkml:trace contextRef="#ctx0" brushRef="#br0" timeOffset="340080.6226">24639 14674 150,'0'0'112,"0"0"-18,0 0-18,0 0-5,0 0-16,0 0-24,-19 0-21,13 0-2,-2 6-6,-2 7-3,-4 3 1,-1 4 0,1 1 0,1 3 0,2 2 0,5-1 0,3-1 1,3-4-3,0-2 1,0-2-2,11 0 0,11-5-2,4-3 5,7-5 18,6-3 3,6 0-10,0-6-1,-1-5-10,-5-1 4,-9 2-3,-8-1 2,-8 2-3,-7-2 1,-1-2-1,-6 0 2,0-5-2,0-2 0,-9 0-17,-4-3 7,-2-5-5,-2 0-10,3-3-15,-2 2 0,3 1 39,1 1 1,2 2 3,-2-3-3,4 2 5,4-3-2,4 0 15,0-1-14,0 0-4,3 0 1,9 3-1,1 3 1,2 6 4,3 4-4,1 5 8,1 4-9,4 5 0,7 0-6,5 2 6,3 15 1,-2 4-1,-7 6-2,-14 4 1,-10 4-8,-6 1 5,-6 1 3,-22-5-1,-8 0-20,-6-5-44,-4-6-51,3-8-78</inkml:trace>
  <inkml:trace contextRef="#ctx0" brushRef="#br0" timeOffset="340568.5559">24379 14247 168,'0'0'31,"0"0"24,-44 98 25,29-45 14,0 5-39,3 4 15,4 1-41,1 2-15,6 0 4,1-4 7,0-4-19,6-2-6,13-6 1,3-3-2,5-4-6,3-6-18,3-6-11,2-6-15,6-6 13,5-6 0,5-3-47,6-7-56,2-2-80</inkml:trace>
  <inkml:trace contextRef="#ctx0" brushRef="#br0" timeOffset="340963.8895">25530 14175 232,'0'0'42,"0"0"-42,0 0 0,0 90 78,0-28-15,0 4-9,-3 5-11,-2 0-6,-1-2-9,-3-6-23,-4-4 0,-5-3-5,-7-6-1,-13 2-22,-10-3-33,-7-3-47,-6-4-19,-2-8-21</inkml:trace>
  <inkml:trace contextRef="#ctx0" brushRef="#br0" timeOffset="343100.7815">5288 17742 289,'0'0'83,"0"0"-45,0 0 81,0 0-47,0 0-34,0 0-7,0-3-19,-3-3 0,-7-2-6,0-5-5,-5-2 8,0-2-9,-3-8 1,-3-1 0,-3-10-1,-3-2 0,-1-1 0,0-3 0,-2-1 0,3-1 0,-1 0 0,-1 3-1,5 2 2,-1 2-1,4-1 0,0 0-1,0-1 0,4 2 1,3-2-3,6-4 3,8 0-4,0-4-3,2 2-4,16 6 7,1 4 2,2 10 1,-7 9 0,-8 9-4,-3 7 3,0 4-12,2 33-6,0 26 12,-5 27 8,0 19 9,-2 2-4,-11-10-3,1-15-2,-1-15 2,5-11 0,-1-11-1,0-10 0,2-13 0,4-11 3,3-9-4,0-6 1,0 0-1,0 0 6,13-19 3,10-12 10,11-9-16,3-2-2,5 1-1,1 3 0,-7 4 1,3 7-1,-6 4-6,-3 5-25,-2 5-40,2 2-58,-8 2-94</inkml:trace>
  <inkml:trace contextRef="#ctx0" brushRef="#br0" timeOffset="344335.2709">8140 16913 76,'0'0'11,"0"0"9,-96-5 4,59 14 6,1 9 10,3 3-15,2 5 12,1 4 17,3 6-21,3 11-2,2 8 17,7 12-17,4 8 11,6 2 0,5 0-13,0-7-3,0-6 6,11-4-1,3-11-20,1-3 0,3-13-8,3-6-3,-1-12-1,3-6 0,2-6-3,10-3 4,11-6-4,9-26-36,6-7-58,-5-6-164</inkml:trace>
  <inkml:trace contextRef="#ctx0" brushRef="#br0" timeOffset="345275.4983">8601 17470 7,'0'0'72,"0"0"-48,0 0-3,0 0 16,-94 7 20,79 8-26,3 3-11,4 3 31,4 3-9,4 4-3,0-2-23,0 2-3,0-3-2,9-2 4,4-2-5,1-3-10,3-7-1,0-7-2,5-4 3,5-1 4,3-20 17,1-7-17,-2 0 7,-7-1-11,-4 1-7,-7 4-7,-4-2 3,-7 3 4,0 4 7,-2 2 0,-11 4 0,1 5 2,2 1 13,1 4 6,1 0-20,5 3 0,2 0 12,1 0 2,0-2-15,0 0-2,0 1-5,0-2-15,9-1 10,8-6 10,5-1 2,1-3-1,1-3-3,-4 4-11,-4 4 11,-5 2 4,-4 3 0,-3 3-2,-2 1 2,-2 0-4,0 0 4,0 0 0,0 0 6,0 0 8,0 0 5,3 0-11,3 10-8,3 6 25,6 3-5,-2-1-7,3 2-6,-2-2-2,1-2 1,-5 1 0,-2 1-3,-1 1 2,-1 2 1,-6-1-4,0 1 1,0-1 3,0-4-5,-6 2 3,-1-7 1,-2 1-5,-2-2-14,-2-1-38,1-1-53,-4-4-80,4-2-25</inkml:trace>
  <inkml:trace contextRef="#ctx0" brushRef="#br0" timeOffset="346213.6816">9633 17068 136,'0'0'74,"0"0"-23,0 0 12,0 0-13,0 0-24,0 0-23,-96-5-3,74 19 1,0 4-1,2 5 6,-2 5 1,3 5 2,2 8-6,2 5 9,3 3 13,5-1-9,3-3-7,4-3-4,0-6-2,4-6-2,8-1-1,3-7-1,6-2 1,-2-5 0,2-6-1,3-6-2,1-3 3,2 0 23,7-19 1,4-6 2,3-4-20,0-3-1,-7-2-4,-3 0 0,-5-2 0,-6-1 0,-6-1-1,0-3 4,-4 0-4,-7-1 0,-3 0 1,0 0-2,-15 1 4,-6 5-3,-7 6 2,-4 6-1,-4 6 13,1 6-8,1 4-6,4 5 11,4 3-10,2 2-1,2 17 3,3 10 0,7 12-3,6 1 0,6 6 1,0-3 12,4-3-1,11-5-7,3-8-3,4-4-1,5-7-2,6-5 1,6-10-4,4-3 0,5 0-67,-5-13-107</inkml:trace>
  <inkml:trace contextRef="#ctx0" brushRef="#br0" timeOffset="346830.9195">10791 17220 218,'0'0'114,"0"0"-103,0 0-2,0 0 29,98-29 4,-56 19-14,0-1-8,-4 4-6,-9 4-9,-4 1-4,-4 2-1,0 0-37,-4 0-58,-4 2-63</inkml:trace>
  <inkml:trace contextRef="#ctx0" brushRef="#br0" timeOffset="347078.1134">10837 17373 248,'0'0'139,"0"0"-134,0 0 11,0 0 17,0 0 39,0 0-24,109-4-23,-70-2-17,-5-2-5,-1-1-3,-2 0-39,-1-1-82,-6 2-127</inkml:trace>
  <inkml:trace contextRef="#ctx0" brushRef="#br0" timeOffset="348550.8694">11895 16967 41,'0'0'70,"0"0"4,0 0 16,0 0-9,0 0-5,0 0-36,0 0-21,0-15-11,0 15-8,3 16 0,4 13 12,-1 10 51,3 8-22,-1 4-11,0 1-10,-2 0-1,-1-4-14,1-4-4,0-6 3,3-4-3,-3-5 0,0-4-1,-3-7 0,0-6 0,-2-3-7,1-6-24,-2-1-27,3-2-80,6 0-26,-2-15-105</inkml:trace>
  <inkml:trace contextRef="#ctx0" brushRef="#br0" timeOffset="455730.6626">12435 17255 213,'0'0'150,"0"0"-78,0 0 19,0 0-6,0 0-45,0 0-17,0 0-5,6-11-9,-5 11-2,2-2-6,3-1-1,9 0-3,6-3 3,12-1 1,1-1-1,2 1 0,0-2 1,-2 3-1,1-1 2,-4 3-2,-3 1-1,-1 2-9,-6 1-5,-6 0-13,-9 0-7,1 0-14,-7 3-54,0 7 4,0 2 31,-13 0-80</inkml:trace>
  <inkml:trace contextRef="#ctx0" brushRef="#br0" timeOffset="457319.3898">13788 16879 94,'0'0'109,"0"0"-8,0 0-46,0 0 9,0 0-5,0 0-45,-24-24 5,15 24-9,-4 0-10,-4 0-4,0 10 4,-3 3 0,2 3 3,-1 3-2,1 2-2,2 3 1,0 5-2,3 4 2,4 3 0,0 5-2,4 2 2,0 2 6,5-1 3,0-3-4,0-7-5,9-4-4,4-6 2,5-3-1,0-7 3,3-7-6,3-2 1,-2-5 3,7 0 2,2-5 9,2-13 11,0-7-5,-2-2 3,-3-8-12,-2 0-3,-7-2 4,-6-1-4,-4-3 7,-6 4-5,-3-2-1,0 2 6,-1 3-10,-16 1 8,-2 4 5,1 4 4,-3 5-5,3 6-1,-1 7-5,-2 6-6,3 1 0,-3 0-2,-3 11 1,3 9-2,-1 1 2,4 4 1,6-2-2,5 0 1,4-1-2,3-2 1,0-2-1,6-3-2,10-4 0,7-4 3,3-4-3,6-3 5,4 0-5,2-6-36,1-9-45,-5 0-82</inkml:trace>
  <inkml:trace contextRef="#ctx0" brushRef="#br0" timeOffset="457924.0728">14264 16678 134,'0'0'96,"0"0"-62,0 0 45,0 0-18,0 0-22,36-86-12,-17 77-15,-1 5-3,-1 4-5,-5 0-4,1 13 0,-4 16 3,-6 8 18,-3 10-11,0 1-4,-18-1 0,-4-5 15,-1-8-18,4-3 0,-1-7-3,7-8 5,4-5-5,5-6-1,2-2 1,2-2 0,0 0-4,0 1-9,3-2 5,16 0 8,10 0 11,5-6-7,8-8 1,-6 2-5,-3 2-41,-5 2-79,-6 5-83</inkml:trace>
  <inkml:trace contextRef="#ctx0" brushRef="#br0" timeOffset="458572.1867">13458 17577 117,'0'0'206,"0"0"-170,0 0 1,0 0 59,0 0-43,0 0-40,48-29-12,-17 20-2,8 0-1,9 2 2,6-3 7,5 3 2,3-1-4,-1 1-2,0 1-1,3-5-1,2 1-2,5-5-18,-1 1-43,-1 2-41,-6 4-37,-13 5-58</inkml:trace>
  <inkml:trace contextRef="#ctx0" brushRef="#br0" timeOffset="459628.308">13666 17911 85,'0'0'32,"0"0"5,0 0 66,0 0-29,0 0-72,0 0 7,16-89 6,-1 72 15,0-4-4,1 3 3,-1 5-8,0 2 4,-1 2-18,2 9-7,-1 0-2,1 23 2,1 10 15,-4 9-3,-4 2-5,-3-1-6,-4-4 10,-2-1-10,0-1-1,-8 4 4,-11-5-6,-4 2 2,-4-5-3,-1-6-34,1-4 31,4-4-24,4-8 17,6-5-5,6-2 18,4-4 13,1 0 28,2 0 8,0 0-28,0 0-5,0 0 8,17-10-24,8-1 0,6 1 7,7-4-6,3 4 0,-2 2 5,0-2-6,-3-1-4,-3 4-25,-3-1-31,-4 5-45,-8 1-113</inkml:trace>
  <inkml:trace contextRef="#ctx0" brushRef="#br0" timeOffset="460107.5211">14194 17724 268,'0'0'71,"0"0"3,0 0 8,0 0-18,0 0-64,0 0 4,-5 60-4,5-19 20,0 1 3,0-4-8,5-4-11,-1-2-1,1-8-1,-1 0 0,0 0-2,0 0-7,-1-3-35,-2 0-41,1-3-78,-2-1-71</inkml:trace>
  <inkml:trace contextRef="#ctx0" brushRef="#br0" timeOffset="460330.2051">14216 18263 363,'0'0'126,"0"0"-94,0 0 64,0 0-57,0 0-36,0 0 0,0 0-3,0 0-9,0 0-30,0 0-128,0-9-6</inkml:trace>
  <inkml:trace contextRef="#ctx0" brushRef="#br0" timeOffset="461279.4132">15067 17397 208,'0'0'91,"0"0"-59,0 0 22,0 0-23,0 0-31,0 0 0,46-1 23,-16-2 18,1 0-23,0 0-16,4 0-1,2-2 6,2-2-7,4-1-2,-1 2-16,-2 0-51,0 5-25,-2-5-68,-10 2-1</inkml:trace>
  <inkml:trace contextRef="#ctx0" brushRef="#br0" timeOffset="461611.1036">15296 17280 76,'0'0'160,"0"0"-133,0 0-24,0 0 26,0 0 36,-17 84-33,14-52-17,3-2-5,0-4-10,0-4 3,0-1-3,0-7-13,0 0-48,6-6-61,0 0-84</inkml:trace>
  <inkml:trace contextRef="#ctx0" brushRef="#br0" timeOffset="462502.4929">16069 16874 56,'0'0'48,"0"0"-18,0 0 46,0 0 52,0 0-85,-88-27-17,70 27 1,2 7-20,-2 10-3,3 8 9,2 10-13,1 5 0,4 9 3,0-1-1,6-1 1,2-1 3,0-5-6,0-4 1,10-5-1,5-5-1,8-6-5,2-7 2,5-4 1,1-5 6,0-5-3,2 0 0,-2-5 1,4-13 2,-1-5 5,-4-3-7,-3-3-1,-5-4 7,-4-2-1,-2-4 4,-2-1-9,-5-4 9,-2 1 0,-4 1-4,-3 3-2,0 3 28,-3 5-18,-10 0 19,-2 6-25,-3 4-2,0 4 4,-1 5 1,-2 6-6,-2 5 0,-2 1-5,-5 0-2,0 18 2,2 6 0,4 4 2,8 5 1,4-1-3,9 1 0,3-4-1,0-4-5,12-4 3,10-4 0,7-5 3,4-6 0,4-6-11,3 0-34,-1-6-30,-3-10-133</inkml:trace>
  <inkml:trace contextRef="#ctx0" brushRef="#br0" timeOffset="463358.091">16544 16547 64,'0'0'148,"0"0"-91,0 0-17,0 0-19,0 0-20,0 0 0,-3 35 5,3-14 6,0-2-3,4-1-8,6-2 3,1-6-4,3-2 1,3-7 0,4-1 1,0-1 5,3-15-4,-2-3-3,-2-2-16,-5 1 13,-5 4 3,-4-1 3,0 3 0,-5 6 3,-1 2 37,0 4 31,0 2 7,0 0-43,0 0-32,0 13-6,0 16-2,0 6 2,0 2 7,0-1-4,0-4 1,-1-3-2,-1-4-4,2-1 1,0-4-35,0-3-96,0-5-67</inkml:trace>
  <inkml:trace contextRef="#ctx0" brushRef="#br0" timeOffset="464576.7347">15857 17474 57,'0'0'123,"0"0"-112,0 0-11,0 0 10,0 0 12,0 0-7,0 0 28,105-6 4,-64 2-18,6-4-4,3 1-4,4-1-10,2 0-3,6 3-8,3 0 0,3 2 2,-1 1-2,-3-1 0,-4 3-1,-5 0-12,-9 0-39,-4 0-44,-9 0-65</inkml:trace>
  <inkml:trace contextRef="#ctx0" brushRef="#br0" timeOffset="465453.4245">15967 17641 100,'0'0'42,"0"0"24,0 0-4,0 0-4,0 0-27,0 0-24,0-1-7,0 13-7,0 15 7,-2 9 12,2 3 2,0 2 2,0-10-10,4-2-5,8-7-1,3-6 0,9-6 1,1-5-1,7-5 0,1-3-5,2-15-9,1-7-13,1-3-32,-7-1-6,-6-5 20,-3 1 4,-6 4 20,-6 2 18,-3 9 3,-3 4 8,-3 7 33,0 4 17,0 3 62,0 0-22,0 0-37,0 0-10,0 0-15,-2 10-24,-5 15-11,-2 9 9,-3 7 0,5 4 8,-1-7-6,2 1-3,5-3-8,-1 0 1,2-3-2,0-3 0,0 0-7,0-4 3,6-5-33,-2-4-38,-1-7-42,1-4-87</inkml:trace>
  <inkml:trace contextRef="#ctx0" brushRef="#br0" timeOffset="465927.0426">16630 17653 218,'0'0'215,"0"0"-121,0 0-68,0 0 29,0 0-33,0 0-22,-3 57 1,0-19 0,0 0-1,0-2 2,-2-3-1,1-1 1,3-8-1,-1-2-1,2-2 0,0-2-6,0-3-20,0-2-59,-1-2-87,-1-4-85</inkml:trace>
  <inkml:trace contextRef="#ctx0" brushRef="#br0" timeOffset="466196.6066">16635 18221 43,'0'0'475,"0"0"-380,0 0-15,0 0-23,0 0-19,0 0-24,-8-21-12,7 19-2,-1 1-7,1-6-46,1 0-50,0-5-231</inkml:trace>
  <inkml:trace contextRef="#ctx0" brushRef="#br0" timeOffset="469821.9078">17345 17389 110,'0'0'79,"0"0"12,0 0-9,0 0-29,0 0-18,0 0 4,0 0 11,1-5-16,13 0-32,4 1-2,9-2-1,5 3 0,6-2 1,3-1 2,1 2-2,3-4 0,-3 1-2,0 1-45,-2-5-12,-3 1-24,-7 2-22,-6 2-49</inkml:trace>
  <inkml:trace contextRef="#ctx0" brushRef="#br0" timeOffset="470160.0011">17610 17212 153,'0'0'191,"0"0"-172,0 0-17,0 0 15,0 0 47,-23 82-14,17-51-17,2-1 3,1-3-18,2-4-5,-1-5-8,2 0-5,0-3 0,0-3 0,0 0-24,0-6-54,3-3-51,8-3-98</inkml:trace>
  <inkml:trace contextRef="#ctx0" brushRef="#br0" timeOffset="470454.8105">18200 17348 540,'0'0'64,"0"0"-58,0 0 40,0 0-35,0 0-11,0 0-45,-2 0-38,2-2-43,2-3-119</inkml:trace>
  <inkml:trace contextRef="#ctx0" brushRef="#br0" timeOffset="470708.7498">18413 17316 309,'0'0'177,"0"0"-164,0 0 14,0 0-6,0 0-21,0 0-134,25-9-170</inkml:trace>
  <inkml:trace contextRef="#ctx0" brushRef="#br0" timeOffset="470940.6453">18681 17340 94,'0'0'321,"0"0"-284,0 0 17,0 0-44,0 0-10,0 0-54,7-21-42,3 15-59</inkml:trace>
  <inkml:trace contextRef="#ctx0" brushRef="#br0" timeOffset="473161.7669">21640 17273 1,'0'0'43,"0"0"12,0 0-17,0 0 1,96-13-22,-70 10 6,4 1 6,1-1-16,8-2 0,6-1 5,4 1-12,3 1 6,4-1-1,4 2-1,4 0 18,6 3-5,3 0-8,6 0-9,6 0 1,12 0 9,6-4 1,3-2-15,7-2 5,7 1 0,5-1 2,3-1-2,2 0-1,-6 0-3,-6 0 4,-8 1-7,-14 3 8,-11 2-8,-14 0 11,-10 1-4,-10 2-2,-12-2 2,-11 2-5,-10 0-1,-6 0-1,-7 0 0,-5 0-1,0 0-6,0 0-47,-5 0-19,-11 0-57</inkml:trace>
  <inkml:trace contextRef="#ctx0" brushRef="#br0" timeOffset="473763.3034">24994 16782 281,'0'0'83,"0"0"-51,0 0 34,0 0-13,0 0-28,0 0-25,-31 33 2,17 6-2,1 15 12,0 9-7,2 8 6,6 2-2,5-3-5,0-3-4,2-4 2,16-3-4,6-9 2,7-3 0,7-10 0,8-9-23,6-10-75,6-12-43,8-7-99</inkml:trace>
  <inkml:trace contextRef="#ctx0" brushRef="#br0" timeOffset="474202.1626">26267 16777 302,'0'0'50,"0"0"-14,0 0 25,0 0-27,0 0-34,0 0 0,15 63 39,-11-20-7,-3 3-18,1 2-6,-1-1 1,-1-1-1,2 2-7,-2-5 0,0-2-1,0-1 2,-12-1-4,-18-1-27,-8-6-81,-9-5-60,-4-6-116</inkml:trace>
  <inkml:trace contextRef="#ctx0" brushRef="#br0" timeOffset="474988.7447">25566 17066 180,'0'0'42,"0"0"-4,0 0 41,0 0-16,0 0-28,0 0-11,-26 20-7,22-20-4,2 0 2,-1 0 6,-3 0-12,-3-11-9,-3-4-7,5-1 7,2-2-1,2-3 0,2-2-4,1-1 2,0 0 0,0 0 0,0 0 2,7 0-2,4 1 0,4 3 2,0 2-6,2 3 4,2 3 0,1 3 0,1 3-3,-3 2 9,3 1-7,-6 3 2,0 0 0,-5 6-1,-1 13-2,-3 12 5,-6 5 9,0 7-3,0 5 14,-9 1-3,-6 0-1,2-2-3,-7-4-3,0-2 6,-1-5-14,-3-1 13,0-5-14,2-1 8,1-4-9,1-3 2,3 0-1,1-3-1,3-2-8,6-5-55,2-5-27,5-7-100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38:29.6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10452 3593 24,'0'0'14,"0"0"42,0 0 31,0 0-11,0 0-18,0 0-8,0 0 7,-6-9-12,6 8-5,0-2-2,0 3-1,0 0-13,0 0-20,0 0-4,0 0-1,0 0-8,0 0 1,0-2 3,6 2 5,15-1 0,6-2 2,6-1-1,1-1-1,2-1-1,0 0-33,-2 1-36,-3 0 14,-5 3-26,-4 0-24,-4 2-28,-8 0 27</inkml:trace>
  <inkml:trace contextRef="#ctx0" brushRef="#br0" timeOffset="5473.2992">8047 556 113,'0'0'85,"0"0"-73,0 0-4,0 0 23,0 0-1,0 0-7,0 0 7,0 0-5,0-2 7,0 2-7,0 0-15,0 0-10,0 0-2,3 0 2,12 0 2,3 0 1,1 0 3,4 0 7,-1 0 1,-2 0-9,2-1 3,-3-4 6,1 1-7,-3 0-3,-3 0-2,-1 1-1,1 0 0,-5 0 2,4 0-2,-2 2-1,-4-2 1,0 1 3,1-1-4,-5-1 3,5-1 1,-4 2 3,-1-1-3,0-1 6,-3-1-5,0 2 3,0-4-8,0 2 1,0 0-1,-6-2-1,0 1 1,-3 1 1,1 0 4,-2 0-3,-2 2-2,-1-3 1,-1 4 3,1-1-3,-5 1-2,0 2-2,3-1 2,-4 2-1,2 0-5,-5 0-5,0 2 7,-1 8 1,1 3 2,-2 1 2,0 3 0,-1 1 0,4 0 0,0 3 0,0 0-7,3 3 7,0 3-1,3 3 0,2-1-1,4 2 2,6 0-2,3-4 2,0-2-2,0-2-3,0-2 5,11-5-9,5-2 8,6-3 1,4-8 1,5-2 2,6-1-3,2 0 5,-2-3 0,-1-5-3,-1 2-4,-4 1 0,0-2-27,-1 1-115,-3-1-77</inkml:trace>
  <inkml:trace contextRef="#ctx0" brushRef="#br0" timeOffset="9129.1692">8817 120 0,'0'0'16,"0"0"6,0 0 2,0 0 1,0 0-17,0 0 9,0 0 8,0-2 13,0 1-1,0 1 6,0 0 0,0 0-3,0 0-19,0 0-6,0-2-7,0 2 6,0 0 7,0 0-2,0-2 1,0 2-3,0 0-4,0 0 2,0 0-1,0 0-1,0 0 7,0 0-3,0 0-13,0 0 3,0 0-7,0 0-3,0 0-1,0 0-5,0 0 0,-4 2-6,-4 10 15,-3 6 5,0-2-1,-1 4 2,-3-3-5,3-2 1,-3 1-2,0 1 0,3-2 0,-3 3 4,0-1-4,-1-1-4,-2 1-1,3-4 5,4 1 2,0-3-2,2-3 0,1 0-3,2-3 1,2-3-5,1 0 3,3 1-22,0-2-10,0 2-15,-2 2 5,1-2-3,-1 1-28,1 1-56</inkml:trace>
  <inkml:trace contextRef="#ctx0" brushRef="#br0" timeOffset="10231.5784">8653 91 42,'0'0'89,"0"0"-12,0 0-9,0 0 0,0 0-31,0 0-11,0-3-11,0 3-5,0 0-9,0 0 0,0 0-1,0 0-7,0 0-7,0 4 5,0 10 9,0 0 2,0 2-2,6 1-2,0-1 2,6 2 0,-2 0 0,6 1-2,-2 1 2,8 0 0,-5-2 0,1-3 0,-5-3 6,-1 0-6,-3-3 1,2 0-1,-4-1 1,-1-1 3,-3-3-4,-2 1 1,2 0 1,-1-1 3,-1-1-5,-1 2-5,0 1-24,0 0-55,0 0 16,-4-2-137</inkml:trace>
  <inkml:trace contextRef="#ctx0" brushRef="#br0" timeOffset="13060.9423">9606 529 205,'0'0'84,"0"0"-36,0 0 2,0 0 11,0 0-14,0 0-15,0 0 9,0-7-6,0 7-14,2-4-6,7-1-8,5-2-4,6-2-2,5 2 2,4 1-3,2-2 0,2 2 0,1 2-4,-4-1-27,-3 4-41,-8 1-41,-10 0-59,-7 0-83</inkml:trace>
  <inkml:trace contextRef="#ctx0" brushRef="#br0" timeOffset="13382.4785">9600 687 26,'0'0'135,"0"0"-124,0 0-11,0 0 33,0 0 20,0 0 0,97-26-4,-67 16-7,-6 1-2,-5 1-32,-2 3-8,-5 2 3,-1 3-3,-3 0-50,1 0-65,-6 0-59</inkml:trace>
  <inkml:trace contextRef="#ctx0" brushRef="#br0" timeOffset="18898.8939">10391 357 125,'0'0'209,"0"0"-161,0 0-2,0 0 9,0 0 11,0 0-35,0 0-25,0-3 1,9-1 0,7-4 0,5 2-3,4 2 0,5-1-1,3 0-1,3 2 3,3-1-5,2 1 3,-3-1-4,-2 2 1,-5 2-5,-4 0-91,-9 0-85,-3 0-71</inkml:trace>
  <inkml:trace contextRef="#ctx0" brushRef="#br0" timeOffset="19226.8548">10637 324 321,'0'0'74,"0"0"-45,0 0 7,0 0-22,0 0-14,0 0-19,-13 18 19,10 3 0,0 6 18,3 3 11,0 3-5,0 1-1,0 2 2,0-1-11,0-3 9,0 2-10,-3-4-8,-3 0 2,6 0-7,-6 0 6,3-1-6,-2-4-4,-1-5-72,2-8-82,-1-8-109</inkml:trace>
  <inkml:trace contextRef="#ctx0" brushRef="#br0" timeOffset="19452.2514">10509 762 197,'0'0'224,"0"0"-140,0 0-42,0 0 0,0 0-42,0 0-13,-3-4-12,12 4 16,13 0 9,8 0 16,6 0-8,7-2 0,6-5 8,5-2-14,3-2-2,-2 1-17,-4 0-93,-7 4-72,-9 2-33</inkml:trace>
  <inkml:trace contextRef="#ctx0" brushRef="#br0" timeOffset="19975.2423">11155 574 461,'0'0'20,"0"0"-20,0 0-3,0 0 3,0 0 5,0 0-2,69-2 13,-43 2-7,4 0 46,5 0-25,5 0-25,3 0 8,5 0-13,-2 0 10,-3 0-10,-6 0-7,-7 0-76,-7 0-54,-8 0-98</inkml:trace>
  <inkml:trace contextRef="#ctx0" brushRef="#br0" timeOffset="20260.6712">11468 471 91,'0'0'183,"0"0"-125,0 0-13,0 0-45,0 0-6,0 0 6,-22 56 57,13-27-18,6 0-12,-2-1 0,4-1-20,1 2 4,0 1-5,0 0-3,0 2-3,0-4 0,0 1-24,0-7-6,0-2-16,1-4-18,1-5-34,-1-5-122</inkml:trace>
  <inkml:trace contextRef="#ctx0" brushRef="#br0" timeOffset="20918.9104">12335 294 416,'0'0'104,"0"0"-55,0 0-7,0 0-11,0 0-31,0 0-18,-37 56 18,7-14 8,-1 4-4,-10 4-2,1 0 2,-5-1-2,3 0-2,5-4 5,3 0-5,4 0-19,4-7-108,4-7-45,3-10-23</inkml:trace>
  <inkml:trace contextRef="#ctx0" brushRef="#br0" timeOffset="21308.4875">12056 374 352,'0'0'98,"0"0"-70,0 0-7,0 0-5,0 0-5,0 0-11,6-6-25,4 24 9,4 7 16,7 4 34,1 4 12,5-1-36,1-1 3,2-1-4,0-1 1,0 1-3,-3-1-6,-2 1 4,-1 0 0,-3-4-5,-6-4-1,-1-3-29,0-3-29,1-1-17,-2-6-71,1-6-80</inkml:trace>
  <inkml:trace contextRef="#ctx0" brushRef="#br0" timeOffset="21755.0661">12678 540 368,'0'0'114,"0"0"-64,0 0-50,0 0-4,0 0-13,0 0 17,64-14 13,-28 11-6,7 0 15,0-2 7,-1 1 2,0-1-21,0 2-2,-3 2-8,-2-1 0,-4 2 1,-6 0-1,-3 0-25,-7 0-53,-2 0-36,-4 0-45,-5 0-13</inkml:trace>
  <inkml:trace contextRef="#ctx0" brushRef="#br0" timeOffset="22050.1213">12920 442 314,'0'0'151,"0"0"-101,0 0-24,0 0 0,0 0-25,0 0-1,-11 6-26,10 10 23,-2 7 3,0 1 3,1 1 7,1 0-8,1-1-1,0 1 2,0 1-2,0-1-1,0 1-40,0-5-78,3-3-67</inkml:trace>
  <inkml:trace contextRef="#ctx0" brushRef="#br0" timeOffset="22535.7871">13842 360 416,'0'0'149,"0"0"-115,0 0-13,0 0 3,0 0 16,0 0-20,-8-21-20,2 21-2,-6 11-19,-7 16 20,-9 10 2,-7 9 6,-1-1-6,1 0 5,-2-2-4,5 0 0,3-2 1,1-2-3,3-3 0,3-2-2,4-5-29,4-5-21,5-6-70,2-7-78,6-8-89</inkml:trace>
  <inkml:trace contextRef="#ctx0" brushRef="#br0" timeOffset="22915.1443">13565 375 403,'0'0'65,"0"0"-57,0 0-2,0 0 13,0 0-19,0 0-23,0 13 6,7 12 17,5 4 39,2 3-18,2 2-10,4-2 3,0-1-6,8-2-6,-1-5 5,0-2 3,0-4-7,-1-4-2,1-4 8,-4-2-9,2-2-39,-4-3-25,-3 1 2,-3-2-90,-3-2-117</inkml:trace>
  <inkml:trace contextRef="#ctx0" brushRef="#br0" timeOffset="23577.2883">14148 246 292,'0'0'136,"0"0"-82,0 0-47,0 0 4,0 0 3,0 0-7,35-56 3,-23 51 24,-3 4 3,2 1-19,-2 0-18,3 0-5,1 14-7,-4 1 3,-1 3 8,-7 2-6,-1-1 1,0 1-8,-7 1 14,-10-3 0,2-2 0,3-4 0,2-2 6,5-3-6,5-3-2,0-1-12,0 0-2,2-1 11,14-2 5,5 0 1,6 0 14,4 0-7,2 0-8,-1 0 0,-4 0-31,-3 0-73,-6 0-38,-5 3-61</inkml:trace>
  <inkml:trace contextRef="#ctx0" brushRef="#br0" timeOffset="24140.2108">13402 881 255,'0'0'133,"0"0"-133,0 0 0,0 0 18,0 0 4,0 0 25,0 0-9,92-10 1,-56 5-8,10 0-4,14-1 1,13-1-9,14-2-10,5-1-6,4-3 0,-7 3 0,-7 1-3,-10 0-1,-8 4 1,-6 2-2,-7 2 2,-9-1-47,-10 2-47,-6 0-46,-10 0-91</inkml:trace>
  <inkml:trace contextRef="#ctx0" brushRef="#br0" timeOffset="25174.9916">13645 1143 175,'0'0'157,"0"0"-126,0 0-20,0 0 21,0 0 31,0 0-37,1-53 21,5 46-19,3-3 11,0 2-14,2-2-4,0 3-2,0 3-7,1 1-8,3 3-2,0 0-2,3 0-6,-5 7 5,0 13-15,-3 2 3,-6 5 13,-4 3 0,0 1 0,0-2-1,-4 0-12,-12 1 0,-3-2-40,-3-4 1,2-2 17,1-4 1,1-3 16,5-3 15,2-1 3,2-5 0,5-2 2,2-2-1,2-2 2,0 0-2,0 0 0,11 0-1,14 0 28,10-8 7,3 1-13,1-2-8,-3 3 8,-2 1-9,-2 1-12,-3 2 1,0 1-2,-4 1-41,0 0-29,-2-2-26,-2-2-76</inkml:trace>
  <inkml:trace contextRef="#ctx0" brushRef="#br0" timeOffset="25507.1557">14200 991 429,'0'0'144,"0"0"-85,0 0-33,0 0 12,0 0-11,0 0-23,-8-18-4,7 21-13,-2 18-9,1 9 22,-1 9 3,1 2-1,-1 1 0,1-3 0,1-1-1,-2-4 3,3 1-4,-2-5 0,2-3-46,0-4-89,0-10-145</inkml:trace>
  <inkml:trace contextRef="#ctx0" brushRef="#br0" timeOffset="25733.6384">14207 1471 622,'0'0'96,"0"0"-95,0 0 1,0 0 0,0 0-2,0 0-15,-3 2-40,3 2-13,0 2 14,-3-3-135,-1-1-84</inkml:trace>
  <inkml:trace contextRef="#ctx0" brushRef="#br0" timeOffset="26730.0043">15010 705 320,'0'0'200,"0"0"-138,0 0-15,0 0 1,0 0-19,0 0-17,-3-9-3,3 8 0,0 1-9,0-2 0,12-1-9,15-2 9,13-1 4,8-3 1,6 3-3,-4 0 0,-3 3-2,-9 2-36,-7 1-22,-6 0-18,-5 0-77,-6 0-136</inkml:trace>
  <inkml:trace contextRef="#ctx0" brushRef="#br0" timeOffset="27046.7745">15202 577 446,'0'0'75,"0"0"-67,0 0-1,0 0-7,0 0-12,0 0 10,-5 54 1,5-25 2,0 2 3,0 1-2,0-2 6,0 1-8,0-2 3,4-2-6,0-3-41,1-6-130,2-5-144</inkml:trace>
  <inkml:trace contextRef="#ctx0" brushRef="#br0" timeOffset="27760.0405">16463 326 94,'0'0'213,"0"0"-133,0 0-12,0 0 4,0 0-33,0 0-39,0-5-10,0 13-20,-12 13 18,-3 7 12,-9 8 18,-5 5-14,-7 3 2,-3 1 4,-1-3-6,2-3-4,6-1-8,3-3-6,2-2-15,2-5-3,4-1-19,-1-2-48,1-7-77</inkml:trace>
  <inkml:trace contextRef="#ctx0" brushRef="#br0" timeOffset="28150.6208">16168 350 160,'0'0'172,"0"0"-139,0 0-33,0 0 0,0 0-16,0 0 16,23 28 9,-10-4 25,3 5-10,3 1 1,5 1-16,3 0-7,3-3 9,0 0 2,-2-4-2,-1-2-9,-4-2 2,0-2-4,3-3-28,-1-2-80,0 1-26,-7-5-78</inkml:trace>
  <inkml:trace contextRef="#ctx0" brushRef="#br0" timeOffset="28960.1791">16757 161 210,'0'0'150,"0"0"-102,0 0-3,0 0-6,0 0 11,0 0-22,-3-22-15,3 21-6,0-1 5,0-1-7,5 1-1,6 1-4,3 1 0,1 0 0,3 0-1,-1 0-1,-1 11-4,-3 5-9,-6 2-17,-4 3-9,-3 2 0,0-4 5,-4-1 14,-9-4-3,2-4 10,2-3 15,2-4 2,5-2 2,2-1-4,0 0 2,0 0 9,0 0-11,0 0-9,0 0-23,10 2 28,3 2 4,3 2 7,-3 3-7,1 0 1,-5 0 2,-2 0-3,-1 2 11,-4-1 0,-2 2-1,0 0 5,0 0 7,-6 1-14,-9-3 35,-5 2-18,-3-1 8,-1-2-9,0-2-7,1 1-11,1-3-6,2 0 0,0 0-32,0-1-40,5 1-130</inkml:trace>
  <inkml:trace contextRef="#ctx0" brushRef="#br0" timeOffset="29470.0587">15866 887 73,'0'0'1,"0"0"7,0 0 17,0 0-8,0 0-17,0 0 0,26 15 58,13-10 20,19-5-11,18 0-5,13-5-32,10-13-7,5-3-2,-2-5 12,-6 0 9,-16 1-22,-18 4-4,-11 8-9,-12 5-5,-3 4-2,-5 4-2,0 0-12,-2 1-88,-5 11 26,-9 3-82</inkml:trace>
  <inkml:trace contextRef="#ctx0" brushRef="#br0" timeOffset="30520.424">16329 1055 67,'0'0'146,"0"0"-110,0 0 3,0 0 75,0 0-34,0 0-26,43-52-23,-32 43 10,1 0-13,-1 1-13,-2 4 3,0 2-16,-1 2-2,-1 0-6,2 17-15,-3 8-6,-1 7 23,-4 0-36,-1 1 1,0-1-22,0-3 41,-13-4-27,-2-7 13,0-4 17,3-4 14,2-4 3,7-2-7,1-4-20,2 0-3,0 0 4,10 0 2,4-6 23,5 0 1,-4 5 0,1-1 1,-3 2-2,-3 0 5,2 0-4,-3 8 7,0 4 0,-2 1-5,-2 2-2,-5 1 10,0-1 5,0-1-3,0 0 0,-2 0 8,-13-1 1,-3-1 6,-4-1 20,-3-1-26,-2 0-3,2-5 2,2-2-9,4-1-3,5-2-5,2 0 4,5 0-7,4 0-43,3-10-92,0-10-123</inkml:trace>
  <inkml:trace contextRef="#ctx0" brushRef="#br0" timeOffset="30860.3618">16830 967 138,'0'0'107,"0"0"-76,0 0 56,0 0 42,0 0-51,0 0-45,0-10-33,0 23-14,-1 8 5,-2 11 9,0 0 7,3 3-2,0 1-1,0-2-3,0-3 1,0 1-2,0-5-52,-2-3-91,1-4-70</inkml:trace>
  <inkml:trace contextRef="#ctx0" brushRef="#br0" timeOffset="31055.3212">16798 1475 602,'0'0'26,"0"0"-20,0 0-6,0 0 0,0 0-9,0 0-49,-2 11 0,1-5-3,1-2-112</inkml:trace>
  <inkml:trace contextRef="#ctx0" brushRef="#br0" timeOffset="31779.1836">17496 663 342,'0'0'87,"0"0"-55,0 0 29,0 0-16,0 0-43,0 0-2,1-9-11,20 6 7,9-2 4,7-1 13,2 0 5,-2 0-17,0 2 10,-5 1-11,0 0 4,1 1-10,0 2-13,-1 0-82,-6 0-93,-6-1-52</inkml:trace>
  <inkml:trace contextRef="#ctx0" brushRef="#br0" timeOffset="32075.24">17691 515 132,'0'0'84,"0"0"-62,0 0 21,0 0-6,0 0-32,0 0-5,-4 25 0,4-1 23,0 1 13,0 1-22,0 1-6,0 3 4,0 1-8,0 3-1,0 0 2,0-3-5,3 0-49,2-9-62,0-3-78</inkml:trace>
  <inkml:trace contextRef="#ctx0" brushRef="#br0" timeOffset="33055.3417">18869 267 314,'0'0'116,"0"0"-96,0 0 11,0 0 33,0 0-36,0 0-16,0-2-5,0 2-3,-3 0-4,-14 4-4,-10 14 4,-6 6 1,-4 7 1,-4 5 0,-3 2-2,-1 2 0,2-2-1,4-5-6,2-1 4,4-5 2,4 0-17,4 0-4,4-3-23,3-1-34,3-4-33,6-4-29</inkml:trace>
  <inkml:trace contextRef="#ctx0" brushRef="#br0" timeOffset="33484.0013">18457 312 299,'0'0'117,"0"0"-70,0 0-35,0 0 22,0 0-31,0 0-3,0 0-30,17 18 26,-3 5 4,4 2 0,2 4 5,2 1-1,4 2-2,1-1 7,1-1-7,1-4 1,-4-3-1,2-4-2,-3-2-39,1-4-21,2-2-70,-3-4-17</inkml:trace>
  <inkml:trace contextRef="#ctx0" brushRef="#br0" timeOffset="34157.7506">19145 203 60,'0'0'89,"0"0"-89,0 0-13,0 0 13,0 0 36,0 0-5,5 35-5,-2-26-4,2 2-4,4-2-7,1 0 3,2-2-8,3 0-4,0-3 13,1-2-13,1-2 5,-1 0-3,-3 0 8,-2 0-5,-2-6 25,-3-4-17,0 2 29,0-2 16,-2 4-45,0 1-1,-2 1 25,-2 3 32,0 1-33,0 0-15,0 0 1,0 0-24,0 0-6,0 0-5,0 0-10,0 12 13,0 3 8,3 5 3,-1 2 4,-2 0-3,0 4-4,0 1-19,0 0-30,0-1-41,0-2-44,0-4-54,-7-7-2</inkml:trace>
  <inkml:trace contextRef="#ctx0" brushRef="#br0" timeOffset="34657.1406">18460 819 122,'0'0'315,"0"0"-291,0 0-19,0 0-5,0 0 0,0 0-60,14-7 56,18 7 4,8 0 43,15-5 8,9-2 1,12-5-21,3-2-11,8 1-1,-2 1 1,-6 0-16,-5 4-3,-8 3 4,-5 2-5,-4 1-82,-4 0-28,-9 1-47,-10-1-13</inkml:trace>
  <inkml:trace contextRef="#ctx0" brushRef="#br0" timeOffset="35409.635">18677 938 179,'0'0'127,"0"0"-77,0 0 9,0 0 9,0 0-63,0 0-5,0-7-35,0 19 35,-1 6 6,-2-2-2,3 1-1,0-1 3,0-3-5,11-2-1,3-1-11,4-4 7,2-4-5,2 0-6,3-2-5,0 0 15,1-2 0,-5-6 5,-2-5-2,-5 3 4,-3-2 0,-3-2 2,-1 1 1,0 1 2,0-1-1,-4 6-2,0 3 9,-3 2 16,0 1 5,0 1-22,0 0-12,0 0-5,0 0-18,0 12 19,0 4 4,0 4 7,-5 2 3,2 1-3,-1 1-6,0 0 6,0 2-5,0-4-2,1 1-28,0-2-33,1-3-36,1-3 25,1-3-87</inkml:trace>
  <inkml:trace contextRef="#ctx0" brushRef="#br0" timeOffset="35765.5172">19204 904 483,'0'0'29,"0"0"-7,0 0-22,0 0 54,0 0-41,0 0-13,0-4-2,0 9-5,0 12 7,0 4 7,0 3 2,-3 1-6,0-1-3,-1 2-2,-1 0-18,0-1-43,-1 3-29,0-3-8,-1-4-27,1-2-80</inkml:trace>
  <inkml:trace contextRef="#ctx0" brushRef="#br0" timeOffset="36023.0543">19213 1436 491,'0'0'138,"0"0"-126,0 0 51,0 0-19,0 0-38,0 0-3,-5 0-2,5 0-1,-1 0-1,1 0 1,0 0-9,0 0-14,0 0-46,-2 0-119,1 0-169</inkml:trace>
  <inkml:trace contextRef="#ctx0" brushRef="#br0" timeOffset="36537.0254">19944 679 392,'0'0'195,"0"0"-190,0 0-5,0 0-7,0 0-27,0 0 34,34-4 0,-7 4 5,3 0 1,5 0-3,3 0 0,1 0-3,2 0-22,-5 0-108,-4 0-130</inkml:trace>
  <inkml:trace contextRef="#ctx0" brushRef="#br0" timeOffset="36775.557">20148 595 267,'0'0'107,"0"0"-97,0 0 21,0 0 14,0 0-25,0 0-20,-23 9 0,12 12 8,2 3 3,0 5 1,5 4-4,2 0-7,2 2 0,0-1-1,9-1-1,6-4-31,6-5-82,-2-7-80</inkml:trace>
  <inkml:trace contextRef="#ctx0" brushRef="#br0" timeOffset="37040.4635">20567 729 730,'0'0'66,"0"0"-64,0 0 3,0 0 3,0 0-8,0 0-13,-4-15-18,4 15-21,0 0-73,0 0-121,6 0-26</inkml:trace>
  <inkml:trace contextRef="#ctx0" brushRef="#br0" timeOffset="37286.9396">20987 682 552,'0'0'85,"0"0"-32,0 0 14,0 0-39,0 0-26,0 0-2,5 0 0,-3 0-27,1 0-18,5 0-81,2 0-117,9 0 38</inkml:trace>
  <inkml:trace contextRef="#ctx0" brushRef="#br0" timeOffset="37524.9383">21488 675 644,'0'0'59,"0"0"-9,0 0 36,0 0-34,0 0-46,0 0-4,0-11-2,0 11-5,0 0-26,0 0-12,0 0-30,1 0-135,2 2-88</inkml:trace>
  <inkml:trace contextRef="#ctx0" brushRef="#br0" timeOffset="37720.295">21825 677 787,'0'0'65,"0"0"-65,0 0 0,0 0 0,0 0-14,0 0-56,0-11-6,0 11-170</inkml:trace>
  <inkml:trace contextRef="#ctx0" brushRef="#br0" timeOffset="39181.7773">22723 482 260,'0'0'156,"0"0"-107,0 0 27,0 0-8,0 0-64,0 0-4,-25 2 0,3 11 1,-5 2 6,3 2 1,-5-2-1,0 3-4,-9 0 1,-8 3-2,-4 2 4,-1-2 2,6-2-8,9-5-1,11-5-23,10-5-2,3-2 6,6-2 17,1 0 0,2-3 3,3-9-1,0-2-12,0-1 0,0 0 13,13 0 4,6 0-4,3 1 1,1 3-1,-2 1 3,-4 3-1,1 3-2,0 0 1,4 4-4,3 0 6,0 0-6,2 0 3,1 10-3,0 0 1,-1 3 2,1 3-2,2 0 5,-2 2-3,1 0 1,-3 0 1,-3 0-3,0-3 2,-1 0 0,-2-4 2,0-3-2,3-6 0,-4 0 3,-1-2 0,-4 0 1,-1 0 1,-1-6 2,-2-8 14,2-4 6,-1-3 1,-4-1-10,2-2 2,-6 1 1,-3-1 5,0 1-14,0 2-3,-2 0-10,-11 2-1,-2 1-21,-1 4-14,-1 5-7,0 8-35,-2 1-37,-3 0-38,0 7-109</inkml:trace>
  <inkml:trace contextRef="#ctx0" brushRef="#br0" timeOffset="68805.1608">30783 2699 13,'0'0'72,"0"0"3,0 0-11,0 0-15,0 0 4,0 0-35,0 0 12,0 0 6,0 0-17,7-18 0,-7 18-1,0 0-8,0 0 1,0 0 11,0 0 10,0 0-1,0 0-18,0 0-5,0 0-8,0 0-5,0 3-17,-1 9 22,-8 3-1,-2 2 4,-1 1 2,-2 2-1,-2 0 1,-4 0-5,-2 0 0,-3-1 3,-5-1 2,-1 0 11,0-1-16,-5-3-5,2-3 4,1 0 0,2-2-15,4-4 8,7-1-4,6-4 4,5 0 1,6 0-7,-1 0 6,4 0 3,0-12-18,0-5-26,7 1 14,8-1 13,2 1 8,1 0 10,0 0 4,1 0 1,0 0-1,-2 3 1,0 2 1,-2 4 1,-3 2-3,-2 4-5,-4 1 4,0 0-6,0 0-5,3 5 0,-2 9 6,1 3-11,4 2 17,3 3 0,4 0 7,4 1 9,8 3-14,2-3 4,5 2-2,3-4-2,-2-3 3,4-5-5,-3-2-3,-3-5-1,-1-3-6,-4-3 8,-4 0 1,-4 0 2,-5-9 1,-8-5 5,-4-2 42,-2-4 5,-1-1-8,-1-1-16,-3-2 5,0 1-14,0-1-7,0-2 9,0 1-9,-9-1-5,2 2-2,-1 2-7,0 1 1,-2 1 7,-2 0 8,-4 5-16,-2 0-6,-7 6-5,-7 5 8,-2 4-29,-4 0-24,2 10-27,6 8-67,10 0-48</inkml:trace>
  <inkml:trace contextRef="#ctx0" brushRef="#br0" timeOffset="74740.9867">368 492 31,'0'0'41,"0"0"-4,0 0 15,0 0-15,0 0 1,0 0-6,0 0-12,-9-14-2,9 10 20,0 4-5,0-1-19,0-1 4,0 1 8,-3 0 0,3-1-15,-4 1 6,4 1 2,0-2 18,-3 2-16,3-1-18,0 1 15,0 0-6,0-2 10,0 2-11,0-1-1,0-1 8,-3 0-9,3 2-4,-2 0 3,2-1 0,0 1-4,-1 0 8,1-2-8,0 2-2,0 0 0,0 0-2,0 0 1,0 0-5,0 0 10,0 0-11,0 0 8,0 0-4,0 0 1,0 0-2,0 0-6,0 0 7,0 0-3,0 0-1,0 0 0,-2 3-3,1 11 8,-2 7 4,0 0-4,0 2-4,0 1 4,1-1-2,1 2 8,1 1-11,0 1 11,0 1-12,0 1 12,0 1-7,0-3 1,4 0-3,4-1 1,1-5 2,1-1 0,-1-4-1,5 0-4,-1-2 2,5-2 2,0-2 0,0 1-9,12-2 10,-5-1-1,5-5-2,-3-2 5,-5-1-8,2 0 11,-3 0-5,0 0 0,-1-1 3,0-11 1,1 0-2,-2-2 2,-1-2-3,-2-1 4,-5-1-5,-5-3 10,4-7-6,-4-6 2,-1-3-1,-4-2-3,-1-1 15,0 4-4,0 0-3,-6 3 2,-4 2-9,-2 1-3,1 7 1,1 3-4,1 6 2,3 7 1,3 3-30,3 4-16,0 0-78,0 0-197</inkml:trace>
  <inkml:trace contextRef="#ctx0" brushRef="#br0" timeOffset="75425.4337">880 244 149,'0'0'64,"0"0"-19,0 0-8,0 0 12,0 0 33,0 0-35,9-66-31,1 60-5,2 1-3,-3 5-7,6 0-1,0 0-3,0 11-9,0 10 7,-5 3 5,-2 2 3,-4 1-1,-4-2 0,0 1-2,0-2 0,-16 0 0,-2-1 10,0-5-10,3-6-4,6-5-3,3-2 14,6-5-7,0 0 1,0 0-1,0 0-5,0 0-21,11 0 23,8 0 6,3 0 3,1 0 1,4-3 9,-5 0-10,-4 0-6,1 3 0,-1 0-7,2 0-87,-4 9-133</inkml:trace>
  <inkml:trace contextRef="#ctx0" brushRef="#br0" timeOffset="75723.695">1138 613 514,'0'0'71,"0"0"-34,0 0 18,0 0-32,0 0-23,0 0 2,31-16 2,-13 6 2,0 5-3,-2 0 0,-2 3-3,1 2-4,0 0-33,-3 0-121,3 5-80,-6 5 55</inkml:trace>
  <inkml:trace contextRef="#ctx0" brushRef="#br0" timeOffset="75973.1167">1141 836 296,'0'0'193,"0"0"-187,0 0 10,0 0 43,0 0-40,0 0-16,42-38-2,-18 28 0,-5 2-1,3 2-2,-2 3-46,-1 0-55,1 1-45,-4-1-50</inkml:trace>
  <inkml:trace contextRef="#ctx0" brushRef="#br0" timeOffset="76363.4466">1583 422 296,'0'0'124,"0"0"-112,0 0 1,0 0-12,0 0 1,0 0-2,22-44 0,-6 37 4,1 3 4,2-1-1,3 0-7,1 2 3,7 2-3,3-2-8,-5 3-77,-3 0-32,-10 0-61</inkml:trace>
  <inkml:trace contextRef="#ctx0" brushRef="#br0" timeOffset="76829.5634">1681 372 255,'0'0'155,"0"0"-155,0 0-21,0 0 21,0 0 3,0 0 7,-6 98 5,6-76 1,0 3 1,0-4 11,0 2-21,0-2-4,2-2 4,-2 4 4,0-4-10,0 2 3,0-1-4,-6-1-3,1-1-24,-4 1-18,3-4-12,-1-5 9,2-1 34,-1-6 14,2 0 8,-1-2 9,2-1 23,2 2 19,1-1 1,0-1-6,0 2-9,0-2-18,0 0-4,0 0-23,0 0-5,0 0-10,3-2 15,12-2 0,4-2 16,8 0-6,1 0-6,-2 2-4,5-1-2,-4 5-122,-8 0-89,-5 0-17</inkml:trace>
  <inkml:trace contextRef="#ctx0" brushRef="#br0" timeOffset="77883.6185">371 1551 266,'0'0'136,"0"0"-117,0 0-16,0 0 9,0 0-3,0 0-9,-12 6 0,5 10 0,4 5 0,0 4 0,3 5 4,-2 2 0,2 2-2,0 2 3,0-3-4,0 3 1,2-1-2,11 1-7,2-1 7,3-2 0,0-3-2,1-3 2,2-2 4,3-3-4,0-6-4,3-4 3,1-6 0,-4-6-5,7 0 0,2-2 6,0-16 8,4-3 4,-2-5-9,-4-3 12,-1 0 3,-5-1 2,-4 2 8,-3-1 25,-6-1-13,-3 0-22,-6 0 11,-3-2-4,0-1-12,0 0-6,0 0 1,-5 4-8,1 3-5,2 8-16,2 5-45,-1 2-96,-1 4-145</inkml:trace>
  <inkml:trace contextRef="#ctx0" brushRef="#br0" timeOffset="78756.9194">817 1223 222,'0'0'110,"0"0"-110,0 0-23,0 0 14,0 0 9,0 0 1,0 39 5,9-25 5,0-3 2,0 0 6,3-1-1,0-2-4,4-2-14,-1-2 3,3-2 3,3-2-2,0 0 8,4 0-11,-7-3 19,-1-4-8,-5-1-9,-5 0 4,-1 1-3,-3-4 22,3-2 1,-3 1-14,0-1-1,-1 5 17,-2 0 0,0 4 2,0 2-17,0 1 4,0 1-6,0 0-12,0 0-5,0 5-12,0 13 8,1 7 9,5 1 4,-2-3-4,4 1 0,-4-1 3,1-2 0,-2 2-2,1-2 5,-1 0-6,0-3-5,3 0-17,0-3-76,0-4-45,1-5-36</inkml:trace>
  <inkml:trace contextRef="#ctx0" brushRef="#br0" timeOffset="79299.8039">1196 1681 276,'0'0'182,"0"0"-161,0 0-18,0 0 2,0 0-5,0 0-1,0 0 1,36-19 5,-24 18-2,0-2-3,1 1 8,5 1-4,2-1-1,2 0 0,-1 2-3,1 0-5,-4 0-63,-3 0-94,-6 2-30</inkml:trace>
  <inkml:trace contextRef="#ctx0" brushRef="#br0" timeOffset="79632.7537">1210 1877 404,'0'0'6,"0"0"-1,0 0-10,0 0-5,0 0 10,0 0 16,58-18-5,-34 13-2,1-2-4,-4 4-4,0 0 2,-5 2-2,2-1-1,-2 1-3,-5 1-10,4 0-29,-6 0-46,-2 0-56</inkml:trace>
  <inkml:trace contextRef="#ctx0" brushRef="#br0" timeOffset="81019.0387">1623 1405 95,'0'0'133,"0"0"-88,0 0-26,0 0 33,0 0-8,0 0 17,0-23-12,0 23-5,0 0-13,0 0-14,0 0-17,0 0-10,0 0-10,0 14 20,0 4 3,0 6 0,0 3-2,0 3-1,0 8-1,0 1 1,0 3 8,4 2-8,2-5-6,0 2 6,2-5 1,2-2-1,1-2 0,5-4-2,-1 1 1,4-5 0,5-3 1,-1-2-3,2-5 3,3-8 0,-1-4 1,0-2-1,-2 0 13,1-9-7,-2-6 2,-2-4 4,2 0 14,-6-2 9,3-4-9,-4-3-8,0 0-13,-5-3 14,-3 2-10,-3-5 6,-5 0-5,-1-2-3,0-4-7,0 3 0,0-1 0,0 5-7,-3 4-8,-3 5-12,-1 8 6,1 2-38,3 4-30,0 4-129</inkml:trace>
  <inkml:trace contextRef="#ctx0" brushRef="#br0" timeOffset="81731.2228">1930 1123 175,'0'0'92,"0"0"-66,0 0-15,0 0 44,33-82 15,-15 67-37,1 2-22,-1 6 2,-3 3-11,-3 4-2,3 0-2,-3 4-9,1 17-11,-2 7 22,-5 7 3,-6 4-3,0-1-9,0 0-9,-2-7 16,-8-1-24,-2-1 10,0-4 16,1-2 4,5-6-4,2-6 1,4-4-2,0-3-16,0-4 2,12 0 13,6 0 2,7-3 8,4-10 20,-1-1-3,2 1 1,-2 0-18,-3 5-4,-2 2-4,-1 1-27,-4 5-108,-1 0-114</inkml:trace>
  <inkml:trace contextRef="#ctx0" brushRef="#br0" timeOffset="82097.1924">2405 1754 642,'0'0'90,"0"0"-83,0 0 6,0 0 15,0 0-13,0 0-15,-8 0-1,8 0-25,0 0-48,0 0-142,0 0-177</inkml:trace>
  <inkml:trace contextRef="#ctx0" brushRef="#br0" timeOffset="82622.5184">2505 1244 270,'0'0'98,"0"0"-53,0 0 2,0 0 40,0 0-20,0 0-67,-9-11-14,7 37-7,-1 12 21,0 8 6,3 4-5,0-2 1,5-4 0,7-1-2,1-4 2,-1-4-2,3-4 1,-2-2-1,2-5-5,0-6 4,0-2 1,-3-8-1,0-3 1,4-5 0,-2 0 4,5 0 7,-1-11 1,0-7-2,-2-4 5,-4-5 5,-1-5 2,-4-3 8,2-1-14,-4-1-10,-4-3 7,1 1-6,-2 3-5,0 3-2,0 6 0,0 6-4,0 6 0,0 6-34,0 8-91,0 1-73</inkml:trace>
  <inkml:trace contextRef="#ctx0" brushRef="#br0" timeOffset="83275.501">2903 907 453,'0'0'62,"0"0"-36,0 0-21,0 0 4,0 0 39,-6-85-27,6 79 10,0 2-11,0 1-17,0 0-3,9-1-12,10 4 10,2 0 2,0 4-2,0 15-7,-7 7-15,-4 4-8,-7 7 16,-3 1-31,0-2 12,-9-4-4,-6-6 19,6-5 15,1-6 5,1-3 1,6-6-1,1-2-1,0-2-1,0-1 2,0-1-6,0 2 2,13-2-10,7 0 14,3 0 13,7 0 23,-3-5-18,1 1-14,-4 2-4,-3 2-32,-3 0-90,0 6-119</inkml:trace>
  <inkml:trace contextRef="#ctx0" brushRef="#br0" timeOffset="83760.8621">3188 1367 388,'0'0'168,"0"0"-130,0 0-15,0 0 3,0 0 1,0 0-17,-6-9-9,6 6-1,13-1 0,1 1 0,2 1-23,4 2-109,-4 0-57,-4 0-9</inkml:trace>
  <inkml:trace contextRef="#ctx0" brushRef="#br0" timeOffset="83951.5018">3142 1504 294,'0'0'0,"0"0"-97,0 0 97,0 0 13,0 0 27,100-36-33,-78 30 6,-4 1-13,-2 2-12,-1-1-97</inkml:trace>
  <inkml:trace contextRef="#ctx0" brushRef="#br0" timeOffset="84363.9097">3661 1048 314,'0'0'206,"0"0"-140,0 0-62,0 0 6,0 0-9,0 0-1,67-56 1,-37 48-3,-3 0 2,-4 2 0,-1 3-1,-3 3 1,-4 0-43,0 0-81,-8 0-119</inkml:trace>
  <inkml:trace contextRef="#ctx0" brushRef="#br0" timeOffset="84581.5174">3822 1010 488,'0'0'100,"0"0"-100,0 0-1,0 0-16,0 0 17,-14 83 3,10-47 3,0 2 4,1 2 0,3 1-2,-2 0-5,2 1 0,0-2 0,-1-6-3,1-4-8,0-5-42,0-3-73,-2-6-49</inkml:trace>
  <inkml:trace contextRef="#ctx0" brushRef="#br0" timeOffset="84781.1507">3734 1531 409,'0'0'151,"0"0"-112,0 0 29,0 0-20,0 0-39,0 0-4,19-33-1,5 21-4,6 1-2,3 3 2,1-2 8,-4 5-8,4 2-24,-4 0-87,-2 3-60,-1 0-37</inkml:trace>
  <inkml:trace contextRef="#ctx0" brushRef="#br0" timeOffset="84963.6081">4150 1410 603,'0'0'101,"0"0"-88,0 0 6,0 0-13,0 0-6,0 0-31,-3 0-87,3 0-92,0 0-73</inkml:trace>
  <inkml:trace contextRef="#ctx0" brushRef="#br0" timeOffset="85314.6827">4441 923 89,'0'0'90,"0"0"-34,0 0 49,0 0 16,0 0-13,0 0-63,12-59-37,6 46 0,7-1-8,2 2-1,-2 2-1,1 2-1,-4 5 0,2 3-18,-2 0-57,-3 0-84,-5 0-69</inkml:trace>
  <inkml:trace contextRef="#ctx0" brushRef="#br0" timeOffset="85533.5422">4550 895 553,'0'0'13,"0"0"-13,0 0-20,0 0 6,0 0 14,0 96 0,0-58 0,0 1 9,0-2 3,0 2-10,-2 1 6,1 0-5,-5-1-3,3-3-18,-1-5-75,-2-10-101</inkml:trace>
  <inkml:trace contextRef="#ctx0" brushRef="#br0" timeOffset="85759.0869">4423 1406 88,'0'0'456,"0"0"-456,0 0 7,0 0-7,0 0 0,0 0-11,21 0 11,6-6 12,6-3-10,1 2 3,3-1-2,-4 3-3,0 1-34,-3-1-28,-6 4-109,-2-2-48</inkml:trace>
  <inkml:trace contextRef="#ctx0" brushRef="#br0" timeOffset="86087.3137">4947 1098 519,'0'0'153,"0"0"-100,0 0-18,0 0-23,0 0 1,0 0-4,4-59-5,8 49-4,3 2 0,2 2-3,-1 3-5,-1 3-32,1 0-40,-4 0-48,-1 4-77,-7 7-59</inkml:trace>
  <inkml:trace contextRef="#ctx0" brushRef="#br0" timeOffset="86282.8287">4960 1178 432,'0'0'20,"0"0"-20,0 0-5,0 0 3,0 0-30,0 0 21,18 3 11,2-3 27,2 0-9,2 0-12,1 0-6,1 0-63,-4-5-142</inkml:trace>
  <inkml:trace contextRef="#ctx0" brushRef="#br0" timeOffset="86633.0785">5327 829 437,'0'0'221,"0"0"-186,0 0-35,0 0 0,0 0 6,0 0-1,6-41-2,9 30-2,5 2 0,-1 2-1,2-1 3,3 0-6,7 1 0,1 3-128,-4-1-146</inkml:trace>
  <inkml:trace contextRef="#ctx0" brushRef="#br0" timeOffset="86880.4126">5457 755 93,'0'0'151,"0"0"-151,0 0-22,0 0 22,0 0 25,0 0 36,-22 93-6,16-63-1,1 0-16,-2 0-7,1 0-15,1 2-5,0 1-4,0 2-5,5-2-2,-3-3-21,0-4-41,3-4-14,-6-2-45,3-5-121</inkml:trace>
  <inkml:trace contextRef="#ctx0" brushRef="#br0" timeOffset="87099.4637">5302 1271 473,'0'0'119,"0"0"-119,0 0-70,0 0 69,0 0-27,0 0 17,19 0 8,-2 0-2,7 0 5,1 0 19,8 0-4,-2-5-11,-1 1-4,-3-1-77,-5 3-109,-10 0-63</inkml:trace>
  <inkml:trace contextRef="#ctx0" brushRef="#br0" timeOffset="89148.9465">387 3071 199,'0'0'131,"0"0"-114,0 0 21,0 0 32,0 0-31,0 0-39,-4 2-5,-2 16 5,-1 7 6,-1 7-5,5 4 2,0 3-1,3 5 8,0 2-8,0 3 1,0-3-3,0 3 0,15-2 0,6-1 0,2-1-4,2-3 4,9-4 0,-4-6-3,0-6-4,-5-6 7,-7-5-3,0-6 3,3-6-11,1-3 11,3 0 10,7-13-1,2-15-4,-1-6-2,1-7 0,-4-1 5,-3 0-6,-9 1 4,-3 1 6,-6-1 16,-6 0 1,-3-2-12,0-3-7,0 3-9,0 2-1,0 4-7,0 6-28,0 6-41,-2 2-98,1 4-155</inkml:trace>
  <inkml:trace contextRef="#ctx0" brushRef="#br0" timeOffset="89841.1127">1014 2556 162,'0'0'111,"0"0"-27,0 0-27,0 0-12,0 0 42,0 0-59,-9-28-20,6 28-8,-4 0-1,-2 10-17,-6 19 3,-6 10 15,-1 9 4,-2 3-2,3 2-2,3-4 5,9-3-4,9-10-2,0-6-7,3-8 3,18-3-2,0-7-3,6-5 8,-2-5 0,2-2 2,-5 0 6,-2 0 4,-4-6 7,-7-2-3,-6 2 18,-3-1 37,0-3-17,0 0-32,-6-2-20,-5 0-14,-6 2-47,-1 2-46,3 3-9,-6 2-121</inkml:trace>
  <inkml:trace contextRef="#ctx0" brushRef="#br0" timeOffset="91439.9841">1469 3085 82,'0'0'105,"0"0"-60,0 0 55,0 0-16,0 0-59,0 0-16,-49-9-9,43 21-3,1 9 2,1 6-3,1 6 2,3 2 2,0 2 0,0-2-6,12-4 4,3-4 2,4-7-4,2-7-16,2-3 9,-1-9 5,3-1 6,-1 0 13,1-13 0,-5-4-4,1-3 7,-9-1 1,-6-1-1,-2-2-5,-4-2 23,0 2-8,0 2 5,-13-1-18,-1 5-13,-2 0-22,-1 4-50,-2 7 26,4 2-13,-1 4 8,4 1 32,0 0 19,3 0 4,9 1-4,0 7-6,0-3-11,0 3 10,21-5 0,0-3 4,10 0 3,2 0 15,-3-7 0,5-4-5,-2-3 20,0-1 0,-3-1-8,-2 0-7,-7-2 4,-6 1 6,-6 0-3,-6-1 24,-3-3-7,0 0-30,0-1 15,-12 2-24,-6 2-12,-7 4 12,2 4 15,-5 4-15,6 1 4,1 4-3,12-1-1,3 2-5,4 0-8,2 0-9,0 0-1,0-1-4,11 0-12,13-4 33,7 0 5,5 1 2,1 1 12,-2 3-6,-7 0 5,2 0-5,-6 12 4,-2 4-8,-7 5 7,0 5 10,-5 2-8,-2 4-7,-1 0 13,2-4-14,-1-1 2,1-2-6,4-6 1,-1-2-1,4-5 0,1 0-16,7-3-36,1-5-21,5-4-49,-5 0-144</inkml:trace>
  <inkml:trace contextRef="#ctx0" brushRef="#br0" timeOffset="92223.8585">2275 2788 292,'0'0'89,"0"0"-89,0 0-3,0 0-20,0 0 23,-3 81 0,3-37 3,6 0 3,3-1 4,7-2 6,2-4 4,6-2-9,4-5-9,2-3 3,0-3-3,1-7-2,-4-3-7,-3-8 7,-1-5 0,-3-1 17,1 0 10,-3 0 4,-3-12-8,-3-4 25,1-4-3,-5-3 14,-2-2-20,-3-4-10,-3-1 7,0-3-24,0 0 5,-11-3-9,-2-2-8,-2-1 3,6-1-3,0-1-4,6 5-24,3 4-30,0 8-87,0 9-42,-3 9-111</inkml:trace>
  <inkml:trace contextRef="#ctx0" brushRef="#br0" timeOffset="92939.7919">2867 2546 212,'0'0'36,"0"0"-21,0 0-14,0 0 1,0 0 1,0 0 2,0 0 3,-76 51 16,63-25 16,2 1-5,2 0-19,9-3-7,0-4-9,0-6 0,12-3-6,6-4 0,0-3 6,6-4 7,-2 0 50,4 0-26,-4-11 8,2 0-19,-9 0-8,-5 0 8,-1 1 2,-6-3 21,-3-2-16,0 0-12,-6-1-5,-13-2-10,-1 0 0,-5-3-39,4 0 20,-1-1-14,2-1 2,1-1-3,4 2 15,2 1 19,2-1 0,5 0 4,3 0-2,3 0-2,0 1 3,0 3-3,0 3-4,12 5-1,0 3-6,3 3-2,0 4 13,1 0 0,1 10-4,1 9 1,1 8 3,-1 0 0,3 5-4,-6-1-30,-5 4-40,-10 0-1,0-4-24</inkml:trace>
  <inkml:trace contextRef="#ctx0" brushRef="#br0" timeOffset="97331.4954">3233 2913 419,'0'0'127,"0"0"-114,0 0 30,0 0 30,0 0-24,0 0-23,0 0 1,0-9-7,0 7-5,0 2-10,0 0-5,0 0-4,3-2 0,7-1-12,8-2 2,7 0 12,2 1-23,1 2-49,-5 2-93,-5 0-51</inkml:trace>
  <inkml:trace contextRef="#ctx0" brushRef="#br0" timeOffset="97579.6953">3219 3137 175,'0'0'100,"0"0"-89,0 0-3,0 0 16,0 0-4,0 0-20,100-22 0,-69 17 0,-2 2-37,-1-1-73,-4 0-31</inkml:trace>
  <inkml:trace contextRef="#ctx0" brushRef="#br0" timeOffset="97975.3811">3600 2776 268,'0'0'233,"0"0"-222,0 0-11,0 0-4,0 0 3,79-33 2,-41 24 3,-6 1-3,-7 4 0,-2 1-2,-7 3-3,-1 0-66,0 0-90,-5 0 51</inkml:trace>
  <inkml:trace contextRef="#ctx0" brushRef="#br0" timeOffset="98249.0641">3777 2779 193,'0'0'67,"0"0"-66,0 0-1,0 0-1,0 0 1,0 0 34,0 65 17,0-40-14,0 3-11,0-2-11,0 2-4,0 0-10,0 1 5,0 1-5,3 3 6,0-1-7,0-1 0,-1-2-28,1-3-46,0-5-40,-3-3-45</inkml:trace>
  <inkml:trace contextRef="#ctx0" brushRef="#br0" timeOffset="98470.3808">3694 3307 43,'0'0'173,"0"0"-129,0 0-5,0 0 56,0 0-23,0 0-45,-15 0-19,15 0-8,0 0-3,10 0-3,8 0 6,6 0 43,6 0-17,0 0-24,-2 0 5,3 0-7,-1 0-24,-3 0-83,1 0-59,-8 0-9</inkml:trace>
  <inkml:trace contextRef="#ctx0" brushRef="#br0" timeOffset="101391.0241">432 4670 0,'0'0'19,"0"0"44,0 0-41,0 0-15,0 0 1,0 0 41,-9-28-20,9 25-23,0 2 2,-1 0 19,1-1 8,-2 2-14,1-1 24,1 1-14,0-2-14,0 1 9,0-1 0,0 2 0,0 0-6,-2 0-13,2 0 1,-2 0 0,2 0 0,0 0 8,0 0 8,0 0-4,0 0-3,0 0-14,0 0 1,0 0-2,0 0-2,0 0-6,-2 0-9,-1 2-4,3 11 6,-3 6 13,3 6 2,-3-1 7,0 3-9,0 0-4,3 3 4,0 2 2,0 1 0,0-3-1,0-1 0,0-4 2,0-1-1,3-2-1,3 1-2,-3-3-3,7-1 3,-2-4 1,2 0 0,2-1 0,0-4 0,7 0 0,-2-5 0,2 2 0,-2-4 0,-1 0-4,-1-2 4,0-1 7,5 0-7,-1 0 3,3 0 2,0-1-3,1-7-2,1-2 0,-2-4 5,-2 0-4,-4 0 3,-4-1-2,3-2 1,-5-1 4,-2-3-1,-1-2 2,-1-1 12,-3 0 0,-1-2-5,-2-1 11,0-1 14,0-2-31,0-2-8,0 0 13,0 1-14,0 2 1,0 5 0,0 5-1,0 3 2,0 4 0,0 5-2,-2 3-6,-1 2 3,3 2-25,0 0 13,0 0-15,0 0-61,0 0-15,-3 7-111</inkml:trace>
  <inkml:trace contextRef="#ctx0" brushRef="#br0" timeOffset="103646.7365">298 5591 262,'0'0'115,"0"0"-104,0 0 20,0 0 36,0 0-29,0 0-33,0 0-5,0-4-5,0 4-5,0 0 3,0 14 7,0 7 0,0 6 4,3 8-4,0 4 2,-3 2 1,3 1 1,0 2 1,3-1-2,-3 1 1,4-4 9,1 0-13,-2-4 0,0-2 3,4 0-3,-4-4 0,6-3-2,1-3 3,1-5-2,7-2 2,0-3 0,6-3 3,-2-4-4,0-3 1,-1-2-1,-7-2 0,5 0 13,6-6-12,2-11 11,6-9 8,1-4-5,-2-3-8,-4-2 1,-3 1-5,-2 0 8,-7 0-6,-7 4 4,-3 0-2,-6 1 25,-3 1-19,0-4 9,0-1-3,0-1-12,-6-5 5,0-2-12,0 2 0,1 4 0,-1 8-6,-1 7-8,1 10-42,3 5-26,0 5-33,0 0-94</inkml:trace>
  <inkml:trace contextRef="#ctx0" brushRef="#br0" timeOffset="104540.8051">771 5349 201,'0'0'48,"0"0"-46,0 0 7,0 0 109,0 0-107,0 0 7,9-46 34,4 36-41,-1-1-1,0 4-10,0 1 6,-3 4-6,3 2 0,0 0-8,3 0-8,1 15 4,-2 3 12,2 2 3,-4 1-3,-3 0-1,-6 3-2,-3 0-29,0 1 5,-2 0 9,-11-7 8,1-5 1,6-5-4,3-5 6,3-3 0,0 0 7,0 0 0,0 0 2,0 0 7,3-1 4,3-4-13,3 2-1,3 3 1,-3 0 4,6 0 0,4 0 16,-1 0-10,-3 6 1,-1 0-2,-4 0 12,-1 2-20,-6-1 4,-3 4-3,0 3 2,0 3 10,-6 0 14,-8 2-8,0-1-13,0-1 5,-1-2-7,3 0-5,-1-3-24,1-1-25,3-4-77</inkml:trace>
  <inkml:trace contextRef="#ctx0" brushRef="#br0" timeOffset="105033.8334">1201 5821 339,'0'0'134,"0"0"-93,0 0 42,0 0-14,0 0-33,0 0-32,0-21-4,12 14 0,4-4 4,6 2-2,-2 5-2,1-1-1,-5 5-15,2 0-56,-2 1-62,-5 13-49,-7 2-86</inkml:trace>
  <inkml:trace contextRef="#ctx0" brushRef="#br0" timeOffset="105221.4596">1259 5995 384,'0'0'42,"0"0"-42,0 0 0,0 0 1,0 0 27,0 0-14,53-18 4,-33 10-17,1 2-1,1-1-23,-1 3-72,-3 2-74</inkml:trace>
  <inkml:trace contextRef="#ctx0" brushRef="#br0" timeOffset="107328.3881">1633 5527 103,'0'0'132,"0"0"-91,0 0 25,0 0-1,0 0-13,0 0 1,-3-4-4,3 4-11,0 0-15,-1 0-8,1 0-15,0 0-5,-3 0-4,-2 3-6,0 9 15,-3 6 3,5 6-3,0 5 0,3 2 2,0 7-2,0 1-2,0 0 0,0-1 2,0 1 1,9-1-1,3-2 0,0-3 0,0-4-1,4-4-4,3-2 5,-2-2 3,7-5-3,1-2 0,2-3-6,-1-6 6,-1-3 3,-3-2 0,0 0 1,0-3-4,-3-6 4,0-2 2,-1-2-4,0-5 2,3-2-1,-5-1 4,-1-3 0,-1-3 19,-7-2 0,-2 1-10,-4-1 2,1-1-1,-2 0-9,0-5-6,0-1 2,0-2-2,0 2-2,0 2-1,0 1-3,-5 4-9,4 6-11,-1 7-26,2 4-51,0 4-110,0 2-116</inkml:trace>
  <inkml:trace contextRef="#ctx0" brushRef="#br0" timeOffset="107975.3094">2063 5207 231,'0'0'115,"0"0"-46,0 0-54,0 0 1,0 0 49,0 0-42,-12-53-15,12 46-5,3-4-1,6 2-2,5 2-5,-1 2 3,-1 5-6,4 0 2,-1 0 4,0 10-3,0 10 0,-6 6 5,-5 5-6,-4 3 5,0 0-1,0-2-1,-7-4-7,-5-4 0,3-3 10,-1-3-1,5-4 1,2-3 0,2-7-3,1-2-5,0-1 5,0-1-9,4 0 2,11 0 10,6-4 5,4-7 10,2 2 15,-3 1-26,1 3-3,-5 0 0,2 5-1,-1 0-47,-6 0-131</inkml:trace>
  <inkml:trace contextRef="#ctx0" brushRef="#br0" timeOffset="108276.9674">2361 5901 435,'0'0'186,"0"0"-185,0 0 11,0 0 5,0 0 2,0 0-16,2 0-3,-2 0-6,0 0-17,0 0-20,0 0-47,0 0-29,1 0-81</inkml:trace>
  <inkml:trace contextRef="#ctx0" brushRef="#br0" timeOffset="108887.6951">2542 5386 338,'0'0'136,"0"0"-81,0 0-29,0 0-25,0 0-1,0 0-20,-9 39 20,3-9 5,3 3 0,0 2-4,3 1-1,0 3 2,0 3-2,0-1 2,3-5-4,3-6 5,7-5-3,-2-7 0,1-7-8,1-3 6,1-6 0,3-2 0,3 0 2,1-16 21,1-5-11,2-7 2,-6-4 4,1-1 9,-5-3-12,-1 0 9,-4 3 8,-3 0-11,-3 2-9,-3 6 6,0 1 5,0 1-21,0 5 3,0 3-3,-1 6-25,-1 4-40,2 5-47,0 0-87,-3 0-156</inkml:trace>
  <inkml:trace contextRef="#ctx0" brushRef="#br0" timeOffset="109350.732">2985 5591 67,'0'0'411,"0"0"-317,0 0-42,0 0 17,0 0-26,0 0-39,-3-11-2,3 4 3,6-1-2,8 2-3,2 0 0,-1 1-11,4 3-40,-1 2-20,-3 0-34,3 0-32,-9 1-46</inkml:trace>
  <inkml:trace contextRef="#ctx0" brushRef="#br0" timeOffset="109553.6327">3006 5742 378,'0'0'0,"0"0"-14,0 0-6,0 0 20,0 0 5,0 0 20,73-22-14,-51 16-4,-2 0 1,4 1-8,-2 1-34,3 0-68,-2-4-62</inkml:trace>
  <inkml:trace contextRef="#ctx0" brushRef="#br0" timeOffset="109886.0303">3246 5351 426,'0'0'63,"0"0"-14,0 0 9,0 0-17,0 0-18,0 0-20,-4-23-6,5 16 6,14 0-2,5 0 1,2-2 1,5 2-3,1 1-2,3 3-40,-2 0-96,-7 1-83,-10 2-33</inkml:trace>
  <inkml:trace contextRef="#ctx0" brushRef="#br0" timeOffset="110099.3927">3367 5307 229,'0'0'210,"0"0"-162,0 0-21,0 0 20,0 0-35,0 0-12,-6 29-18,6-1 18,-3 4 6,0 4-1,0-2-5,3-1 1,0 3-1,0 2 1,0 2-2,0 4-3,0-5-48,0-4-114,-5-11-134</inkml:trace>
  <inkml:trace contextRef="#ctx0" brushRef="#br0" timeOffset="110288.4747">3306 5827 338,'0'0'259,"0"0"-253,0 0-6,0 0 15,0 0-15,0 0-3,27-19 3,-5 8 0,2 4-12,-6-1-63,4 3-19,-1 2-25,-6 1-4,-2 0-68</inkml:trace>
  <inkml:trace contextRef="#ctx0" brushRef="#br0" timeOffset="110525.4989">3658 5780 302,'0'0'379,"0"0"-348,0 0 10,0 0 15,0 0-56,0 0-7,0 0-9,0 0-22,0 0-17,0 0-89,0-3-224</inkml:trace>
  <inkml:trace contextRef="#ctx0" brushRef="#br0" timeOffset="111159.1774">3813 5341 194,'0'0'143,"0"0"-52,0 0-7,0 0 7,0 0-36,0 0-20,-21-33-35,21 33-1,0 1-25,-1 18 16,1 7 5,0 8 5,0 0 7,0 2-6,0-1 7,1-2-6,8-6-1,3-4-1,0-2 0,1-6 0,1-5-10,-2-4 6,3-3-2,-2-3 6,2 0 0,-3-1 3,3-14 3,-2-2-1,2-4 5,0-3 1,1-2-8,-2 0 1,-3-3 1,-3 0-3,-3 0-1,-5 1-1,0 2 0,0 5-18,0 6-21,-8 6-83,-5 8-195</inkml:trace>
  <inkml:trace contextRef="#ctx0" brushRef="#br0" timeOffset="111725.1453">3073 6321 487,'0'0'183,"0"0"-167,0 0-13,0 0-3,0 0-8,0 0 0,33-9 8,-5-2 8,3 2-8,-2 0-23,-1 3-39,0 0-20,-2 1-35,-2 4-22,-8 1-59</inkml:trace>
  <inkml:trace contextRef="#ctx0" brushRef="#br0" timeOffset="111954.0141">3118 6467 285,'0'0'168,"0"0"-168,0 0-11,0 0-4,0 0 15,0 0 35,58-12-9,-33 4-18,-1 0 3,-3 3-11,0 0-59,4 2-49,-4-1-35,3-3-38</inkml:trace>
  <inkml:trace contextRef="#ctx0" brushRef="#br0" timeOffset="112475.4334">3537 6128 249,'0'0'122,"0"0"-58,0 0-24,0 0-2,0 0 14,0 0-36,-18-23-16,17 23-19,1 19-4,-2 4 23,2 8 3,0 0 3,0 1-5,0-2-1,0-1 11,3-2-9,3-4 1,3-4-3,0-4 2,2-2-1,2-3-1,-1-4 0,1-4-9,8 0 9,6-2 1,6 0 8,4 0-9,0-12 8,-4-3-6,-2-2 8,-7-1-7,-7 2 2,-5-1 1,-5 2 5,-7-3 2,0-1 22,0-4-4,0-3-17,0-2-9,0-4-5,0 0-24,0-2-37,3 0-81,0 5-143</inkml:trace>
  <inkml:trace contextRef="#ctx0" brushRef="#br0" timeOffset="113395.2999">4302 4771 191,'0'0'69,"0"0"-44,0 0 50,0 0 35,0 0-21,0 0-14,-34-14-42,30 14-11,1 0-9,1 0-8,1 0-5,-2 0-4,-3 11-2,-5 13-1,1 10 6,2 5 0,2 5 0,3-2 1,0 2-5,2 0 5,-3 0 0,1 2 3,-2 0-3,-1-1 1,3 2-1,-2 0 0,1-2 2,-2 0-2,2-3 0,-1-1 1,4-2-1,1-1 0,0 1 0,0 0 0,0 1-1,0 1 2,0-2-2,0-1 0,0-1 0,0 1 0,0 4-9,0 8 6,0 3 4,0 1-1,0-2 1,-2-1 0,-1-7 0,-3 0-4,3-5 4,-4 0 0,1-4 0,0-3 1,-2-6-1,4-1 0,-3-4 0,2-3 0,5-3 0,-3 0 0,3-4 0,-3-1-8,3-1-31,0-3-18,-3 0 18,0-3-26,0-3-48,0 0-183</inkml:trace>
  <inkml:trace contextRef="#ctx0" brushRef="#br0" timeOffset="116435.5699">1705 4064 94,'0'0'150,"0"0"-76,0 0-5,0 0-15,0 0 27,0 0 0,-6-18-34,3 17-28,3 1 6,0 0 0,0 0-12,0 0-12,0 0-1,-3 0-11,0 8-5,3 14 14,-3 6 2,3 6 5,0 1-4,0-1-1,0 0 0,3 1 0,9 0 0,6-3 0,4-1-1,4-4 1,-1-4-5,5-4 4,-5-5-2,-1-7-1,0-2 4,-3-5 0,1 0 0,-1-3 10,-3-11-5,3-2-2,-2-7 1,-1-1 1,0-4 1,0-3-1,1-2 2,-2-3 5,-1 0-11,-5 2 6,-7 0-1,-4 4-6,0 2 9,0 4-9,0 3-3,-6 4-2,2 5-18,1 5-19,3 5-17,0 2-165</inkml:trace>
  <inkml:trace contextRef="#ctx0" brushRef="#br0" timeOffset="117220.0131">2229 3698 0,'0'0'271,"0"0"-231,0 0 2,0 0 47,0 0-32,0 0-45,-11 10-12,10-9-4,-1 4-1,-1-1 3,3 4 1,0-1 0,0 3-1,0-2 2,0 2 0,0-3 2,0-1-2,0-2 0,0 0-2,6-1-9,-1-3 5,2 1-3,2-1 9,0 0-1,0 0 1,4 0 0,-1 3 3,-1 0-3,4 3 0,-2 2 0,-1 0 0,0 3-3,0 0 2,-3-1-1,-3 2 2,-3 0 0,-3 2 0,0 0-1,0 0 1,-3 1 0,-5-1 13,1-2-12,-2-3 1,0 0 2,1-1-3,0-2-1,-1-2-6,-2-1-14,1-1-56,4-2-41,0 0-94</inkml:trace>
  <inkml:trace contextRef="#ctx0" brushRef="#br0" timeOffset="117534.9263">2245 3616 257,'0'0'92,"0"0"-73,0 0 2,0 0 35,0 0 2,0 0-45,22-42 2,-10 36-2,6-1-11,8 2 1,4 1 1,1 0-4,4 1 0,-2 3-18,-3 0-42,-3 0 0,-6 0-11,-8 0-60,-8 11 2</inkml:trace>
  <inkml:trace contextRef="#ctx0" brushRef="#br0" timeOffset="117875.1261">2527 3934 162,'0'0'280,"0"0"-236,0 0-11,0 0 25,0 0-25,0 0-33,19 0-4,-8 0 4,5-4 0,-2 3-4,-2 1-18,-1 0-30,-3 0-43,-2 0-33,-6 8-7</inkml:trace>
  <inkml:trace contextRef="#ctx0" brushRef="#br0" timeOffset="118075.9904">2496 4128 243,'0'0'186,"0"0"-186,0 0-7,0 0 7,0 0 6,0 0-5,61-21 2,-45 14 0,-4 5-3,0 0-58,0 1-61,-3-1-30</inkml:trace>
  <inkml:trace contextRef="#ctx0" brushRef="#br0" timeOffset="119480.9371">2772 3836 16,'0'0'78,"0"0"-41,0 0-1,0 0 19,0 0-7,0 0-7,0 0-20,-11-36 23,8 32 1,3 1 12,-4 2-21,4-1-21,0 2-2,0 0-7,0 0-6,0 0-6,0 0 0,0 0-10,-3 8-5,3 8 21,-3 7 2,3 2-2,0-3 1,0 2 3,0 0-3,0 2-1,0-2 1,10-2-1,1 1 1,-1-4 1,5-1-2,-3-1-3,3-2 3,-2-4 1,-2-2-1,7-5 0,1-1-4,2-3 1,3 0 2,3 0 1,1 0 0,0-6 0,-1-4 0,-1-1 8,-7-3-8,0-1 4,-7-1 5,-4-3 46,-1-3-8,-4-2 4,-3-4-24,0-3 5,0-2-18,0-1-12,-3 2 2,-1 2-3,1 7-2,0 7 0,1 5-50,2 9-12,0 2-61,0 0-92</inkml:trace>
  <inkml:trace contextRef="#ctx0" brushRef="#br0" timeOffset="120302.7761">3076 3470 57,'0'0'157,"0"0"-117,0 0-9,0 0 16,0 0 4,0 0-38,-6-2-13,4 2-14,1 2 8,1 7 4,0 3 2,0 6 0,0 0 3,4 0-1,7-2-2,8-2 3,-2-3-2,2-4-1,-4-4 0,0-1 2,0-2-2,1 0 2,1 0 0,2 0 3,0-6-5,-2-3 3,-4-2 0,-4 2 0,-4 2 2,-4-1 3,1 1 38,-2 1 17,0 0-33,0 1-24,0 2 10,0 2 4,0 1-1,0 0-6,0 0-13,0 0-9,0 0-7,0 9-7,0 10 18,0 5 5,0 2 9,0-1-9,0 0 2,0-3-2,0 1 0,3-1-10,3 1-60,1-4-42,1-1 6</inkml:trace>
  <inkml:trace contextRef="#ctx0" brushRef="#br0" timeOffset="120745.0802">3610 3976 642,'0'0'76,"0"0"-63,0 0-6,0 0-3,0 0-4,0 0-6,-6 0-55,6 0-46,0 0-104,0 0-22</inkml:trace>
  <inkml:trace contextRef="#ctx0" brushRef="#br0" timeOffset="121255.6717">3719 3625 55,'0'0'150,"0"0"-81,0 0 52,0 0-11,0 0-21,0 0-89,-9-11-14,9 35-11,0 10 25,0 3 5,4 1-4,7-5 1,1-2 1,3-5-3,0-5 0,1-4 0,-1-5-6,3-5 1,-1-2 5,2-5 0,0 0 3,-2 0-2,2 0 7,-4-11 5,1-2-1,-2-5 17,-4-2 7,1-3 10,-4-2-5,-1-3-17,0-3 4,-3-1-10,-3 1-6,0 2-8,0 5-4,0 6 0,0 8-12,0 4-21,0 6-21,0 0-81,0 1-163,0 17 44</inkml:trace>
  <inkml:trace contextRef="#ctx0" brushRef="#br0" timeOffset="121823.7934">2663 4412 472,'0'0'151,"0"0"-117,0 0-31,0 0 4,0 0-7,0 0 0,60-51-3,-35 45-1,-4 3-68,-1 3-46,-6 0-33,-5 6-30</inkml:trace>
  <inkml:trace contextRef="#ctx0" brushRef="#br0" timeOffset="122035.0779">2723 4578 179,'0'0'2,"0"0"17,0 0 38,0 0-29,0 0-4,99-45 6,-76 37-24,5 4-6,-1-2-30,0 1-126</inkml:trace>
  <inkml:trace contextRef="#ctx0" brushRef="#br0" timeOffset="122378.5647">3179 4274 45,'0'0'444,"0"0"-430,0 0-14,0 0-8,0 0-1,0 0 9,46-16 14,-16 6 12,3 1 13,-2 0-25,-1 5-10,-2-1-2,-1 3-4,-3 2-61,-3 0-67,-2 0-24,-7 0-15</inkml:trace>
  <inkml:trace contextRef="#ctx0" brushRef="#br0" timeOffset="122614.6847">3339 4260 66,'0'0'29,"0"0"50,0 0-14,-6 90-9,3-55-19,0 3 8,0 0-26,-2 1 1,2-3-12,-4 0-6,1-2-2,0-1-18,-3-4-86</inkml:trace>
  <inkml:trace contextRef="#ctx0" brushRef="#br0" timeOffset="122853.5268">3121 4761 200,'0'0'86,"0"0"-86,0 0-7,0 0 7,0 0 29,0 0 25,112-21 3,-78 11-8,2-1-25,1-1-10,6 0-6,-1 0-8,0 3-26,-5 6-110,-1 3-94</inkml:trace>
  <inkml:trace contextRef="#ctx0" brushRef="#br0" timeOffset="123036.0151">3648 4737 565,'0'0'150,"0"0"-92,0 0 23,0 0-45,0 0-33,0 0-3,0 0-11,0 0-18,0 0-31,0 0-71,0 0-188</inkml:trace>
  <inkml:trace contextRef="#ctx0" brushRef="#br0" timeOffset="123513.0417">3849 4215 385,'0'0'78,"0"0"-54,0 0-24,0 0-9,0 0-10,0 0 19,-24 60 0,21-27 3,3 2 9,0 1-10,0 0 7,8 0-9,9-4 2,0-5 5,4-6-9,-4-8 2,0-6-14,2-6 9,-5-1 4,4 0 1,-5-1 1,0-10 1,-2-4 9,2-2 11,-1-5 19,-1-2-13,-1 0 9,2-5-19,-4-2-4,2-1 5,-4-1-2,-3 1 2,-3 2-3,0 5-6,0 5-10,0 8-13,0 6-41,0 5-91,0 1-57</inkml:trace>
  <inkml:trace contextRef="#ctx0" brushRef="#br0" timeOffset="123827.2309">4465 4221 398,'0'0'167,"0"0"-62,0 0-83,0 0 25,0 0-29,0 0-18,3-20-19,13 10 19,4-1 8,7 3-8,-5 3-56,-4 5-23,-2 0-24,-5 0-16,2 6-41,-7 3-47</inkml:trace>
  <inkml:trace contextRef="#ctx0" brushRef="#br0" timeOffset="124026.5308">4468 4368 321,'0'0'0,"0"0"-17,0 0 14,0 0-9,0 0-3,0 0 15,39 17 20,-18-17 12,1 0-32,2 0-11,-3 0-128</inkml:trace>
  <inkml:trace contextRef="#ctx0" brushRef="#br0" timeOffset="124653.7484">4887 4072 225,'0'0'197,"0"0"-145,0 0-40,0 0 3,0 0 51,0 0 13,-7-58-41,7 58-25,0 0-13,0 0 0,0 0-3,0 1-13,0 14 8,0 8 8,0 5 0,0 2 4,0 3 0,7-1-4,-1 0 1,0-3 0,-1-3 0,1-2 0,-1-1-2,0-4 2,1-2 1,3-3-2,1-3-2,-1-1 2,2-4-7,-1-1 6,4-1 1,-2-3 1,4 1-1,-1-2 0,1 0 4,1 0 1,-2-10-4,0-3 3,-2-5 3,2-6 3,-2-3 17,-1-4-15,-4 0 7,2-3-10,-5-1-9,1 0 3,-3-1 0,0 0-1,0 3-4,1 4-5,-1 5 2,1 3-17,1 6-48,1 3-51,2 6-59,-5 6-62</inkml:trace>
  <inkml:trace contextRef="#ctx0" brushRef="#br0" timeOffset="146280.9565">8918 8420 23,'0'0'291,"0"0"-197,0 0-28,0 0 12,0 0-3,0 0-28,0 0-21,0 0-11,0-4 3,0 3-6,0 1-4,0 0-8,0 0 0,0 0-5,2 4-2,2 10 5,2 2 2,0 2 2,-1 0-1,5-4-1,-5 0 2,1-4-2,-2-1 1,2-3-2,4-2-2,1-2 1,7-2 0,1 0 2,8-8 4,6-11-3,6-6 2,4-3-3,12-3 3,5-4-3,5 2-1,6-2 1,-1 2-1,-1 3 5,-6 0-7,-7 4 3,-7 4 0,-12 5 3,-10 4-3,-11 5-1,-8 5 0,-5 2 1,-3 1 0,0 0-2,0 0-12,0 0-52,-6 1-10,-9 10-27,-1 1-12,-7 1-54</inkml:trace>
  <inkml:trace contextRef="#ctx0" brushRef="#br0" timeOffset="147211.2477">8772 8567 113,'0'0'30,"0"0"-14,0 0 18,0 0-15,0 0-18,0 0 2,15 6 24,-10 6-7,-3 1 21,1 1-12,-1-1-13,1 0-3,0-2 3,0 0-6,2-2-6,-2 0 5,0 1 10,2-1-16,-3 2 10,1-2-2,0-1 4,0-3-15,0 0 1,1-2 4,1-1 0,10-2-3,1 0 11,5 0-5,4-10 4,2 0-11,1-2 3,4-2 1,2-2-4,5-5 0,10-5-1,8-1 0,10-4 7,3-4 18,3-1 4,5-5 14,1 2-32,3-2 2,-3 4-10,-7 5 3,-11 2-4,-6 6 4,-10 1 8,-6 5 3,-8 5-2,-10 3-5,-9 8-10,-8 0 1,-2 2-1,-2 0 3,0 0 4,0 0-6,0 0-1,0 0-11,0 0-7,-15 6-26,-3 9 27,-6 2-95,2-2-91</inkml:trace>
  <inkml:trace contextRef="#ctx0" brushRef="#br0" timeOffset="156245.0554">22063 7915 86,'0'0'158,"0"0"-66,0 0-15,0 0 2,0 0-13,0 0-27,0 0-14,0-17-22,0 17 7,0 0-10,0 0-12,0 2-2,0 14 12,0 4 2,0 2 4,0-1-4,0 0 0,0 0 6,0-4-5,0 0-1,0-5 0,1-3 2,5-3 1,-3-3-3,3-1 1,6-2 0,6 0 9,8 0-4,7-11 1,9-9-6,9-5 5,8-6-5,9-6 0,2-4 0,4 1 5,3-1-3,-2 8 8,-3 3 7,-8 4-13,-10 8-2,-12 3 1,-9 6-1,-8 3-3,-10 2 3,-3 2-3,-9 2 0,0 0 0,-3 0 0,0 0-4,0 0-19,0 0-30,0 2-50,-9 6-9,-7 2 30,0-3-124</inkml:trace>
  <inkml:trace contextRef="#ctx0" brushRef="#br0" timeOffset="157113.6248">22165 7787 24,'0'0'115,"0"0"-40,0 0 17,0 0 5,0 0-61,0 0-28,5-8-8,-5 10-13,0 11 13,0 5 7,-3-1-3,1-2 1,2-1-2,0-2-2,0-3 0,0 0 2,0-5-1,0 1-1,0-2-1,11-3 0,8 0 6,11 0 19,12-9 22,11-11-31,12-4-8,3-2-6,3 1 7,0-1-7,-2 1 15,-2 2 7,0-1 15,0 1-7,0 2-13,-6 3 0,-7 5 1,-6 1-9,-9 4-8,-13 2-3,-8 6 2,-9 0-4,-7 0 4,-2 0-2,0 0 0,0 0-9,0 2-57,0 5-26,-12 4-8,-5-1-24,0 1-117</inkml:trace>
  <inkml:trace contextRef="#ctx0" brushRef="#br0" timeOffset="166898.8493">10600 6971 24,'0'0'90,"0"0"-25,0 0 1,0 0 20,0 0-13,0 0-24,0 0-3,0-1-4,0-1-2,0 2-11,0-1-3,0 1-7,0 0-9,0 0-4,0 0-6,0 0-7,1 8-4,1 16 11,4 10-2,3 3 4,-2 5-5,-1 2 6,-1 0-1,0-2-2,0-3 3,1-4-3,6-7-1,1-2 1,2-5-1,3-3-2,0-5 1,3-2-1,-3-4 0,0 0 1,1-6 2,-1-1 10,5 0-8,2 0 1,0-11 2,3-4-3,1-3 0,1-7 3,-1-5 1,-3-5 5,-1-4-1,-7 2 1,-6-1 0,-4 2 4,-7 1-4,2 0 2,-3 1-8,0 2-1,0 5 0,0 6-4,0 6 0,0 7-10,0 5-35,0 3-24,0 3-125,-7 12-19,-1 4 2</inkml:trace>
  <inkml:trace contextRef="#ctx0" brushRef="#br0" timeOffset="167401.4423">11265 6742 195,'0'0'90,"0"0"-36,0 0 13,27-95-19,-9 74-6,0 5 7,-5 5-18,-1 7-8,-4 4-21,1 0-2,-2 7-9,0 14-8,-2 9 14,-5 6-2,0 2 5,-6 1 3,-7-6-1,4-7 1,3-7-1,1-4-2,1-1 2,4-5-2,0-3 1,0-3-1,0-1 1,13-2-1,2 0 9,8 0 0,-1 0-7,-1-5-2,1 4-35,-3 1-51,-3 0-61,-3 0-99</inkml:trace>
  <inkml:trace contextRef="#ctx0" brushRef="#br0" timeOffset="168655.3782">12123 6857 214,'0'0'184,"0"0"-75,0 0-57,0 0 9,0 0-2,0 0-44,0-21-15,0 21-1,0 0-10,0 18-2,0 10 13,0 8 3,0 3 0,0 0 0,0 0-2,0-2-1,9-7 0,3-3 0,4-3 3,1-6-3,4-1 2,1-6-1,5-4-1,1-4 2,5-3 0,1 0-2,-2 0 7,-3-10-4,0-4 2,-2-3 6,-5-3-2,-1-2 8,-2-3-1,-4-4 4,-4-4-5,4-2-2,-6-4-6,-2-2-7,-1 2 0,-3 3-1,-3 4 0,0 7-26,0 6-18,0 6-5,1 9-62,4 4-114,-5 0-56</inkml:trace>
  <inkml:trace contextRef="#ctx0" brushRef="#br0" timeOffset="169375.0147">12784 6455 362,'0'0'62,"0"0"-26,0 0-11,0 0-10,0 0-15,0 0-6,-9 22 6,7 1 12,2 1 2,0-1-5,0-4-7,0 1 1,5-5 1,7-3-6,3-2 2,0-4 0,4-4 0,2-2 13,0 0-13,1-2 14,-1-10-3,-6-1-6,0-4 6,-6 3-4,-1 0 20,-4 2 8,1 6-12,-3 1 3,-2 3 0,0 2-12,0 0-7,0 0-7,0 0-15,2 14-2,1 6 17,0 2 1,1 2-1,-1 2 1,-1-1 4,-1 3-4,-1-1 0,2 1-1,1 4-17,0 0-43,0-1-37,0-4-11,-2-7-155</inkml:trace>
  <inkml:trace contextRef="#ctx0" brushRef="#br0" timeOffset="170125.1968">13984 6753 252,'0'0'170,"0"0"-84,0 0-46,0 0-18,0 0 1,0 0 8,-16-75-5,16 73 4,-2 2-22,-1 0-8,-2 10-19,-2 14 19,-1 10 0,0 8 0,3 3 0,3 2 0,2-2-3,0-6 3,0-8 0,11-3-3,1-7 2,5-5 1,2-2-4,0-5 4,-1 0 0,3-5-3,-1-4 1,2 0 4,1 0 0,6-3 3,2-10 0,2-5 5,0-7-8,-2-1 1,-3-8 12,-5 1 19,-4-4-12,-7 1 3,-4 0-12,-2 1-3,1 2-10,-1 4-7,0 8-53,-2 5-5,1 8-78,-4 5-72,-1 3-41</inkml:trace>
  <inkml:trace contextRef="#ctx0" brushRef="#br0" timeOffset="170823.8136">14594 6489 150,'0'0'97,"0"0"-50,0 0 18,0 0-42,0 0-23,0 0-8,-2 9 8,-1 6 0,3 3 0,0-2 10,0 0 6,0-1-10,12-3-6,4-3 7,4-1-4,4-5 0,1-2-2,0-1 22,-2 0-5,-1 0-17,-2-3 12,-5-4 11,-1-3-4,-4 0 23,-4-1 15,-6 0-13,0-1-14,0-1-11,-2 3-15,-5 2 1,-1 1-2,1 3-4,2-1 0,1 2-8,-1 0 8,1 0 0,1 1 3,1 1-3,1 0 4,-1-1-3,2 2 0,0 0-1,0 0-13,0 0-63,-3 0-84,-4 0-10,4 0-83</inkml:trace>
  <inkml:trace contextRef="#ctx0" brushRef="#br0" timeOffset="171225.2922">14805 6258 189,'0'0'136,"0"0"-112,0 0 64,0 0-12,0 0-67,0 0 0,-20-2-9,3 2 0,-5 3-2,-5 12 1,0 3 1,0 5 0,4 4 0,3 3 0,4 2 0,4-1-4,4 1 1,-1-4-5,5 0-49,1-6-37,0-4-13,0-8-132</inkml:trace>
  <inkml:trace contextRef="#ctx0" brushRef="#br0" timeOffset="171828.0685">15089 6725 174,'0'0'262,"0"0"-182,0 0-48,0 0 6,0 0-14,0 0-16,94-64-5,-61 56-1,-2 4-2,-1 1 0,-6 3-1,-6 0-26,-5 0-77,-5 9-70,-8 1-42</inkml:trace>
  <inkml:trace contextRef="#ctx0" brushRef="#br0" timeOffset="172035.0963">15113 6912 260,'0'0'0,"0"0"-22,0 0 22,0 0 4,0 0 3,97-2 5,-64-7-12,-3 4-3,-5-1-124</inkml:trace>
  <inkml:trace contextRef="#ctx0" brushRef="#br0" timeOffset="172887.1256">16011 6519 256,'0'0'181,"0"0"-117,0 0 0,0 0-7,0 0-17,0 0-27,-5-12-1,5 12 4,3-2-15,16-3 3,11-1 4,11 0-1,5-2-7,0 4-11,-5 1-66,-10 1-86,-13 2-49,-14 0-19</inkml:trace>
  <inkml:trace contextRef="#ctx0" brushRef="#br0" timeOffset="173170.3922">16099 6510 298,'0'0'76,"0"0"-74,0 0-2,0 0 1,0 0 11,0 0 18,-16 88-16,16-63 5,0 1 7,0 0 4,0-1-20,0 2-7,0-1 2,0 2-5,0-1 2,0 2-1,-5 0-1,-2-2-35,-2 1-63,-2-3-211</inkml:trace>
  <inkml:trace contextRef="#ctx0" brushRef="#br0" timeOffset="173399.6203">15928 7013 219,'0'0'126,"0"0"-94,0 0 30,0 0 14,0 0-39,0 0-33,11-3 10,9-1 29,8-4-15,8 2-10,4-1-5,1 0-8,0 1-5,-1 4-3,-5 0 2,-4 2-64,-4 0-88,-9 0-58</inkml:trace>
  <inkml:trace contextRef="#ctx0" brushRef="#br0" timeOffset="176770.1435">20429 6590 156,'0'0'105,"0"0"-7,0 0-49,0 0-18,0 0 26,0 0-15,0 0-14,1-27 7,-1 26 5,0 1-24,0 0 6,0 0-4,0 0-6,0 0-11,0 0-1,0 0-14,0 16-13,0 13 25,0 13 1,0 8 2,0 4 1,3 0-1,8-3 1,-1-4-2,6-6 3,4-9 0,2-4-3,2-7-1,3-4-1,0-7-7,0-4 1,4-3 8,3-3 7,-3 0-6,1-9-1,-5-10 5,-2-6-1,-2-4 13,-6-6 5,-3-6 4,-6-5 13,0-1-31,-2-2-1,-1 1 3,2 6-10,1 3 0,1 3-1,-3 4-1,0 7-18,0 3-24,2 8-24,1 3-143,-4 4-115</inkml:trace>
  <inkml:trace contextRef="#ctx0" brushRef="#br0" timeOffset="177605.4245">21227 6340 64,'0'0'91,"0"0"-15,0 0-7,0 0 0,0 0 7,0 0-55,6-60 19,4 51 10,-2 0-23,-4 3-9,-1 3 5,0 3-18,-3 0-5,3 0-5,5 0-11,2 5 12,2 7-7,0 2 4,-1 3 0,-4 3 4,-3 1 3,-1 0 1,-3 0 2,0-3-2,0-2-1,-3-2 5,-5-2-8,3-3 6,0 0-3,4-3 1,1-1-1,0-4 0,0 1-7,0-2 6,3 1 1,0-1 7,-1 0-6,-2 0 1,1 3-2,2 2-3,0 2-4,3 4 4,0 2 1,-3 1 1,1 0-2,-2-4 2,-2 1 2,0-4-2,0 2 7,0 0-13,-8 0 9,-5-1-2,-4 1 9,-2-3-8,1-2-1,-3-1-13,1-3-14,0 0-30,-1 0-121</inkml:trace>
  <inkml:trace contextRef="#ctx0" brushRef="#br0" timeOffset="273328.1126">6229 9080 94,'-2'0'119,"2"0"-49,-3 0 34,3 0-15,0 0-11,0-2-23,0 2-7,0 0-18,0 0-8,0 0-6,0 0-8,0 0-4,0 0-4,0 0 0,0 0 0,0 0-1,0 0-11,0 0 11,0 5-1,0 3 2,0-3 3,0-2-3,3 0 1,-1-1-1,-1-2-3,1 0 3,5 0 0,0 0 3,7-2 2,10-13 1,4-9-6,9-7 9,2-4-9,3-1-20,0 2-35,-6 6-68,-5 7-58,-9 7-76</inkml:trace>
  <inkml:trace contextRef="#ctx0" brushRef="#br0" timeOffset="274056.3302">8990 9163 289,'0'0'158,"0"0"-50,0 0-41,0 0-10,0 0-10,0 0-18,0-35-11,0 35-15,0 0-3,11-1-22,5-1-22,9-3 12,8 1-59,3-2-56,3-3-83</inkml:trace>
  <inkml:trace contextRef="#ctx0" brushRef="#br0" timeOffset="274945.5993">12181 8946 187,'0'0'226,"0"0"-171,0 0-22,0 0 38,0 0-13,0 0-46,21-23-12,-2 14 2,5 0-1,5 0-1,5 0-20,2 0-144,-3-2-42</inkml:trace>
  <inkml:trace contextRef="#ctx0" brushRef="#br0" timeOffset="277009.2813">14161 12558 156,'0'0'81,"0"0"-35,0 0 1,0 0 2,0 0 46,0 0-81,0-28 51,0 26-7,0 2-37,0-1 6,0 1-14,0 0-10,0 0-3,0 0-6,0 0-7,0 12 10,0 2 3,-2 3 0,-1 0 4,2-2-1,-2 0-3,-1 0-1,1-3 1,1 0 0,-1-1 0,2-2-8,1-3 7,0-3-7,0 0 5,0-3 0,0 0-4,0 0-16,0 0-4,7 0 27,6 0 0,3-6 2,0 0 3,-1 1-5,7-1 0,2 0 1,6 3-1,3-2-1,1 4-2,2-1-1,1 1-8,3 1-15,4 0 5,5-1-11,5 1 24,2 0 6,3 0 2,-3 0 1,-5 0-7,-8 0 7,-8 0 0,-10 0 0,-10-3 0,-6 0 0,-5 0 0,1-4 21,1 0 25,1-4-11,0-2-12,-1-1 12,1-2-16,-3-1 22,2-2-31,3-2-4,-3 0-4,0-2 3,-2 2-5,-1 4 2,-3 2-2,0 5 0,0 2-6,0 5-6,0 3-50,-10 0-65,-6 6-106</inkml:trace>
  <inkml:trace contextRef="#ctx0" brushRef="#br0" timeOffset="281425.2463">6315 10418 347,'0'0'141,"0"0"-49,0 0-43,0 0-3,0 0-10,0 0-11,0 0-20,0-43 3,0 43-1,0 0-7,0 0-1,0 0-10,0 16-17,0 13 16,3 5 11,3 5 1,0 0 0,-2-3-4,1-1-24,-2-5-1,-2-1-17,1-4-30,-2 1-2,0-5-41,0-1-128</inkml:trace>
  <inkml:trace contextRef="#ctx0" brushRef="#br0" timeOffset="283211.7001">6243 10273 210,'0'0'145,"0"0"-134,0 0-11,0 0-3,0 0-7,0 0 10,23 8 6,-13-2-2,1 0 1,-1-2-1,2 1-1,-3-2-1,4 0-2,-7 0 5,-1 3-3,-2 0-2,-3 6-9,0 2-15,-5 2 24,-5 2 7,-2-3-2,6-1 3,1-3-4,2-3-4,2 0 0,-1-1 1,2 1-1,0-2-6,0 0 0,2-5 4,7-1 2,2 0 3,3 0 10,-3 0 0,-5 0 9,1 0-20,-7 0-2,0 0 0,0 3-6,0 11 6,0 4 1,-10 2 3,2-2 6,1-1-10,2-7 4,1 1-2,3-3-2,1-1-1,0-1-5,0-2 6,0-1-1,4-3 1,6 0 0,2 0 8,3 0 1,-4 0-9,-4 0-58,-5 0-132</inkml:trace>
  <inkml:trace contextRef="#ctx0" brushRef="#br0" timeOffset="283601.7491">6109 10596 456,'0'0'110,"0"0"-103,0 0 5,0 0 6,0 0-4,101-74-3,-66 59-3,4-1-7,4 3 0,8-2 0,7-4 1,3 0 1,6 1 3,-3 4-6,-4 7-14,-6 6-75,-20 1-66,-16 0-107</inkml:trace>
  <inkml:trace contextRef="#ctx0" brushRef="#br0" timeOffset="283863.5366">6182 10805 256,'0'0'185,"0"0"-156,0 0 14,0 0 9,0 0-14,0 0-10,91-53-9,-46 29-3,7-3-11,-2 3-1,0 3-4,-2 3-30,-8 5-101,-10 8-74</inkml:trace>
  <inkml:trace contextRef="#ctx0" brushRef="#br0" timeOffset="284655.6716">7615 11161 75,'0'0'296,"0"0"-266,0 0-10,0 0 5,0 0-4,0 0-9,19-7-6,-1-2-3,7 2 9,-1 0-6,1 1-5,1 2 1,-1 0 1,-1 2-3,0 2-37,1 0-78,-7 0-98</inkml:trace>
  <inkml:trace contextRef="#ctx0" brushRef="#br0" timeOffset="284890.4727">7540 11318 268,'0'0'0,"0"0"5,0 0 29,0 0 24,0 0 1,0 0 3,92-32-28,-63 23-20,-3 2-10,-1 1-4,-3 1-30,-4 2-104,-8 3-133</inkml:trace>
  <inkml:trace contextRef="#ctx0" brushRef="#br0" timeOffset="286071.2452">10346 11124 302,'0'0'111,"0"0"-45,0 0 8,0 0-26,0 0-14,0 0-23,11-11-11,3 6 3,8 0-1,6-3 2,9 0-3,5 1 0,1 0 0,0 0 1,-8 5-2,-9 2-40,-9 0-71,-5 0-96</inkml:trace>
  <inkml:trace contextRef="#ctx0" brushRef="#br0" timeOffset="286344.839">10354 11211 332,'0'0'60,"0"0"-51,0 0 30,0 0 37,110-40-27,-68 25-28,-2 2-7,0 3-12,-4 2-2,-6 2-43,-2 4-69,-8 0-136</inkml:trace>
  <inkml:trace contextRef="#ctx0" brushRef="#br0" timeOffset="314438.7703">13601 12006 124,'0'0'123,"0"0"-14,0 0-49,0 0 16,0 0-2,0 0-23,0 0-17,0 0-5,0 0-10,19-50-19,-19 51-6,-8 21 5,-11 8 1,-4 6 7,-4 0 2,-1-3-9,1-1-4,-6-5-3,2-1-1,0-5-24,4-3-3,6-8-4,6-4 22,7-3-9,4-3 26,3 0-4,1-7-11,0-11 8,0-5-6,8-1 3,8-1 10,4 2 0,4 2 0,0 3 3,-1 3-3,-3 4 6,-5 4 1,-1 5-5,-2 2-2,1 0-6,2 9 1,3 6 5,0 2 0,0-1 0,-2-1 0,-1-3 1,0-1 6,3-4-6,3-2 0,0 0 2,3-5-3,-1 0 2,-3 0-6,-1 0 8,-3-10-4,-5 0 13,-5-4-8,-3-1 25,-3-2 24,0 1-19,0-4-7,-1 1 0,-10 1-19,-1 3-6,3 3-3,-1 4-4,2 8-45,-4 0-60,2 5-73,-5 10-88</inkml:trace>
  <inkml:trace contextRef="#ctx0" brushRef="#br0" timeOffset="361970.0556">18394 13312 42,'0'0'19,"0"0"18,0 0-10,0 0 12,0 0-17,0 0 34,0 0-25,-42-86 5,40 76-12,1 1-18,-1 2-2,2-1-3,0 3 0,0 1 1,0 1 0,0 0 5,0 3 14,0 0-2,0 0 8,0 0-22,0 0 0,0 0-4,0 0-1,0 0-2,0 0-1,0 0-3,0 0 3,0 12 3,0 4 1,0 3 2,3-1 5,3 0-6,2-2-1,-2-1 4,1-3-6,-2 2 3,-2-4-2,0 0 1,-3-2-1,1-1 3,1-1-3,-1-2 0,-1-1 1,3 0 7,-1 0-4,1-1 10,4-1 5,-2-1-17,2 2 19,4-1-14,0 1 8,5-2-15,4 1 0,6-1 0,5 0 24,3 0-21,5-1 17,3-5 1,1 1-12,-1 0-9,-1 2 2,-5 1-2,0 0 1,-1 1-1,1 1 2,1-2 3,1 2-3,3 0 0,1 0-1,1-1-1,0-1 0,2-1 6,-3 1-6,0 2 0,-4-1 1,-1-1 0,-1 1-1,-3 1-1,-2 0 1,1 0 1,-2 0-1,1 0 0,5-2-2,7 0 2,6-1 0,9-1 0,4 3 1,2 1-1,-3 0-1,-3 0 1,0 0 1,2 0 1,6 1-1,4-1-1,7 0 0,3 0 1,5 0-1,2 0 2,1 0 2,2 0-4,1-4-2,1-2 0,4 0 2,2 0 0,0 0-2,-7 0 2,-5 1 2,-6 1 1,-6 1-3,-6 1 0,-3 1-1,-3 1 2,-4 0 5,0 0-6,1 0-5,-3 0 5,1 3-1,-2 0 1,7 0 2,3 0-2,-1 0-3,0 0 3,-1 1 2,-2 1-2,-1-1 1,-1 1-1,-2-1 0,0 1 0,-2-2 0,-1-2-1,-2 1 1,0 0 1,5-2 2,4 1-4,8 1 3,7-2-3,0 0 2,6 0 0,3 0-1,2 0-6,5-8 6,-1 3 0,-4 1 5,-7 3-10,-10 1 6,-2 0-1,-7 0 4,-2 0-4,1 0 0,0 0 0,-2 1 1,0 2-1,-1-2 0,-6 1 0,-2-1-5,-6-1 5,0 0 4,-4 2-1,-2-2-3,-1 0 0,-4 0-3,-3 0 3,-3 0 0,-1 0-1,-3 0 1,-4 0-3,0 0 8,0-3-6,-3 0 1,-1 1 0,2 2 0,-1-1 0,1 0 1,2 1-1,-3-2-2,1 2-2,1 0 2,2 0-7,1 0 5,-1 0-1,0 0 1,-2 0 3,4 0-1,1 0 0,5 0 2,9 0-5,4 0 4,3 0 1,5 0 0,-2 0 10,0 0-13,-2 0 3,-3 0-2,-3 0 2,-4 0 0,-2 0-1,0 0-3,0-1 3,1-3-1,-5 1-19,-6 2-27,-8 1 13,-8 0 26,-6 0 9,0 0 0,0 0 25,0-2 24,0 2-3,0-3-5,0 2-15,0-3-23,0-1 6,0-1 0,-2-2-2,-2-3-6,-1 0 4,1-3-1,-1-4 6,4-3-8,1-3-2,0-2-4,0-1-11,0 0 0,0 1-29,-2 2-14,-7 2-21,-1 8 2,-11 4-67</inkml:trace>
  <inkml:trace contextRef="#ctx0" brushRef="#br0" timeOffset="363155.2101">21664 13525 213,'0'0'105,"0"0"-54,0 0 35,0 0-3,0 0-19,0 0-30,0-5 0,0 3-5,0-2-12,-4 0-8,1-1-8,-2-1 0,1-1 3,-2-4-4,-2 2 0,-1-3 2,0 2-1,0-1-1,-1 0 0,-2 1-4,-3 1-3,-3 1-7,-4 2-14,-3 5 7,-1 1 14,5 0 0,-1 0-15,3 0 20,3 3-5,3 4 7,3 4-6,4 1 6,1 3 0,2 3-6,3 0 0,0 1 5,0 2-1,14 4 2,5-3 0,2 2 0,7-1 3,4-1-1,-1 2-1,2-2 1,-1 0-1,-4-1-1,-3 0 1,-1-1-1,-5-3 0,-2-1 0,-3-3 0,-5-3 0,-4-2-2,-5 0 1,0 0-4,-5-2 5,-12-3 22,-6-2-9,-4-1 9,-4 0 5,-1 0-13,0-9 7,-1-3 0,3-3-5,0 0-13,5 1-1,4 1-2,7 4 0,4 0-10,4 4-13,5 2-28,1 3-29,0 0-94,7-1-175</inkml:trace>
  <inkml:trace contextRef="#ctx0" brushRef="#br0" timeOffset="364204.5475">21872 13742 304,'0'0'133,"0"0"-74,0 0-26,0 0 8,0 0-23,0 0-18,-4-4-6,4 4 5,7 0 0,4 0 2,3-1 7,4-2 2,0-2-6,-2-1 0,1 0-2,2-3 2,-4 0-2,0 0 1,-5 0-1,-1 1-4,-5 3-3,-1 0 3,-3 0 2,0 4 0,0-2 2,0 1-1,0 2 1,0 0-2,0 0-2,-3 3-13,-4 12 13,3 4 1,-1-3 2,2 4-5,2-2 4,1 0 0,0-3-3,0-2 3,1-2-4,7-4-21,2 0 0,0-6-13,4-1 27,4 0-10,-1-1 21,2-13 3,-2-2 1,0-1-1,-1 2-3,-1 1 3,2 1-2,-2 2-1,-1 4 1,-5 2-1,-1 2-1,-1 3 1,-1 0-2,0 0-2,2 2 4,-1 7 0,-1 3 12,-1 0 1,-4-2-10,-1 1 1,0-2 1,0 0-3,0-3 0,0-1-1,0-1 3,0-1-3,0-2 0,0-1-1,0 0 3,0 0 4,2 0 2,4-10 3,1-5-11,2 0 5,0 1 8,0 2 23,1 2-20,2 1-14,0 1-3,0 3 0,-3 2-2,0 3 1,0 0-5,-2 0 2,-1 0-10,1 2 7,-1 6 5,-1 1-6,1 2 7,-1-1 0,-1 1 2,-1-1-1,0 1 1,-1-3 0,1 2-2,1-2 4,-1-1-6,0 0-4,0-3-29,0-1-38,2-3-103,-2 0-53</inkml:trace>
  <inkml:trace contextRef="#ctx0" brushRef="#br0" timeOffset="364487.6785">22047 13490 280,'0'0'73,"0"0"-55,0 0-11,0 0-7,0 0-58,0 0-37,8 18-39</inkml:trace>
  <inkml:trace contextRef="#ctx0" brushRef="#br0" timeOffset="365428.9048">22865 13534 143,'0'0'100,"0"0"-10,0 0-25,0 0-9,0 0-9,0 0-14,-25-37-18,13 37-11,-3 0-4,-3 0-4,0 2 3,-3 9 1,2 4-2,1-1 2,-2 4 0,5 2-1,1 1 1,2 2-1,-2 4-1,2 1 2,2 4 0,0 0 0,3-4 2,4-2 0,3-3 0,0-7-2,0-1-1,10-3 0,7-5 0,3 0 1,4-5 3,1-2 7,0 0-6,-1 0-1,-1 0 0,-3-4 4,0-6 25,-2-1 7,0-2-13,-2-2-5,2-5-5,-3-1-14,1-6 4,-1 0-2,-1-3-1,-4 0-1,-5-1-2,-5 4-2,0 0 1,0 1 0,-9 4 2,-8 2 0,-4 4-1,-3 4-3,-4 6 3,-3 6-6,-2 0 5,2 6-1,2 14 2,7 5 0,4 4-2,5-1-1,7 1 3,6-3 2,0-2-1,0-3-1,16 0 0,4-3 0,3 0 0,6-4 2,0-3-2,3-3-19,-2-6-93,-2-2-155</inkml:trace>
  <inkml:trace contextRef="#ctx0" brushRef="#br0" timeOffset="376809.7397">6828 13764 186,'0'0'37,"0"0"-35,0 0-1,0 0 18,0 0-8,0 0-9,0 0 8,-16 24 7,13-12 17,-2 5-6,2 2-5,-3 2-6,-1 2-10,3-1 9,-1-2-10,5-3-6,0-2 1,0-2 1,-3-1 1,3-1-1,0-2 4,0-3-3,0-2 6,0-2-5,0-2 0,0 0 4,0 0 13,0 0 9,0 0-10,0 0-5,0 0-11,0 0-4,0 0-10,0 0 8,16 1 2,1 2 2,4-3 11,2 2-8,3-2-5,4 0 4,1 0 1,2 0-4,4 0 3,-1 0 2,7-3-6,0 0-1,1 1 1,1 1 2,-1 1 1,1 0 0,1 0-3,-1 0 0,4 0 0,3 0 0,4 0 2,2 0 0,2-2-1,-2-3 1,0 0 0,6 2-2,5 1 1,4-1-5,0 2 8,0-3-3,0 1 1,3-2-2,5-3 0,2-1-4,1 0 0,1-1 4,-3-1 0,-3 2 2,-1 0-2,-4 0 5,1 3-5,-5 1 0,5 2-1,4 0 1,1-1 0,4 0 7,2-3-7,2 1-4,2 2 4,1-2 2,0 1-1,-3 2 1,-3 0-2,2 0 5,-4 0-2,2-1-3,4-3 0,7 3 1,1-3-1,3-3 6,-3 3-2,-4-2-3,-2 0 0,-5 1 5,2 1-4,-5-1-1,-3 2-1,-6 0 4,-2 0-3,-8 2-1,-3-1 0,-1 1 0,-1 1 0,6 2 6,0 1-7,4-2 1,-2-1-3,0 1 3,-1 0 0,1 0 2,3-3 0,2 2-2,-5 0-1,-3 2 1,-3 1-3,-4 0 3,-5 0 0,0 0 0,-4 0 0,-3 0 0,-6 0 0,-3 0 2,-5-4 1,-6 1-3,-1-2 0,-5 0 0,-1-3-1,0 1 2,-4-1 0,-3 1 2,-3-2 4,-3 0 53,-2 0 2,-2-3-17,2 0-16,-1 0-16,-1-3-4,1 1-5,-2-2-3,0-2 1,0-2 1,0-3-3,0-2 0,-2-2 0,-4-2-1,-3 2-10,-2 0-17,-5 4-4,-6 5-30,-8 12-42,-7 6-38,-10 0-153</inkml:trace>
  <inkml:trace contextRef="#ctx0" brushRef="#br0" timeOffset="377589.8795">9821 13825 182,'0'0'141,"0"0"-80,0 0-26,0 0 11,0 0-20,-97-36-24,75 36-2,-4 0 1,-3 17-2,-4 10 2,1 5 5,1 5 0,6 2-4,5 2 6,7 1-4,5-1 5,8-3-9,0-3 0,2-3 9,14-8-5,5-3 2,6-4-3,4-5-2,8-6 6,6-6-6,4 0 11,2-14-12,1-8-56,-4-4-82,-5-1-109</inkml:trace>
  <inkml:trace contextRef="#ctx0" brushRef="#br0" timeOffset="378392.2347">10091 13922 242,'0'0'102,"0"0"-48,0 0 7,0 0 6,0 0-18,0 0-44,-88 11 0,67 17-5,-1 8 2,7 2 11,6-2 3,6-4-15,3-7-1,0-4 0,7-4-1,8-5 0,5-3-5,-2-6 6,4-3 0,2 0 11,0-12 3,-2-11-6,2-5 0,-5-4 0,-5-1-3,-4 4-2,-7 2 4,-3 3 0,0 4 1,0 4-8,-6 4 4,-4 4-3,1 4 0,4 2-1,1 1 1,2 1-2,1 0 1,1 0-1,0 0-4,0 0 4,0 0 1,0-1-6,0 1-2,0-2-5,0-1 11,6 0 2,3-3 0,0 0 9,4-3-2,-4-2-4,2-1-1,0-1 0,-3-1 2,-2 2-3,-1 3 6,-4 3 1,-1 3 21,0 3 17,0 0-26,2 0-20,5 0-7,2 15-9,3 5 15,4 1-3,-4 3 4,1-1 9,-2 1-9,-3 1 1,-1 1-6,-6-1 3,-1 4 2,0-2 4,0 0-3,0-3-1,-4-1 0,-2-4-21,-3-2-11,3-4-25,-3-4-30,5-2-3,-1-5-24,4-2-119</inkml:trace>
  <inkml:trace contextRef="#ctx0" brushRef="#br0" timeOffset="379120.1853">10730 13771 239,'0'0'155,"0"0"-41,0 0 3,0 0-60,0 0-33,0 0-24,-100-28 0,71 43 0,0 12 3,-1 8-3,7 2-1,4 7-1,7-2 2,5 0-2,7-1 0,0-5-1,1-4-2,15-5 1,5-6 4,-1-7-3,2-4 0,0-6 3,1-4 3,2 0-1,-1-7 4,6-13-4,-3-4 3,-4-3-3,-1-5 3,-5 3 4,-3-2-8,-4 1 11,-4 0 7,-3 2-2,-3-1-13,0-1 1,0 0-3,-4-2 1,-11 4 0,3 0-3,-6 5-1,0 5 1,-3 5-3,-1 7-1,1 3-1,-5 3-3,1 0-2,-2 12 3,4 8 2,3 2 8,4 5-7,5 2 0,7-1 4,4-2-5,0-3 3,7-4-2,14-2 3,3-4 1,9-2 2,7-4-2,-1-4-1,3-3-29,-5 0-169,-6-4-225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3:55:32.4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5587 1918 141,'0'0'76,"0"0"-18,0 0 11,0 0 0,0 0-16,0 0 0,0-12-7,0 12-10,0 0-8,0-2-2,0 2-10,0 0-16,0 0-2,0 0-5,0 7-9,0 15 11,0 13 5,0 7 0,0 6 1,0 3 0,0-3-1,0 1 0,0-5 0,0 2-4,0 0-1,0 1-14,-6-1-23,0-3-50,0-4-44,0-7-43</inkml:trace>
  <inkml:trace contextRef="#ctx0" brushRef="#br0" timeOffset="585.9971">5564 2270 89,'0'0'167,"0"0"-136,0 0 15,0 0 11,0 0-41,0 0-16,8-15-3,-2 14-2,5 1 5,2-2-1,-1 2 0,7 0 1,3 0 0,0 0 1,1-2 0,1-2-1,-2-3 2,-5-3-2,2 2 0,-5-3 0,-1-2 0,-5 1 0,-1-4 2,-2 0-1,-1-5 5,3-6-5,-2-4-1,-2 2 3,-3 1 0,0 6 7,0 5 77,0 4-52,0 4-1,0 1-12,0 4-19,0 4 4,-3 0 9,3 0-2,0 0-8,0 0-6,0 9-13,0 21 1,0 15 12,0 9 6,3 2-5,0-4 1,0-5 0,3-3-2,0-5 3,3-1-3,3-2-14,1-3-56,1-4-57,2-11-35,-1-11-101</inkml:trace>
  <inkml:trace contextRef="#ctx0" brushRef="#br0" timeOffset="1488.0571">6066 2373 242,'0'0'76,"0"0"-73,0 0 1,0 0-4,0 0-8,0 0-8,9 1 10,-3-1 6,4 0 0,2 0 45,1 0-17,-2-1-5,3-9-5,-3 2 9,-2-5-17,-1 0-1,-1-2 2,1-4-3,-5-4-7,-3 0 0,0 1 3,0 2-4,-8 5 13,-2 6 21,2 3-10,-1 3-23,-2 3 9,-3 0-10,3 1-1,-3 17-2,3 8-2,1 4 5,7 1-5,3-2 4,0 0-4,10-5-2,7-4 3,2-4 1,3-5-3,1-5 4,4-6-9,-2 0-18,5 0 2,0-15-4,-4-1-2,-3 0 8,-7 1 16,-5 0 9,-1-2 1,-4 2 2,-1 0 9,-1 4 9,-1 1-6,0 4-7,0 3 9,-3 3-4,1 0-13,4 0-8,1 0-6,5 9 12,-1 3 2,-1 2 3,-3-1-1,0 1 1,-3-2-2,0-2-1,-3 1 2,0-1-2,0 1 4,0 0-1,0-4 6,0-4-3,0-3-2,0 0 1,0 0 13,0-16-18,0-8-32,7-2 17,1 2 14,1 1 0,-3 5 1,2 3 26,0 2-17,-2 2 4,2 2-13,2 5 0,-3 2-1,4 2 1,-1 0-3,2 2 3,-1 11 5,0 2 16,-3 2-1,0 1-7,2-1-3,-6-3-7,2 1 0,0-2-2,-1-2-1,1-3-47,6-1-4,1-2-50,2-5-72</inkml:trace>
  <inkml:trace contextRef="#ctx0" brushRef="#br0" timeOffset="2036.3076">7041 2123 321,'0'0'32,"0"0"-26,0 0 33,0 0-13,0 0-15,0 0-11,-77 3-1,65 12 1,-3 5-1,5 2-4,2 3 5,5 1-4,3-3 3,0-3 1,0-2-2,11-5-4,4-2 1,4-3 4,0-3-4,1-2 5,2-3 3,0 0-1,1 0-1,4-12 5,6-6-6,7-6-2,-1-5 2,-5-2 1,-3-1 3,-8 0-3,-11 0-1,-6 1 2,-6 4 2,0 5-3,-2 7 13,-7 5 28,-1 6-3,-2 4-12,3 0-27,-2 11-2,0 17 1,3 10 2,2 1-2,6-2 0,0-6 0,6-6-5,10-2 6,-1-2 1,5-6 1,-1-1-2,5-7-41,1-6-69,1-1-93</inkml:trace>
  <inkml:trace contextRef="#ctx0" brushRef="#br0" timeOffset="2252.4783">7710 2215 382,'0'0'131,"0"0"-131,0 0-2,0 0 2,0 0 21,0 0 3,2 70-14,-2-47-8,-17 3-2,-2 2-22,-5 2-81,-5-4-147</inkml:trace>
  <inkml:trace contextRef="#ctx0" brushRef="#br0" timeOffset="4273.1239">9126 1929 78,'0'0'135,"0"0"-86,0 0 14,0 0-26,0 0-33,0 0-4,-6 27 0,3 0 0,1 4 0,2 4 4,0 0 0,0-5-4,3-3 0,8-6-2,1-3 2,1-5-1,5-2 0,2-5-3,5-6 8,3 0-3,5 0-1,0-17-26,-2-2 12,-4-5 0,-8 1-2,-7-2 16,-4-3 3,-4 3-2,-4 0 8,0 5 22,0 7-14,0 0 31,0 7-9,-4 2-20,-2 2-9,6 2-10,-2 0-2,1 0-1,1 4 2,-2 14-6,2 7 2,0 3 4,0 1-5,2-4 6,7 0 3,6-4 3,-2-5-6,2-2 0,3-2 0,1-5-7,4-5 7,0-2-1,5 0 3,4-18 3,-5-3-5,-1-3 0,-7-1 0,-7-6 7,0-1-1,-5 2-2,1 2 1,-2 4 13,1 5-8,-1 3 15,0 4-17,-3 3-7,2 2-1,-1 4-4,3 3-2,4 0-1,4 0-1,6 13-5,4 7 13,0 4 24,-2 1-10,-1 1-5,-4 3 9,-6-3-11,-6 5-1,-6-3-6,0 1 0,-4-2 7,-13-5-5,-4-2 3,2-8-5,4-5-7,0-5-11,8-2-8,-1 0-2,5-2 26,3-5-7,0-2 9,0 1 15,0 1-15,0-2-2,9 0 0,6-2-4,1 0 6,7-3 0,2 0 0,3-2 0,5-2 0,0-4-5,-2 3-26,-1-2-1,-9 1 1,-3 2 5,-3 0 22,-5 2 3,-2 2 2,-5 3-1,-2 4 7,1 3 18,-2-1 21,0 5 5,0-2-12,0 2-7,0 0-32,0 0-5,0 0-7,-2 16-1,-1 3 13,-1 2 0,2 0-2,2-1 0,0-2 0,0-2 1,3-2-1,5-4-3,5-3-2,1-7 2,6 0-6,2-2-14,3-13-15,-1 0 14,-4 0 1,-3 0 18,-4 2 4,-2-1 6,-2 2-1,-2 3 27,-1 0 4,-1 3-7,1 1-4,1 2-20,5 3-2,-3 0-6,0 0 2,1 8 4,-4 5 0,-1 3 6,-4 3 3,1 4-7,-2 2 3,0-3 3,0-2 3,0-6-7,-3-7-4,3-4 3,0-3-3,0 0 0,0 0-1,0-16 1,9-12-22,7-1-15,-1-3 5,3 5 25,-1 6 4,0 3 3,-3 4 8,4 5 12,-6 6 2,1 3-2,-1 0-9,3 0-1,0 8 9,3 4 0,-3 0-3,1 2-13,-1 0-2,1 3 1,1-1-2,-1-1 6,-1-1-6,0-2 0,-4-1-12,-4-6-39,2-2-23,-5-3-51,-2-3-110</inkml:trace>
  <inkml:trace contextRef="#ctx0" brushRef="#br0" timeOffset="4495.8384">10310 1816 621,'0'0'1,"0"0"-1,0 0-47,0 0 24,0 0-38,0 0-168</inkml:trace>
  <inkml:trace contextRef="#ctx0" brushRef="#br0" timeOffset="5476.4496">11156 1760 173,'0'0'53,"0"0"34,0 0-22,0 0-65,0 0 0,0 0 0,-97 39 0,72-15 0,2 2-1,4 1 1,3-2 1,11-2-1,5-5-2,0-4-11,2-4 12,16-2-8,4-7 6,1-1 0,3 0 3,1-14 4,-3-3-4,1-3-1,-8 0 1,-2 1 3,-6 6 20,-5 3 23,-2 7 37,-2 3 11,0 0-36,0 0-30,0 3-28,0 18-18,0 10 18,0 12 3,0 10-1,0 4 0,0 3 2,0-2-3,0-4 0,-6 0 0,-3 0 2,-5-3-3,-1-1 1,-2-9-2,0-12-1,5-12-2,5-11 4,2-6 3,1 0 13,-5-16-14,3-10 0,4-7-2,2-8 0,3-2-1,21-5-6,9-1-15,10 3-11,5 2-29,6 2-77,-5 1-136</inkml:trace>
  <inkml:trace contextRef="#ctx0" brushRef="#br0" timeOffset="6563.7056">10203 1757 31,'0'0'38,"0"0"16,0 0 23,0 0-21,0 0 6,0 0-6,-15-3 13,12 2-29,0-1-32,1 2 29,1-2-23,-2 2-11,3 0-3,0 0 0,0 0-5,0 0 3,0 0-2,0 0-2,0 0 4,0 0 0,0 0-1,0 0 0,0 0 0,0 0-1,0 0-5,0 0-8,0 0 8,0 0-7,0 0 1,4 0 10,1 0 4,1 0-1,3 0 2,-1 0 2,-3 0 27,-2 0-12,-3 0-13,0 0 8,0 2-5,0 1-6,-6 5 1,-5-1 7,0 2-2,-1-2-7,5-2 2,1 0-2,4-5-5,1 1 2,1-1-3,0 0 4,0 0 1,0 0-9,0 0-1,0 0-19,3 0-40,4 0 23,-1 0-61,-2 0-98</inkml:trace>
  <inkml:trace contextRef="#ctx0" brushRef="#br0" timeOffset="7735.6271">12483 1420 230,'0'0'22,"0"0"-17,0 0-1,-23 78 28,13-39-19,4 5 5,3 0 15,1-1-11,2 1-5,0-2-3,5 0-7,14-1 4,4-2-7,7-3 0,5-3-4,2-3 3,1-6-3,-1-4 2,1-7 7,0-8-9,1-5-65,4 0-16,2-20-23,1-5-61</inkml:trace>
  <inkml:trace contextRef="#ctx0" brushRef="#br0" timeOffset="8105.4456">13360 1447 474,'0'0'65,"0"0"-62,0 0 1,0 0-4,0 0-6,0 0-16,22 52 22,-13-17 0,-6 6 2,-3-4 4,0 2 7,0 1 2,-4-4-7,-8 0-7,-3-3-1,-7 0-10,-10-1-40,-7-2-45,-3-3-14,1-5-84</inkml:trace>
  <inkml:trace contextRef="#ctx0" brushRef="#br0" timeOffset="8838.6209">13014 1578 217,'0'0'72,"0"0"-22,0 0-13,0 0-16,-87 47-3,68-17-12,1 1 3,3 3-2,6-3 2,4-2-5,5-3-4,0-3 0,3-3-3,16-4-8,6-5 7,5-5 4,3-6 3,2 0 31,1-6-16,-2-9 8,-8-2-15,-8 1 4,-11-1-2,-5 1 4,-2-5-9,0 0 2,-15-4-10,-8 1-1,-2-1-6,-2-3-4,-4-1-31,5-3-48,-2-1 33,1 3 1,3 1-12,5 2 68,7 5 0,4 1 15,7-1 34,1 3-11,0 1 9,12 3-47,7 2 0,4 6-6,5 4 6,2 3 0,3 5 3,-2 19 17,-1 9 9,-8 6 17,-4 3-31,-7 0 0,-5-1-10,-3-1-2,-3 0-2,0-3-2,-5-1-58,-7-5-46,-1-10-11,7-8-62</inkml:trace>
  <inkml:trace contextRef="#ctx0" brushRef="#br0" timeOffset="10546.0468">14682 1819 9,'0'0'23,"0"0"73,0 0-23,0 0-12,0 0 8,0 0-3,6 0 18,-6 0-3,0 0-29,0 0-9,0 0-10,0 0-2,-8-2-25,-7-7-4,0-4-4,-2-5 2,0-5-6,1-3 4,1-2 2,-2-1-1,5 1 2,-2 0-2,1 7-2,3 5-2,1 7-1,5 6 5,-1 3-7,-1 0-12,-6 0-5,-4 17 7,-8 7 2,-3 6 0,0 4 9,4 1 4,3-2 2,5-3 0,5-3 0,4-3-4,4-4 0,2-1 4,2-5-3,13-1-6,7-5 10,3-2 0,4-5 1,5-1 4,5 0 6,4-5-1,0-9-6,-1 0-2,-3-2-2,-6 0 1,-11-1-1,-2-1-6,-8 0 6,-5 1 0,-4 0 2,-3 4 0,0 2-2,0 3 0,0 3 6,0 2-4,0 3 18,0 0-20,-3 0-1,-3 1-13,-1 14 6,1 5 5,-1 1-4,6-2 0,1-2-1,0-2 0,3-1 1,14-4 6,2-2 1,3-3 0,5-5 0,3 0-11,3-4-1,2-12-9,4-5-6,-3-4-10,-1-1 10,-6 0 5,-3 3 18,-7 5 4,-4 4 0,-5 4 20,-4 6 26,-3 1-6,-1 3-11,1 0-22,3 0-7,0 10 0,1 8 2,-1 5-1,-3 1 4,-1 0 2,-1-3 4,-1-3-8,0-3 5,0-3-4,0-3 1,0-1-1,0-5 0,0-2 3,0-1-4,0 0 5,6-10-2,4-13-6,4-7-25,4-1 12,-3-1 10,3 7 3,-6 3 0,-3 9 0,-1 4 32,-3 4-15,3 4-17,1 1 0,4 0-1,2 0 1,1 10-3,-1 5-2,-2 5 3,0 1-9,-6 2-4,-2 1 6,-1-2-1,-4-2-19,1-2-24,4-4-46,2-7-37,4-4-109</inkml:trace>
  <inkml:trace contextRef="#ctx0" brushRef="#br0" timeOffset="11116.4602">15817 1623 282,'0'0'120,"0"0"-96,0 0 10,0 0 12,0 0-39,-85 5-4,61 11-1,0 5 1,2 3-3,-2 4 3,3-2-3,6 0 0,5-3-6,10-7 1,0-2-2,0-5-5,5-3-3,8-5-5,2-1 14,3 0 6,1 0 2,-1-7 17,-2-7-13,-1-2 3,-2-4 21,0-5-4,-3-4-10,0-4-4,-4-6-4,0-4-7,-1-3 2,-2-4-2,-2 2 1,-1 4-2,0 7 4,0 7 20,-4 10 50,-2 6-30,3 9-16,0 3-9,1 2-19,2 0-3,0 0-15,0 27-10,0 14 23,0 16 5,0 5 2,0 0-1,2-7 2,4-7-3,1-7 1,5-7-2,0-7-1,2-7-41,4-5-4,4-9-43,3-6-74,2 0-150</inkml:trace>
  <inkml:trace contextRef="#ctx0" brushRef="#br0" timeOffset="12003.2447">16663 1316 363,'0'0'43,"0"0"-40,0 0 29,0 0 45,0 0-77,0 0 0,-8 17-10,1 14 10,-3 10 4,5 4 9,4 0 3,1 0-16,1-2 4,18-1-4,8-2 2,6-1 0,5-2 0,7-8-1,0-3 2,0-5-3,-3-4-14,-2-5-81,4-8-39,2-4-86</inkml:trace>
  <inkml:trace contextRef="#ctx0" brushRef="#br0" timeOffset="12404.3098">17643 1312 401,'0'0'165,"0"0"-145,0 0-12,0 0 27,0 0-34,0 0-1,8 13-16,-2 17 11,1 6 5,-3 6 14,-2 0-12,0 0 7,-2-2-5,0-4-1,0-3-3,-2-1 0,-13-4-7,-6-1-28,-10-1-25,-8-5-92,0-4-22,2-10-25</inkml:trace>
  <inkml:trace contextRef="#ctx0" brushRef="#br0" timeOffset="12968.182">17363 1473 280,'0'0'117,"0"0"-113,0 0 35,0 0 15,0 0-37,-97 30-17,67-27-2,5-2-14,1-1-44,3 0 35,3-15-28,0-4 31,4-7-18,4-3 16,6-4 24,4 0 10,0 1 36,0 4-37,8 2 21,8 4-6,4 2-16,0 7 2,4 5 11,1 8-13,2 2-3,1 23-4,-4 14 32,-4 8 1,-10 6-22,-7-1 2,-3 0-4,0-3 5,-15-2-4,-3-2 21,-4-3-20,-2-3-11,-1-4-1,3-3-11,3-9-34,5-3-31,4-6-30,6-7-82</inkml:trace>
  <inkml:trace contextRef="#ctx0" brushRef="#br0" timeOffset="14155.7611">18830 1573 269,'0'0'87,"0"0"-87,0 0-6,0 0 0,0 0-10,0 0 13,28 6 3,-9-6 24,0 0-15,1-3-9,1-8 0,-3-5-2,3 0-5,-4-4 3,-3 1 3,-2 2 1,-6 5 7,-3 3 12,-3 5 69,0 2-47,0 2 18,0 0-21,0 0-38,-5 10-10,-3 13 10,-3 4 1,0 0 0,5 1 1,2-5-2,4-3 0,0-3-4,0-4-2,10-2-12,4-5 8,4-3-2,1-3-13,5 0-4,3-15 6,-2-5 7,0-1 11,-3 0 4,-3 2 1,0-1 2,-4 4 17,-4 2 22,-1 5 8,-5 4-12,-4 3-15,-1 2-13,2 0-9,1 0-13,1 10 3,2 5 8,0 3 2,-5 0-2,1-2 2,-2 2 3,0-1-3,0-2-4,0-1 4,0-4 1,0-2 5,-2-4-6,1-2-2,1-2 0,0 0-8,0-10-9,9-13-6,10-9-27,2-1-13,9-2 9,-2 5 35,-1 6 21,-1 4 15,-10 8 40,0 6 6,-2 6-17,2 0-34,1 2 0,-1 12-4,1 4 0,-1 1 8,-1 1-8,-2-2-6,-5 1-5,-1 0 4,-1-5-8,-3 1-10,2-2-27,-4-6-8,1-4-67,-2-3-143</inkml:trace>
  <inkml:trace contextRef="#ctx0" brushRef="#br0" timeOffset="14371.9265">19183 1297 685,'0'0'0,"0"0"-55,0 0 4,0 0 28,0 0-68,0 0-206</inkml:trace>
  <inkml:trace contextRef="#ctx0" brushRef="#br0" timeOffset="15073.8568">20481 1068 328,'0'0'159,"0"0"-151,0 0-2,0 0-6,0 0 12,-37 110-6,25-56 14,4-2 2,4 1-7,4-2-12,0-3-2,3-2 5,18-4-6,5-6-1,10-3 1,5-9 0,5-4 0,2-8-32,5-11-36,1-1-23,4 0 5,-2-20-92</inkml:trace>
  <inkml:trace contextRef="#ctx0" brushRef="#br0" timeOffset="15443.122">21172 1065 362,'0'0'112,"0"0"-90,0 0-11,0 0-11,0 0-19,0 0 19,57 81 17,-38-34 7,-3 4-5,-1 0 2,-4-2-7,-4-3-7,-4-4-3,-3-4-1,0-4-3,-6-1 0,-16-1-1,-14-2 0,-12-1-33,-5-7-32,0-5-37,2-8-12,9-9-138</inkml:trace>
  <inkml:trace contextRef="#ctx0" brushRef="#br0" timeOffset="15960.643">20736 1196 336,'0'0'20,"0"0"-17,0 0-3,0 0 0,0 0-1,0 0-1,55-2 2,-29 2 1,5 0 0,2 0 1,3 0-2,1-6 2,0 0-1,-4 2 0,-9 1-1,-6-1 0,-11 4 0,-4 0 1,-3 0 0,0 0 25,0 0 14,0 7-40,0 12 0,-6 8 5,-3 6 20,0 2 6,-2 1-17,0 2-3,-1-1 2,0 1-8,3-4 3,1-3-7,-2-3 0,4-2-1,2-3-11,-1-2-51,4-6-36,1-8-122</inkml:trace>
  <inkml:trace contextRef="#ctx0" brushRef="#br0" timeOffset="16483.1384">21764 1491 432,'0'0'31,"0"0"-31,0 0 0,0 0 11,0 0 2,14 97-2,-14-71-3,0 1 2,-10 2-10,-3 0-4,3-3-55,2-5-106</inkml:trace>
  <inkml:trace contextRef="#ctx0" brushRef="#br0" timeOffset="18050.6643">22714 1375 257,'0'0'115,"0"0"-50,0 0 29,0 0-40,0 0-44,0 0-10,0 6-14,0 13 14,0 1 2,-2 2-2,2 0 3,-2-3-3,2 1 1,0-2-1,0-3-2,2-2-7,6-2-21,3-2-3,-1-3-5,8-5 8,4-1-7,4 0 31,1-7 6,0-10-4,-4-4 4,-2-1-1,-6-1 1,-1 4 1,-7 1 4,-2 5 29,-4 6 12,-1 2 30,0 5-8,0 0-20,0 0-41,0 0-7,0 0-11,0 5-11,0 8 17,0 2-1,0 2 3,3 0-5,5-1 3,2-2-1,2-1 1,4-1 1,2-3-2,2 1-1,-1-6 3,-1-1-11,-2-2 3,-4-1 5,-4 0 7,-4 0 0,4 0 14,-2-7 8,1-8-17,1-2-5,-1-2 0,-1-4 0,-2 1-5,1 2-10,-2 3 3,2 4 7,-1 3 4,2 2 0,0 2-2,1 4 2,4 1-7,4 1 0,5 0 4,5 0-2,3 0 5,6 0 1,5 0-1,1 0 1,5 0 1,0-3-1,-3-3-9,-3 0-10,-4-1 8,-7-3 6,-7 0 3,-4-2 2,-8-1 5,-6 0 3,-3 1 23,0 0 18,-12 3-36,-9 3-13,-4 5 0,-5 1 10,1 0-10,2 11-2,3 9 1,2 6-3,7 4 0,2 3 0,5 2 4,8-4 0,0-2 7,5-2-7,14-3 0,4-3 6,5-3 0,5-5-6,8-3-19,9-9-62,4-1-67,1 0-157</inkml:trace>
  <inkml:trace contextRef="#ctx0" brushRef="#br0" timeOffset="19725.1246">25021 1226 219,'0'0'24,"0"0"38,0 0 24,0 0-4,0 0-63,0 0 17,0 0-5,-43-40-31,25 42-1,-3 13-1,-6 6 4,3 3-5,2 2 3,4-1-4,5-1-5,4-3-15,5-1-25,4-2 19,0-4 12,0-4-2,11-4 11,5-3-1,5-1-16,0-2 12,3 0 12,0 0 4,-3-6-4,-3-3 2,-5-2 0,-3-1 2,-3 4 0,-6-1 23,-1 4 10,0 2 48,0 1-23,0 2-10,0 0-23,0 0-26,0 0-1,0 0-9,0 10-10,0 13 14,0 9 5,0 5 0,0 4 0,0 1 0,0 0 16,-1 1-3,-4-3-9,-1 1 2,-1-3-2,1-2-4,0-5 0,-3-3 1,-3-8 0,0-4-2,0-8 0,-3-3-6,-2-5 2,-2 0 5,0 0 0,4-15-1,6-5 1,6-7-1,3-3 0,0 0 1,9 2 0,3 3 11,3 1-6,3 3 8,5-1-3,12 1-10,12-4-1,9 3-6,7 1-8,-2 0-33,-2 1-22,-6 3-1,-7 6 31,-12 1 24,-10 3 13,-6 1 3,-8 0 6,-1-3 37,-4 0 20,1-3-1,-2-3-32,-2 1-9,-2 1-11,0 1 2,-2 2-4,-8 3-7,-2 4-1,1 2-1,1 1 1,0 0 0,-1 13-13,-1 8 10,0 5-1,3-2-8,5-5-19,4 0-7,0-4-15,10-2 42,12-4-2,5-3-5,8-3 18,2-1 0,0-2 0,2 0 0,-8 0 0,-7 0 2,-1-5 21,-1-8 27,0-7 16,-1-7-29,3-6-18,-2-9-3,0-6-10,-3-8-3,-3 0-3,-5 0 0,-7 4 0,-4 4 1,0 6 11,0 4 14,-9 9 8,2 7-16,-2 8-6,4 8-7,4 3-4,-1 3-1,2 0-9,-1 20-7,-1 23-6,1 17 22,-1 11 0,1-1 1,1-4 16,0-8-4,1-6-7,13-7-6,5-10 1,3-7-1,0-7-1,-2-6-28,3-9-22,-2-6-33,3 0-17,-1-9-17,-2-8-151</inkml:trace>
  <inkml:trace contextRef="#ctx0" brushRef="#br0" timeOffset="20025.9386">25516 1224 450,'0'0'64,"0"0"-54,0 0-10,0 0 25,97-15-11,-37 6 3,4-2-3,2 0 3,-2-2-11,-2 3-6,-2-1-3,-3 2-70,-9 0-65,-14 4-139</inkml:trace>
  <inkml:trace contextRef="#ctx0" brushRef="#br0" timeOffset="27291.5439">6278 4547 359,'0'0'77,"0"0"-76,0 0 16,0 0 24,0 0-41,0 0-17,0 0-7,-2-5 17,13 9 2,2 4 10,2-2-2,6-1-3,7 2 4,5-5 0,6-2-2,3 0 3,4-7-4,2-9 3,-1-6 4,-2 1-7,-6-1-1,-11 1-3,-7 1-5,-9 1 8,-12 2 0,0 0 1,-13 3 10,-16 2-5,-5 1-6,-3 5-10,-1 4 10,1 2 11,0 0-6,-2 19-10,3 3 7,-3 11-2,-1 9 5,6 8-3,1 9 9,12 3 7,5 1-11,5-2 0,7-4 8,4-2 12,0-7-27,19-7 0,8-9 0,9-5 0,7-11 0,8-10-2,10-6-4,12-4-89,3-25-119</inkml:trace>
  <inkml:trace contextRef="#ctx0" brushRef="#br0" timeOffset="27823.9453">7124 4114 216,'0'0'122,"0"0"-122,0 0 0,0 0 5,0 0-4,0 0 8,47-4 16,-23-8 3,2-1-4,1 0-4,-4 2-18,-3 6 0,-8 3-2,-6 2-19,-3 0-56,-3 6-57,0 8 40</inkml:trace>
  <inkml:trace contextRef="#ctx0" brushRef="#br0" timeOffset="28510.1311">7588 4048 323,'0'0'84,"0"0"-81,0 0 0,0 0-3,0 0-13,0 0 13,35 0 15,-15 0 36,4 0-11,-1-9-20,-1-5-6,-2-1-9,1-4-2,-3 1-3,-3 0 0,2 0-1,-4 3 2,-7 2 0,0 2 2,-5 1-1,-1 4 7,0 2 0,0 4 11,0 0 25,0 0-43,-4 0-2,-2 13 0,-2 12 0,0 6 2,3 1-2,5-2-2,0-3 1,3-3-7,13-2 5,1-4-37,8-2-40,2-6 42,3-8-36,-2-2-143</inkml:trace>
  <inkml:trace contextRef="#ctx0" brushRef="#br0" timeOffset="28726.2886">7853 3684 653,'0'0'12,"0"0"-11,0 0 2,0 0-3,0 0-5,0 0-59,-12-5-170,21 11-125</inkml:trace>
  <inkml:trace contextRef="#ctx0" brushRef="#br0" timeOffset="29592.8947">8347 3645 243,'0'0'53,"0"0"-25,0 0 14,0 0 35,0 0-54,0 0-4,-60-54-6,47 54-13,-5 13 0,-1 11 0,-1 9 1,2 8-1,5 7-3,1 8 3,3 2 6,3-2 6,3-3 5,3-8-17,6-9-4,21-8-3,3-5 7,4-8 2,3-7 5,2-8-7,4 0 0,4-15 11,0-11 3,-2-7-12,-5-3-2,-8-2-2,-13 1 2,-6-1 1,-11 0 4,-2-2 1,0-1-2,-15 1 15,-3 1 14,-4 4-18,-3 6 4,-1 8 6,2 6-25,2 9-3,1 6 3,-1 0 1,1 9 0,0 18-2,3 9 1,6 5-2,9-1-2,3-2-6,15-6 2,9-7-5,10-5 3,5-8 9,0-6 1,-5-3-10,2-3-49,-6 0-64,-8 0-18,-4 0-132</inkml:trace>
  <inkml:trace contextRef="#ctx0" brushRef="#br0" timeOffset="30368.3693">8990 3520 344,'0'0'101,"0"0"-6,0 0-40,0 0-18,0 0-31,0 0-6,-30 33-7,21 5 7,-3 8 0,6 8 0,5 2 0,1-2 0,0-1 0,3-4-1,10-7-1,4-1 1,3-9-1,4-8-1,5-6 3,5-11 2,3-5-1,7-2 10,5-8 8,2-13-14,-1-5 1,-5-5-2,-12-4-2,-9-2 7,-2-4-1,-7-2 0,-9-2-2,-3 1 1,-3 3 2,0 3 13,-8 6-3,-6 3 0,0 8-19,1 5-6,5 7-30,5 2-22,3 7-48,0 0-248</inkml:trace>
  <inkml:trace contextRef="#ctx0" brushRef="#br0" timeOffset="31016.8608">10175 4298 506,'0'0'80,"0"0"-76,0 0 12,0 0 2,0 0-18,0 0-4,64-13 4,-34 6 2,1 1-2,-1 0 0,0 2-7,-3 0-33,-4 3-19,-3 1-81,-7 0-72</inkml:trace>
  <inkml:trace contextRef="#ctx0" brushRef="#br0" timeOffset="31239.1649">10249 4436 39,'0'0'4,"0"0"15,0 0 35,0 0 62,0 0-61,0 0 0,94-7-21,-69-1-21,0 2-11,0 1-2,-1 3-2,-1 0-74,-4 2-34,-5 0-76</inkml:trace>
  <inkml:trace contextRef="#ctx0" brushRef="#br0" timeOffset="39582.8242">12641 3866 185,'0'0'85,"0"0"-10,0 0 14,0 0-1,-63-78-52,48 64 12,-1 2-41,-1 0-3,-2 3 9,1 1-8,-4 5-1,-4 2-8,-2 1 7,-3 0-5,-4 9 4,-2 7 2,1 5-1,-4 7-2,4 3-1,0 11 4,2 14-3,4 9 12,6 10-11,6 6 9,5 0 0,9-1-4,4-3 0,0-7-7,17-9 0,13-11 0,12-11-3,19-11-1,9-12 4,9-14 0,-1-2-5,-2-12-25,-9-12-19,-9-1-61,-16-2-48,-12 0-112</inkml:trace>
  <inkml:trace contextRef="#ctx0" brushRef="#br0" timeOffset="40500.9528">12924 4197 107,'0'0'211,"0"0"-177,0 0 14,0 0 59,0 0-60,0 0-34,-64-12-13,55 30-5,0 6 1,2 4 4,-2 0 8,4-1-6,5-3-1,0-3-1,0-3-4,8-3-2,7-4 1,4-7-4,4-4 4,5 0-20,2-11-16,1-10 15,-3-1 5,-4-3 10,-6-3 3,-9 3 8,-9-2 5,0 2 3,-2 4 11,-15 3 8,-1 7 0,-3 1-3,2 4-18,2 4-6,2 2 3,6 0-8,3 0 1,6 0 4,0 0 0,0 0-22,0 0-20,3 0 22,12 0 8,5 0 9,8 0-6,3 0 9,4 0 10,0-11-7,0-1 7,-4-3-10,-4-2 15,-5 2-9,-4 0 22,-4 3 9,-5 1-24,-2 3 1,-6 3 21,1 2 7,-2 1-26,0 2-7,0 0 7,0 0-2,0 0-14,0 11-27,6 9 21,9 5 6,4 2 5,3-1-5,1 1 1,-1-1-1,-1-2 2,-6-1 8,-3 0-3,-11-2-2,-1 4-3,0 0-2,-13 5 9,-6 1-9,-7 3 0,0-4-12,-1-1-14,0-6-56,2-3-51,2-6-39</inkml:trace>
  <inkml:trace contextRef="#ctx0" brushRef="#br0" timeOffset="41381.1283">14030 3648 247,'0'0'33,"0"0"18,0 0 1,0 0 14,0 0-40,-87-3-26,71 24-7,-1 11 7,-2 16 0,-5 10 1,-1 8 22,4 4 4,-1-3-10,9-7-5,6-4-5,7-7-7,4-10-8,19-6 1,7-6 2,6-8 5,4-6 3,2-10-3,2-3 0,1-7 11,0-16 1,0-5-4,-3-7-5,-2-4 4,-6-3 9,-7-1-4,-6-3 2,-6 1 28,-8-5-28,-4 0-1,-3-3-8,0-2-5,-6 0-3,-15 2-1,-4 6 1,-5 8-7,1 13 10,-3 6 0,1 11 17,1 9-7,-1 0-4,-1 19-6,-1 22-7,7 12 5,6 8 0,10 1 0,10-7 0,4-6-1,17-8 1,4-7 2,5-5 1,0-7-1,1-5-3,4-5-47,4-5-41,-1-5-83</inkml:trace>
  <inkml:trace contextRef="#ctx0" brushRef="#br0" timeOffset="42136.4409">14807 4227 541,'0'0'110,"0"0"-102,0 0 34,0 0-29,0 0-13,0 0-5,0-8-61,0 2-46,0-4-155</inkml:trace>
  <inkml:trace contextRef="#ctx0" brushRef="#br0" timeOffset="42606.4815">15188 3552 187,'0'0'121,"0"0"-48,0 0 9,0 0-25,0 0-43,0 0-14,16-5-5,8-3 5,7 1 0,8-1 0,-2-1-1,4 0 1,-1 3 1,-5 2-1,0 1-1,-7 3-64,-3 0-94,-3 0-19</inkml:trace>
  <inkml:trace contextRef="#ctx0" brushRef="#br0" timeOffset="42911.8457">15384 3518 42,'0'0'67,"0"0"10,0 0 24,0 0-6,0 0-86,0 0-6,-22 39 33,14-3 32,0 5-15,3 0-30,4-1-1,-1-4-9,2 1-9,0-1-1,0-2 1,0 2-1,0-1-2,3 0 0,3-3-1,0 0-1,-2-2 1,2-3 0,-2-1-14,-1-5-27,-2-2-67,-1-6-111</inkml:trace>
  <inkml:trace contextRef="#ctx0" brushRef="#br0" timeOffset="43128.0172">15283 4200 391,'0'0'115,"0"0"-68,0 0 2,0 0-31,0 0-18,0 0-19,12 0 13,4 0 6,7 0 6,2 0 0,0-3-5,-1 0-1,6-1-11,3 1-54,-1-2-65,-3 3-131</inkml:trace>
  <inkml:trace contextRef="#ctx0" brushRef="#br0" timeOffset="53938.5016">16679 3976 443,'0'0'144,"0"0"-104,0 0 8,0 0 3,0 0-27,0 0-20,0 0-2,14-11-2,5 8-6,14-4 5,17-3 1,11-3 1,3 0-1,0-3-2,-6 4-38,-1 2-25,-10 4-10,-11 6-58,-15 0-117</inkml:trace>
  <inkml:trace contextRef="#ctx0" brushRef="#br0" timeOffset="54702.9045">17849 3962 298,'0'0'168,"0"0"-168,0 0 0,0 0 0,0 0 0,0 0 0,20 4 1,0-4 19,3-4-9,-1-6-1,5-5-10,3-3 0,1-2-7,1-3-5,-6 5 6,-6 3 6,-11 4 0,-5 6 4,-4 2 9,0 3 52,0 0 0,0 0-30,0 0-31,0 0-4,-1 6-20,-5 12 17,-6 4 2,0 6 2,3-3 8,3-3-9,6-1 0,0-2-5,0-4-3,15-1-51,9-6-18,9-5-22,2-3 58,3 0-132</inkml:trace>
  <inkml:trace contextRef="#ctx0" brushRef="#br0" timeOffset="54919.0854">18223 3593 569,'0'0'40,"0"0"-27,0 0-7,0 0 1,0 0-7,0 0-45,-17-13-138,18 13-210</inkml:trace>
  <inkml:trace contextRef="#ctx0" brushRef="#br0" timeOffset="55674.3951">19172 3512 160,'0'0'178,"0"0"-97,0 0 31,0 0-4,0 0-53,-7-86-30,-3 70-7,-7-1-13,1 1-5,-5-1-1,-3 5-1,-3 2 1,-7 5-7,-3 5 3,-5 0 1,-3 8-9,5 11 2,4 4 4,5 4 1,7 6 2,4 4-1,5 7 0,9 6 0,6 4-2,0 2 4,9-2-2,18-2 3,8-1-4,4-5 5,7-4-2,-1-3 6,-1-3-3,-7-1 3,-4-2-1,-7 0-2,-11-1-15,-4-7 4,-8-2 5,-3-7-1,0-2 6,-10-5 1,-12-3 18,-8-4 42,-5-2-33,-6 0-9,0-3-16,-1-13-2,1 0-10,2-1-25,2 1-14,4 1-42,6-2-150</inkml:trace>
  <inkml:trace contextRef="#ctx0" brushRef="#br0" timeOffset="56862.0799">19323 3974 293,'0'0'103,"0"0"-103,0 0-11,0 0 11,0 0 4,0 0 1,52 11 21,-29-11-1,-1 0-8,1-11-7,0-2-8,0-4-2,-1-3-11,-2 1 2,-4-1 5,-7 4 4,-3 2 2,-4 7 9,-2 2 31,0 4 35,0 1-2,0 0-44,0 0-31,0 0-2,-2 4-21,-6 14 23,-1 6 0,1 0-5,5 1 5,1-3-2,2-2-4,0-3 4,0-4-5,0-3-9,10-2-6,2-3-20,4-4 21,6-1 17,5 0-26,4-12 22,3-5-1,-1-1 6,0 1 0,-6 4 3,-6 2 3,-6 4 0,-5 3 23,-6 2 22,-1 0-14,2 2-20,4 0-14,6 0-1,1 0 1,1 10 0,-2 2 0,-2 0-1,-4 0 1,-4-1-22,-4-1 0,-1-3 15,0-2 7,0-5 2,0 0 1,2 0 1,-1 0-4,3 0-1,2 0 1,2-11 0,1-1 2,1-1-2,-1-2 2,0 1 3,4-3 5,1 2-6,4 2-4,-3 1-2,2 5 1,-3 0 1,-2 7-4,-2 0 1,1 0-1,1 2 4,-2 8 1,1 3 4,0 0 1,-1 0-5,-3 3 0,-1-1-1,0-2-14,-2 2 5,1-1 1,-1-2-15,-2-2-25,3-4-37,-4-6-101</inkml:trace>
  <inkml:trace contextRef="#ctx0" brushRef="#br0" timeOffset="57125.1107">19753 3614 671,'0'0'25,"0"0"-25,0 0 0,0 0 0,0 0-11,0 0-81,-12-15-130,10 20-137</inkml:trace>
  <inkml:trace contextRef="#ctx0" brushRef="#br0" timeOffset="57911.2812">20453 3476 353,'0'0'97,"0"0"-69,0 0-18,0 0 24,0 0-16,0 0-16,0 0-2,-90 33-1,73 10-6,3 6 7,3 2 0,4-3 0,7-2-5,0-7 4,0-3-5,10-5 0,5-2 4,5-5 1,0-6-4,2-4 5,1-8-9,0-5 9,-1-1 3,-2 0 13,5-6 4,2-9-10,2-7 21,3-4-1,-2-4-11,-1-5-13,-2-6 11,-6-3-12,0-6-3,-10-2-1,-6 1-2,-5 0 1,-3 6-9,-19 1-10,-9 7 19,-5 4 5,-6 9 3,3 7 18,7 11-14,5 6-4,6 0-7,1 23-2,1 16-2,1 11 1,2 8-1,5-1 3,7-4 1,4-3 2,0-8-3,16-4-4,13-7 4,8-7 0,6-8-21,3-8-31,4-8-51,-5 0-83</inkml:trace>
  <inkml:trace contextRef="#ctx0" brushRef="#br0" timeOffset="58566.2199">21135 3884 366,'0'0'159,"0"0"-153,0 0 4,0 0 4,0 0-14,0 0-11,0 0-41,0 0-34,0 1-47,-2 4-27</inkml:trace>
  <inkml:trace contextRef="#ctx0" brushRef="#br0" timeOffset="59194.8554">21551 3325 364,'0'0'101,"0"0"-61,0 0 18,0 0-4,0 0-30,0 0-24,-12-7-5,10 19-9,2 12-1,-3 14 15,2 7 0,-2 3 1,1 5-1,2-2 0,0 1-1,2 0 1,14-4-6,4-4 6,5-7-8,5-4 5,1-7 2,2-5 1,3-7 3,4-7-3,2-7 7,4 0 2,3-4-7,0-17 2,-2-7-3,-3-6 0,-6-6 3,-5-2 3,-8-4-6,-5-3 9,-4 0 3,-7-1 6,-3 4-5,-6 2-14,0 3 0,0 5-9,-9 6-28,-2 6-8,1 9-52,1 9-43,-3 6-67</inkml:trace>
  <inkml:trace contextRef="#ctx0" brushRef="#br0" timeOffset="61817.7466">5763 3346 120,'0'0'60,"0"0"-21,0 0 21,0 0 0,0 0-25,0 0-11,0 0-1,0-2-7,0 2-1,0 0-9,0 0-4,0 0-2,0 7-6,0 8 6,0 7 8,3 3 8,0 5-1,0 3-8,3 2 0,0 2-5,0 2 2,0 5 11,-3 2 4,4 4 20,-4 0-23,5 0-10,-2-2-5,-2 1 0,2 0-1,3-1 0,-3-3 1,3-3 1,3 1-4,-3 0 1,-2 0 1,-2 1 0,1 2 1,-2-2-1,-4 8 0,3 4 0,-3 4-1,0 1 2,0 1-1,0-4 0,0 3 0,0-1 2,3 2-1,-1-3 7,-1-5-2,2-5 9,-1-7-3,-1-4 0,1-6-4,-2-5-5,1-4-2,-1-6-1,0-4 3,0-6-3,0-4-1,0-3-11,5 0-39,3-16-32,3-22-107</inkml:trace>
  <inkml:trace contextRef="#ctx0" brushRef="#br0" timeOffset="65093.3658">5896 3264 19,'0'0'29,"0"0"-3,0 0 11,0 0-7,82-5 17,-63 4-27,1-3-10,2 0 5,5 0-9,0-1-1,2 2-4,3 1 4,1 2 11,-2 0-12,3 0 11,1 0 6,1 0-4,-2 0 6,6-1-5,-6-2-10,2 2 1,0-2-5,7 1-2,2-1-1,13 0 1,5 0 5,4-2-7,0 0 3,3-1-3,-4-5 0,1 2 0,-1 0 1,-2 2 1,-3 0-1,-4 3-1,-2-1 2,-4 3 0,-2-5 7,-4 3-2,1-1-4,-1 1-3,1 1 0,-1 0 1,1-1 0,-6 3-1,3 0 0,-2-1 0,1-1 0,4 0 0,-3-1 1,3-1-1,-1 2 0,-3 0 0,1-1 0,2-1 0,-1 2 0,4-3 2,3 2-1,4-1-1,3-3 0,2 3 2,-3-3-2,3 2 0,-2-1 4,-2 0-4,-4 3 0,-2 1 0,-4 1 0,-1 1 1,-1 1-1,0 0-1,3 0 1,6 0 0,8 0 3,9 0-3,2 0 1,4 1-3,1 1-2,5-2 4,4 0 3,3 0-3,1 1 0,-4 1 0,-1-1 0,0-1 0,-3 2 0,3-1 2,0 1-2,5 3 1,2-2 1,4-2-2,1 0 0,-2-1 0,1 0 2,-1 0-2,-1 0 1,-3 0 0,-4 0-1,-4 3 0,-2-1-1,-4 2 1,0 0 5,-2 2-4,3-1-1,3 2 0,4-3 0,-3 1 1,3-3-2,0 0 0,3-2 1,-3 0 0,-4 1 0,-3-1 0,-3 0 0,-3 2-1,-2 0 2,-6-1-1,-1 2 0,-2-1 1,0-1-2,3 1 2,2-1-1,1 0 0,-3-1 1,-1 2-1,5-2 0,-1 0 0,4 0 0,-1 0-1,-3 0 1,-2 0-1,0 0 1,-4 0 0,3 0 0,-1 3 0,1-1 0,-3-1 2,3 1-3,-1 1 1,6 1-1,5-1 1,4 0 0,1-3 1,0 0-1,3 0-6,-2 0 4,3 0 2,-3 0-3,-1 0 2,2 0 1,-4 0 0,-1 0 0,-2 0 1,-5 0-1,2 0-2,0 0 1,5 0 1,1 0 0,-2-2-6,-3 0-2,-2-1 3,2-3-1,-2-1-1,-3 2 5,-4 0 2,-5 1-2,-6 0 2,-4 1 0,-2 1 0,-5 0-1,-4-1 1,-3 3 0,-1-1 1,-3 1 1,-5-2-2,-1 2 0,-5-1 0,-4-1-3,0 2 3,-4 0 0,-1 0 0,2-2 1,-1 1-2,1-1 2,1 1-1,-1-1 0,4 1 0,-2 1 0,3-1 0,-1 1 0,-2 0 0,0-2 0,2 2-1,1 0 1,4-1 0,4-1 0,9-1 0,8-2 0,12-1 0,11 1 0,11-3 0,7 2-3,5-1 6,3 0-3,1 1 1,1 1-2,1 0 1,3-1 0,5 0 0,6 1-1,10-1 1,6 2-1,5-2-2,3 0-8,0 1 8,1 2 2,-3 2 1,-4-1 0,-4 2 0,0 0 0,1 0 0,-1 0 0,0 0 0,0 0-1,2 0-6,-1 0-3,-1 0-5,-4 0 12,-4-3-6,-1-1 8,3-3 0,-1 2-5,-1-1 3,2-2 3,-8 2-2,-1 2 2,-5-1 0,-8 0-1,-4 2 1,-5 1 0,-5 0 2,1 1-1,-3-1-1,-1 0-1,1 1 1,-5-1 0,-5 1-2,-10-1 2,-11 1 2,-11-2-1,-9 0 6,-10 2 6,-8-1-2,-4 0-10,-3 2 6,-1-1 8,1 1-7,-2-2-3,0 2-3,0 0-1,0 0-1,1 0 0,2 0-1,4 0 0,4 0 1,2-1 1,7-2 0,0 1-2,0 1 0,-2 1-4,-3 0 4,0 0-3,-2 0 3,5 0 0,4 0 2,8 0 0,3 0 2,0 0-3,-5 0 0,-8 0-1,-7 0-3,-4 0 4,-1 0 0,-4 0 1,0 0-1,-1 0 0,0 0-10,2 0-4,1 0 12,-2 0-13,-1 0 9,-1 0 5,-1 0-3,-1 0 3,0 0 1,0 0 0,0 1 1,0-1 5,0 0-1,0 0-1,0 0-4,0 0 0,0 0 0,0 0-3,0 0-3,0 0 0,0 2-1,0-1-4,0 5-8,0 6 19,-6 9 1,-3 11 4,-4 10 5,-7 10-1,-2 6 9,-2 5-3,2-1 7,-1-2-3,1-6 7,6-8-12,-2-6 4,6-5-11,2-4-1,2-2-1,2-2-1,3 0-4,0 2 2,1-1 0,2 3-2,0 0 0,0-2-8,6-1 5,5-2 1,1-5-9,-2 0-16,1-3 14,1-1 2,-3-2 8,0-2 3,1 1 0,-3 0 0,1-3 8,-2 3 7,3-2-11,-3 1-2,0 1 3,3-2-3,-3-3-2,3-1-16,-2-2-21,-1-5-29,0-1-43</inkml:trace>
  <inkml:trace contextRef="#ctx0" brushRef="#br0" timeOffset="68474.188">5908 5225 35,'0'0'37,"0"0"-5,0 0-4,0 0 10,0 0 20,0 0-7,0 0-12,-8 0-10,8 0-17,0 0-12,0 0-1,0 0-5,0 3 5,0 5 0,12-1 1,-1 1 0,3-1 5,2 2-1,3 0-3,0 0 10,1-1-11,2-1 0,3 1 1,-2-2-1,5-3 4,-1-2-8,1-1 7,-1 0-3,0 0 0,6 0 1,-2 0-1,2 0 0,4 0 6,-2 0-1,3 0-5,0 0 0,2 0 3,6-3-1,-1-1 2,7-2 9,-5 1-8,0 1-4,-3 2 4,-7-1-5,3 2 0,-3-1 2,-2 1-1,2 1-1,6-2-3,10 1 3,13-4 0,12-2 3,7-3 2,5-1 7,-4 0-5,-2 1-7,2-1 5,-5 1-3,-2 0-2,0 2 0,7-3 8,2 0-8,-1 1 0,4-1 4,0-1-3,-1 0 1,2 2-2,-2-2 0,-4 1 0,-4 2 3,2-2-1,-4 4-2,-3 1 1,-3 0-1,-1 3 0,3 0-2,2 0 2,1 1 1,-3 0-1,3-3 0,2 0-1,4 1 1,3-2 0,1 1 1,-1 0-1,0 1 0,-1 0 0,-4-1 0,4 2 2,2-2-4,7 0 3,4-3-1,4 2 0,1 0 0,-2 2-1,-4 1 2,-3 1 0,-7 2-1,-5 0 3,-2 0-3,-4 0 0,4 0 0,3 0 2,6 0-2,4 0-1,4 0 1,-2 2 2,-3-1-2,0 2-2,3 2 2,-9-1-4,-3 2 4,-2 2 0,-1-3 4,1 0-4,0 0 0,8-2 1,6-3-1,3 0 1,6 0-4,-2 0 6,-2 0-3,1 0 0,-5 0 1,-7 0-2,-4 0 0,-7 0 0,1 0 1,-3 0 0,1 3 0,7 1 0,8 1 0,6-2 0,7-1 3,4-1-3,4-1-4,-1 3 4,-3 0-1,-4 3-4,-5 2 5,-7-1 5,-1 4-5,2-3 1,7 2-1,7-2-4,11-2 4,9-2-1,5-1 2,1-2-1,0 1 0,-9-1-1,-6 3-6,-8 1 7,2 1 9,1 1-9,2 0 2,4-1-2,1-2 0,1 0-4,1 0 4,-3 0 4,-3-1-3,-2 0-1,1-1 0,1-2 1,-1 1-2,0-1 1,-4 0-1,-4 0 2,-4 2-2,-2 0 3,-2 0-1,-2 0-1,-3-2 0,1 0 0,-1 0 0,3 0 1,2 0-1,-5 0 0,-1-2 0,-2-2 0,0-1 0,3-1-3,-3-2 3,0 3 1,0-1 2,-1-1-3,-2 2 0,0-3 3,3 0-3,3 0-3,-3 0-1,-1 1 1,-6-1 2,-5 2-4,-5 1 5,-3 1 5,-5 1-5,-1 0-3,4 0 3,1 0-3,-1 1 6,-3 1-2,-4-1 4,-1 1 0,-5 0 6,-4-1 4,-5 2 0,-6-1-12,-8 1 2,-11-2-2,-4 2-2,-9 0-1,-4 0 4,-3 0-6,-4 0 2,1-2 0,-2 2 3,0 0-3,0 0 1,0 0-1,0 0-7,0 0-40,0 0-46,0 0-42,0 0-66</inkml:trace>
  <inkml:trace contextRef="#ctx0" brushRef="#br0" timeOffset="69962.5219">22514 3941 5,'0'0'45,"0"0"-10,0 0 33,0 0-37,0 0-9,0 0 27,0 0-35,2-14-8,-2 14 31,0 0-10,0 0-1,0 0-2,0 0-22,0 0-2,0 0-13,0 0 4,0 11 5,0 4 4,0 3 0,0 5 5,-2 0 1,-1 0 13,2 4-8,-1 2 16,-1-2-17,2 2 0,-1-2-3,1 2-7,-5 2 1,2 5-4,-1 2 6,-1 2-3,0 3 6,3-4-5,0-6 30,3-9-19,0-3-9,0-5 7,0 1-6,0 0 3,0-4-1,0 1-3,0-1-2,0 0-1,0 0 0,1-1 0,3-1 1,-3-4 0,2-1 3,-1-1-4,-2-2 1,0 0-1,0-3-8,0 1-15,0-1-24,0 0-10,0 1 12,0-1-7,0 2-45,0-2-51</inkml:trace>
  <inkml:trace contextRef="#ctx0" brushRef="#br0" timeOffset="70548.5664">21909 4880 4,'0'0'3,"0"0"-1,0 0-2,0 0 1,0 0-1,0 0 0,-18 29 0,18-23-3,0-1-4,0 1 7,0-1 0</inkml:trace>
  <inkml:trace contextRef="#ctx0" brushRef="#br0" timeOffset="70818.1086">21909 4880 3,'121'65'10,"-94"-69"-3,2-1 4,7-1-7,7-1 18,7-3 16,3-1-38,4 1 2,-2-2 8,-2 2-6,-4-1 9,-2 2-12,-6 0 25,-7 3-4,-7 0-9,-8 3 14,-2 0-23,-10 3 1,-2 0-5,-4 0 0,-1 0-33,0 0-71</inkml:trace>
  <inkml:trace contextRef="#ctx0" brushRef="#br0" timeOffset="71150.194">22593 4574 228,'0'0'135,"0"0"-120,0 0 16,0 0 25,0 0-52,0 0-4,-13 8-24,4 15 19,0 4 5,-3 3 0,3-1 2,2-1 2,-2 1-4,2 1 1,0 0-1,0-2 0,1-2-19,-1-4-76,2-6-37</inkml:trace>
  <inkml:trace contextRef="#ctx0" brushRef="#br0" timeOffset="72369.0599">5117 7664 233,'0'0'109,"0"0"-67,0 0 11,0 0-24,0 0-29,0 0-10,6 26 3,3 11 7,-2 6 29,-1 4 13,-1-1-34,1 0 0,1-1-3,-2 0-4,-1 2-1,-1 1-1,0-3-38,0-4 12,0-10-5,3-5-67,-2-7-2,-1-7-30</inkml:trace>
  <inkml:trace contextRef="#ctx0" brushRef="#br0" timeOffset="72854.7052">5197 8032 166,'0'0'27,"0"0"-23,0 0-1,0 0 10,0 0-10,0 0 3,47-30 5,-37 28-3,2 2-2,3-1-5,3-3 0,6-4 1,-2-1 1,-2-1-3,-1-1-4,-7 0-5,1-2 6,-7-4 3,-4-1 1,-2-3 8,0-3 32,0-3-4,-5-1 1,-3 0-26,0 5 12,5 5 11,-3 8 8,3 4 3,1 4 11,1 2-14,1 0-39,0 5-4,0 21-12,0 10 12,0 7 2,1 2-2,10-2 3,0-6-3,2 2 0,2-1-11,3 3-39,4-4-23,2 3-30,3-3 26,6 1 22,-6-4-85</inkml:trace>
  <inkml:trace contextRef="#ctx0" brushRef="#br0" timeOffset="73888.629">5705 8097 242,'0'0'132,"0"0"-132,0 0-4,0 0-2,0 0-16,0 0 6,21 0 15,-6 0-11,1-5 12,3-4 4,-4-1 16,0-4-15,0 1 5,-3-5 2,-2 1-12,-5 2 1,-5 0 6,0 5-5,0 0 0,-5 3-2,-11 4-2,1 3-3,-3 0 5,0 2 7,-1 16 13,4 7-18,3 8-2,6 5-2,6 0 2,0-2-4,3-4 2,11-6 0,2-6 2,2-7-1,3-3-1,3-5 0,1-5 0,8 0 2,-2-8-9,-1-15 2,1-4-34,-4-5 21,-6 2-16,-3 1 36,-9 5 7,0 6 27,-5 5-15,-1 4 47,0 4-53,-1 2-6,2 3 5,1 0-12,5 0 0,4 0 8,-2 9-1,-1 4-6,-3-2-1,0 0 0,-4 1-1,0-2 1,-4 1 0,0-1 5,0 1-1,0-4-2,0-2 9,0-2-9,0-3-1,0 0 1,0 0-1,2 0 3,-1 0 1,-1 0 6,2 0-1,-2 0-3,0 0 41,0 0-9,0 3-39,0 9 3,0 3 1,0 0 5,-3-1 4,0-4-4,3-2-2,-3-5-3,3-1-2,0-2 2,0 0-2,0 0 6,0 0-2,0-16 2,0-6-8,9-10-5,0-1-3,0 2-14,1 1 2,1 7 16,-1 2 0,0 4-6,-2 6-4,-2 5 11,0 5-4,1 1-5,-1 0 3,2 1-11,1 12-15,1 2 8,1 3 15,-2 0 5,-2 1 7,2 1 0,0 1 1,3-1-2,4-4 0,5-1-14,7-3-22,4-3-25,-5-3-181</inkml:trace>
  <inkml:trace contextRef="#ctx0" brushRef="#br0" timeOffset="74474.628">6873 7954 162,'0'0'124,"0"0"-45,0 0 21,0 0-5,0 0-68,-97-17-27,70 17 0,0 13 0,5 3-1,1 5-5,5 3-7,7 3 12,3 2-3,6 1-5,0-1 2,0-4-3,10-3 5,8-2 2,2-5-3,5-4 6,5-5 3,1-6-3,-1 0 3,0 0-2,-5-3-1,0-9 5,2-2-5,-3-6 0,3-5 0,0-3 0,3-6 2,4-2-2,-3 1-7,-5 7 7,-12 7-5,-11 9 5,-3 5 7,0 3 64,0 1-16,0 3-47,-3 0-8,-2 0-5,0 7-12,1 11 15,1 6-1,3 0 0,0-1-3,7-1 0,9-4 0,3-2-7,1-2-26,1-4-24,0-2-36,8-5-44,5-3-116</inkml:trace>
  <inkml:trace contextRef="#ctx0" brushRef="#br0" timeOffset="74659.5469">7618 8087 670,'0'0'2,"0"0"-2,0 0-1,0 0-1,0 0 2,-11 78 0,0-49-6,-6 5-27,-4-2-30,1-4-96,-2-6-149</inkml:trace>
  <inkml:trace contextRef="#ctx0" brushRef="#br0" timeOffset="75446.119">8820 7478 404,'0'0'84,"0"0"-53,0 0-18,0 0-13,0 0 0,0 103 42,0-57-6,0-1-11,0 1-11,0-1-4,4-3-5,2-2-4,-1-2-1,1-2-17,-2-1 3,1-5 3,2-7-40,2-10-53,0-7-27,-1-6-115</inkml:trace>
  <inkml:trace contextRef="#ctx0" brushRef="#br0" timeOffset="75762.5721">8796 7400 402,'0'0'7,"0"0"-6,37-83 2,-13 62 3,-1 6-4,-1 8 1,2 7-1,-2 0 4,-1 16 7,-3 14 31,-3 5-21,-2 1-16,-8 2-1,-4-2 1,-1-3-3,0-1-8,-6-6-2,-10 0-17,-1-5-22,-2-4-45,0-3-77</inkml:trace>
  <inkml:trace contextRef="#ctx0" brushRef="#br0" timeOffset="77096.8659">9136 7900 286,'0'0'89,"0"0"-77,0 0-7,0 0 16,0 0-5,0 0-13,-15 22-3,15-16-3,0-1 2,0-1 0,5-4-5,13 0 6,4 0 7,2-3 0,3-12 3,3-4-10,-3-2 0,-4-2-3,-6-1-6,-5 0 3,-8-2 6,-4 4 0,0 1 3,-16 1-1,-4 5 9,-5 3-6,0 5-5,1 2 0,7 2-9,8 3 5,2 0-17,7 0 15,0 0 4,0 0-26,0 0-8,5 0 0,14 0 25,5 0 10,4 0 2,3 0 10,4 2 19,2 1-15,-3 2 0,-1 5-11,-3 1 11,-5 6-6,-2 3-3,-10 3 2,-1 3-1,-6-1 0,0-3 5,-3 0-5,-1-2 2,-1-1 6,-1-2 1,3-2-11,-1-1-2,-1-2 1,3 0-4,1-2 0,-1-2-1,4-3-4,5-5-36,7 0-22,8-6-31,6-14-53</inkml:trace>
  <inkml:trace contextRef="#ctx0" brushRef="#br0" timeOffset="78268.7051">9952 7731 175,'0'0'73,"0"0"-12,0 0 18,0 0-15,0 0-29,0 0-21,-16-3-8,9 3 9,-4 0-15,-3 8 0,-2 6 7,-3 8-7,8 0 0,-1 3-1,4-3-1,2-2 2,3-4-4,3-1 2,0-2-3,0-2 1,13-2-4,0-4 4,7-3-13,-2-2-3,1 0-32,-1 0 23,0-4 17,-2-3 0,-4-2 4,-1-2 8,-5 1-2,-1-2 2,-5-2 0,0-1-8,0 2 3,-7-1-6,-3-1-11,-2 1 1,0 2 17,1 2-10,5-1 13,2 2-4,4-1 3,0-3-8,0 3-22,9 1 17,3 2 15,4 1 0,-1 1 2,3 5 6,1 0 3,-2 0 12,-1 5-14,-2 12 8,-1 5 8,-1 3 1,-1 1-4,-4 1-13,3-3-2,-2 0 1,1-2 11,3-1-12,-3-3-5,0-2-2,1-5 2,-1-4-1,-1-4-2,1-3-4,1 0-33,0-9 38,1-10-4,1-4 4,-6 0-8,-2 2 8,-4 1 0,0 1 12,0 2 0,0 1 0,0 4 17,-1-1-24,-2 3-5,0 4-3,1 1 3,2 5-9,0 0 6,0 0-28,0 0 4,11 0 17,2 5 5,-1 1 5,4 0 2,-1 0-1,5 1 0,-1-3 4,2-4-1,4 0-1,1 0-2,-1 0-1,2 0 0,0-8-1,-3-1-2,-4-1-16,-7-2 2,-4-1 11,-6 3 1,-3-1 5,0 4 12,0 3 45,-11-1-5,-7 3-14,-3 2-24,-3 0-14,-2 10 16,0 12-7,5 3-2,2 6-3,10-3-4,6-2-8,3-3 3,0-5 2,3 0-1,10-4 4,5-1-4,3-4 4,5-4 0,5-5-19,2 0-60,0 0-43,-2 0-74</inkml:trace>
  <inkml:trace contextRef="#ctx0" brushRef="#br0" timeOffset="78769.9777">10882 7742 198,'0'0'28,"0"0"-28,0 0 0,0 0 10,0 0-1,0 0-3,-79 56 3,64-35 13,3 0 2,1 0 0,4-3-22,4-3-2,3-2-2,0-4-10,0-3 7,3-3-1,6-1 6,1-2 1,1 0 4,4-6 1,0-10-2,2-6-2,-1-5-2,1-5-16,-3-7 5,4-1 9,-5-2-1,0 1 3,-3 0 22,-4 1-7,-3 4 50,-3 2-13,0 9 1,0 5 17,0 8 4,0 6-29,0 5-39,0 1-6,0 1-8,-2 29-48,1 12 56,1 11-1,-3 3 2,1-5 3,2-3-3,0-4-1,0-8-14,6-4-70,7-9-73,-1-9-98</inkml:trace>
  <inkml:trace contextRef="#ctx0" brushRef="#br0" timeOffset="78939.2557">11134 7895 620,'0'0'57,"0"0"-54,0 0 11,0 0-14,0 0-81,0 0-209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45:15.9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14639 3295 97,'0'0'75,"0"0"-41,0 0 15,0 0 23,0 0-4,0 0-15,0 0-8,-12-12-4,10 12-8,2 0 6,-2 0-15,2 0-23,0 0-2,0 0-2,0 0-13,0 5 7,0 11 4,2 5 5,9 5 2,2 4 0,2 5 0,3 4 1,1 5 0,5 2-1,1 4-2,-1 1 3,-1 0-3,-4-2 1,-1-3-1,-6-2 0,-5-4 0,-3 1 0,-4-2 0,0 1 0,0 0 7,-5 1-7,-6-1 1,1-1-1,-2-1 7,1 1-5,2-1-2,-1 5 2,0 6-2,-5 3-3,-2 2 3,-2 2 3,-5-5-2,2-3-1,-4-4 1,1-3-1,-2-5 0,2-6 0,-1-3-4,1-9-10,1-6-58,0-11-117</inkml:trace>
  <inkml:trace contextRef="#ctx0" brushRef="#br0" timeOffset="949.9923">12090 3259 170,'0'0'75,"0"0"-63,0 0 8,0 0 50,0 0-51,0 0-8,0 0 9,-34 32-8,13-13 1,-7 5-11,-4 9 24,-2 6-22,-2 10 0,1 3-4,2 9 0,3 4 0,10 5 0,0 4-2,3 1 2,1 2 6,4 1-6,3-1 0,9 3 1,0 10-3,22 19 0,17 10 2,15 4 1,11-6 15,13-14-4,7-13 2,6-12 3,2-10-5,2-14-7,-5-12-5,-2-16-54,-5-18-159</inkml:trace>
  <inkml:trace contextRef="#ctx0" brushRef="#br0" timeOffset="2199.7005">18028 3109 319,'0'0'87,"0"0"-74,0 0 4,0 0 50,0 0-5,0 0-50,9-21-12,-9 21-14,-16 18 2,-8 16 12,-7 16 8,-4 14-4,-1 12-2,4 13 6,-1 7 0,3 2 4,5 0-4,4-9-7,12-5 0,4-7 2,5-5-3,0-5-2,16-5 2,10-5 0,10-1 3,6-2-7,8-1-10,6 0-88,5-8-71,6-9-74</inkml:trace>
  <inkml:trace contextRef="#ctx0" brushRef="#br0" timeOffset="3422.1337">20794 2972 222,'0'0'106,"0"0"-60,0 0 7,0 0-1,0 0-19,0 0-10,-6-10-7,6 10 0,0 0-3,0 0-6,0 0-7,0 0-11,0 2 4,2 13 1,8 5 6,7 4 3,-1 5 0,2 4 13,0 4-16,0 6 3,1-1-1,-1 2 2,4-1-2,1-4 2,-3 0-4,-1-5 0,-3 1 2,-4 0-1,-3 0 0,1 1-1,-2-2 4,-1-1-4,-2 1 1,-4-6-1,-1 1 0,0-1 1,0 0 3,0 0-4,0-1 0,-3-1 1,2-2 0,-1-2 0,1 1-1,-1-2 5,-1 0-4,0 0-2,-1-1 1,-1-2 0,-2 0 1,-1 0-1,-1 0 0,-2-2 0,-1 1 2,-6 1 1,0 0-2,-5 2 0,0-1 5,-3 2-6,-4 2 2,-1 3 1,-5-1-3,1 4 0,-4 1-14,0 3 9,-1 3-9,2-4-33,9-3-14,2-8-67,9-8-219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3:30:57.0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9967 1184 299,'0'0'35,"0"0"-10,0 0-15,0 0 34,0 0-5,0 0-26,0 0-6,0 0-7,0-2 0,0 22 4,0 10 33,0 11 13,-3 8-17,-1 8-15,4 2-9,0 1 3,0-3-5,0-7-7,0-5 2,0-6-2,0-3 2,0-4-2,0-4-2,0-2 0,0-1-19,0-6-51,0-2-48,0-9-64</inkml:trace>
  <inkml:trace contextRef="#ctx0" brushRef="#br0" timeOffset="585.5933">9972 1131 144,'0'0'31,"0"0"-6,0 0 19,0 0 16,55-86-7,-39 78-8,7 8-20,-1 0-17,1 7 3,-1 14 3,-3 5 6,-4 4-5,-6 2-8,-5 3-7,-4 3 5,0 1 3,-16 1 8,-6-1-1,-5-1-15,-3-3 1,-1-5-10,-3-6-7,1-4-4,6-10-10,6-5 23,6-5 7,6 0 1,6 0-1,1-2 1,2-1 35,0 3 13,0 0-49,11 0 3,16 0-2,6 11 20,3 4-6,-2 2-3,3 2-5,-3 2 4,-1 2-8,-2 2 1,-4 1-2,-7 1-1,-2 0-1,-6-3-1,-2-1-3,-6-5-14,-2-3-9,-2-5-34,0-4-44,0-4-74</inkml:trace>
  <inkml:trace contextRef="#ctx0" brushRef="#br0" timeOffset="1142.9562">10603 1221 270,'0'0'47,"0"0"2,0 0-2,0 0 15,0 0-41,0 0-18,-76-10 0,52 40-6,-3 15 4,2 10-9,4 10 8,3 3 0,7 0 1,3-5 0,8-7 0,0-10-1,4-10-9,14-5 8,4-9 1,5-7 0,0-4 11,-3-8 14,6-3 6,-2 0-13,2-19 2,3-10-2,-3-7-8,-4-6-5,-6-6 3,-8 2-5,-9-1 1,-3 2-1,-5 3-3,-17 4-2,-2 5-2,-3 5-14,2 7-16,-1 9-63,4 6-40,2 6-163</inkml:trace>
  <inkml:trace contextRef="#ctx0" brushRef="#br0" timeOffset="1769.3827">10922 1158 293,'0'0'72,"0"0"-17,0 0 3,0 0-38,0 0-20,0 0-16,23-6 9,5 6 7,3 5 3,2-1-3,0 0 2,1 1-1,-1-2-1,-2 0 0,-3 0-15,-3 0-57,-8 0-43,-8 1-88</inkml:trace>
  <inkml:trace contextRef="#ctx0" brushRef="#br0" timeOffset="2038.8313">11064 1224 206,'0'0'101,"0"0"-100,0 0-1,0 0 18,-2 107 14,2-62-16,0 3 26,0 1-4,0-1 9,0-4-21,0-5-7,0-2-7,2-4-10,1-1 3,-3-2-5,3-3 0,-3 0 0,0-4-30,0-5-36,7-8-47,-2-8-89</inkml:trace>
  <inkml:trace contextRef="#ctx0" brushRef="#br0" timeOffset="2540.1916">11481 1238 340,'0'0'95,"0"0"-83,0 0-12,0 0 0,0 0 5,-29 80 6,14-34 15,3 2-12,1-1 28,0-2-25,0-5-12,5-3 0,-1-6-5,4-3-5,0-6 5,1-2 0,2-5-1,-1-5-13,1-4-9,0-4-7,0-2-15,0 0 20,0-14 2,1-14-84,12-10 15,3-7 15,1-3-29</inkml:trace>
  <inkml:trace contextRef="#ctx0" brushRef="#br0" timeOffset="2773.0387">11471 1348 89,'0'0'58,"23"-89"7,-12 51-35,-2 10 2,-3 10 7,-1 8 1,-4 8 22,-1 2-19,2 0-43,1 18-6,6 18 6,-2 15 30,-1 7 20,-3 4-24,0 0 12,0-5-20,1-6 14,-2-4-3,1-8-17,0-4-7,0-4-5,-3-2 0,3-5-3,-1-3 0,-1-6-40,-1-6-38,2-9-115,-2 0-131</inkml:trace>
  <inkml:trace contextRef="#ctx0" brushRef="#br0" timeOffset="2957.9788">11437 1573 330,'0'0'0,"0"0"1,0 0-2,0 0 1,0 0 0,89-13-21,-65 13-81,-3-2-77</inkml:trace>
  <inkml:trace contextRef="#ctx0" brushRef="#br0" timeOffset="3521.8039">11864 1200 232,'0'0'119,"0"0"-85,0 0 10,0 0 16,0 0-21,0 0-28,-6-19-11,22 16-8,5-4 8,4 3 0,-1 0 0,3 1-4,-2 1 3,-2 2 1,-1 0-14,-1 0-56,-8 0-28,-5 0-48</inkml:trace>
  <inkml:trace contextRef="#ctx0" brushRef="#br0" timeOffset="3774.8356">11923 1171 160,'0'0'148,"0"0"-138,0 0 14,0 0-7,0 0 13,-1 92 33,7-51-29,2 1-9,-2 0 8,2 1-18,0-4-11,0 0 0,-2-2-4,0 0 0,-1-5 2,-1-1-2,1-6-13,2-7-35,1-3-46,-1-7-44,2-8-49</inkml:trace>
  <inkml:trace contextRef="#ctx0" brushRef="#br0" timeOffset="4122.5441">12393 1212 188,'0'0'126,"0"0"-108,0 0-16,0 0-2,0 0-4,0 0 4,54-1 10,-32 1 0,0 0-5,-2 0 2,-1 0-5,-5 0-2,2 0-2,-4 0-39,-4 0-70,-4 0-94</inkml:trace>
  <inkml:trace contextRef="#ctx0" brushRef="#br0" timeOffset="4354.3387">12487 1209 60,'0'0'53,"0"0"-44,0 0 50,0 0-5,0 93 24,0-59-21,0 3-18,0 1-13,0 0 5,0-2-14,0 0-5,-3-2-9,-3-1-3,-1-2-6,-2-3-34,-3-2-44,-2-5-68,0-5-32</inkml:trace>
  <inkml:trace contextRef="#ctx0" brushRef="#br0" timeOffset="4523.6439">12369 1735 128,'0'0'231,"0"0"-190,0 0 7,0 0-31,0 0-17,0 0 0,39 0 10,-8 0 9,1-5-13,1-3-1,-4-1-5,1 0-19,-3-1-69,-2 1-85</inkml:trace>
  <inkml:trace contextRef="#ctx0" brushRef="#br0" timeOffset="5259.4708">13085 1107 258,'0'0'91,"0"0"-7,0 0-8,0 0-10,0 0-58,0 0-3,-83-17 9,59 44-14,0 9-2,0 13 2,2 4 0,5 4 0,4 0 0,4-3 0,7-4 2,2-7-2,0-4-2,14-4-2,10-6 4,7-7 7,7-5 10,2-10-10,0-5-4,2-2 1,1-9 7,-3-16-5,1-4-1,-10-5 1,-7-2-1,-9-2-1,-11-1 2,-4-3-1,0 2-1,-10-1-4,-8 5-4,-4 1 3,-5 7-14,0 4-29,0 7-36,1 7-98</inkml:trace>
  <inkml:trace contextRef="#ctx0" brushRef="#br0" timeOffset="5735.1026">13575 1104 257,'0'0'77,"0"0"-10,0 0-9,0 0-19,0 0-29,0 0-10,0 7-20,0 22 0,0 13 20,0 8 5,0 2 8,0 3 1,-3-3-7,1-4-5,2-4 0,0-5-1,0-6-1,0-5-26,0-6-32,0-4-21,0-8-40,0-5-13</inkml:trace>
  <inkml:trace contextRef="#ctx0" brushRef="#br0" timeOffset="6158.3337">13584 1153 308,'0'0'80,"0"0"-49,0 0-23,0 0-8,0 0-5,0 0-11,28 17 2,-16 22 14,0 7 21,0 1-8,0 2 8,1-4-1,2-6 1,3-3 2,1-8-21,-2-3-2,-1-5 7,-2-6-7,-1-2 1,-4-6 0,-4-3 2,1-3-2,1 0 7,2-3 25,1-15 21,-2-6-19,2-6-14,-4-4-8,-1-5-7,-4-5 1,1-2-6,-1 0 1,1-3-2,2 2 0,5 1-31,0 7-10,0 8-10,1 10-113,-4 7-62</inkml:trace>
  <inkml:trace contextRef="#ctx0" brushRef="#br0" timeOffset="7461.4236">15462 1002 85,'0'0'78,"0"0"6,0 0-19,0 0-24,0 0 28,0 0-56,-46-43 8,38 43 22,1 0-24,-1 0 7,-5 0-26,0 7-3,-4 14 0,-2 10-4,-4 10 4,-2 11 3,0 2-2,1 5 1,3 1 1,7-5 0,6-3 0,8-7-3,0-8 2,16-7-1,8-7 1,1-9 1,5-2 0,0-9 4,4-3 0,0 0 11,1-15 0,-1-8-5,-1-2 0,-2-8-3,-4-6-1,-6-5 2,-6-2-2,-11 0-2,-4 1-1,0 0 4,-9 3-7,-8 3-2,-3 4-12,1 7-21,3 2-65,3 8-68</inkml:trace>
  <inkml:trace contextRef="#ctx0" brushRef="#br0" timeOffset="8291.2911">15989 971 270,'0'0'126,"0"0"-75,0 0-9,0 0-10,0 0-9,0 0-23,-6 8-16,1 22 15,-1 12 1,-1 5 31,-1-1-8,1 1-16,2-3-2,1-2 1,2-3-4,0 0-1,2-4-1,0-2 1,0-2-1,0-2-3,-2-2-5,2-7-29,-1-4-36,1-5-34,0-8-63</inkml:trace>
  <inkml:trace contextRef="#ctx0" brushRef="#br0" timeOffset="8669.1898">15935 980 94,'0'0'68,"0"0"0,32-84 32,-21 66-33,0 4-23,2 3-33,1 1-8,-4 4-2,3 5-1,-1 1 0,5 0-4,1 18-1,1 7 5,0 9 9,-4 2-4,-4 0-3,-4 0 3,-4-6-3,-3-3-2,0-4-2,-6-2 2,-15 1 14,-4-1-14,-3 0-10,-2-1-8,2-3-9,-1-2-23,5-3-23,0-3 6,5-3-96</inkml:trace>
  <inkml:trace contextRef="#ctx0" brushRef="#br0" timeOffset="9048.1224">16321 964 351,'0'0'25,"0"0"-19,0 0-4,0 0-2,0 0-2,0 96 2,-1-48 18,-4 2 17,-1-5-16,2-3-5,1-3-8,3-1-6,0-3-2,0-2 2,0-5-19,0-2-44,0-8-1,0-5-55,0-6-70</inkml:trace>
  <inkml:trace contextRef="#ctx0" brushRef="#br0" timeOffset="9302.0622">16341 971 248,'0'0'25,"0"0"-12,0 0 14,40-93 4,-28 79 1,3 4-16,-3 1-10,1 4-2,1 1-2,-1 2-2,7 2-1,-1 0-12,2 0-58,0 9-59,-5 5-5</inkml:trace>
  <inkml:trace contextRef="#ctx0" brushRef="#br0" timeOffset="9539.7012">16290 1212 222,'0'0'105,"0"0"-100,0 0-5,0 0 14,0 0 3,99-15-14,-71 12-1,-4 2 2,-5 1-4,-2 0-13,-8 1-58,-5 10-69</inkml:trace>
  <inkml:trace contextRef="#ctx0" brushRef="#br0" timeOffset="9750.6901">16311 1462 23,'0'0'74,"0"0"4,0 0-27,91 0 0,-69 0-24,1 0-17,-1 0-5,-2 0-5,-1 0-42,-1 0-67</inkml:trace>
  <inkml:trace contextRef="#ctx0" brushRef="#br0" timeOffset="10189.4637">16829 1012 210,'0'0'143,"0"0"-143,0 0 0,0 0-16,0 0 16,-11 99 54,5-58-38,-1-2 9,0-4 6,4-2-1,1-1-14,2 0-14,0 0-2,0 0 0,0-7-11,0-5-28,0-5-40,0-8-4,0-4-41,6-3-42</inkml:trace>
  <inkml:trace contextRef="#ctx0" brushRef="#br0" timeOffset="10706.5634">16827 947 139,'0'0'134,"0"0"-6,0 0-7,-13-86-54,13 73-48,0-2-4,0 0-10,4 4-5,4 2-1,2 5-4,-1 2 0,3 2 1,6 0-3,3 3 3,1 14 1,1 5 1,-4 5 1,-9 4-15,-7 0-13,-3 3-6,-3 0-14,-19-2 11,-1-5-19,-3-8 41,5-5 15,6-6-21,3-1 22,8-5 3,2-1 38,2-1-16,0 1-25,0 4-2,0 2-8,0 4 8,12 4 2,6 2 15,1 1 6,2-2-3,2 0-11,-1 0 0,-1-3 2,1 1-6,-3 1 1,-2 1 0,-2 2-4,-5 2 0,-2-2-7,-1 0-23,-4 0-8,0-3-20,2-3-75,1-6-77</inkml:trace>
  <inkml:trace contextRef="#ctx0" brushRef="#br0" timeOffset="11170.1575">17460 819 167,'0'0'81,"0"0"-52,0 0-29,0 0 9,0 0-8,-5 115 69,-5-55 0,-4 0-16,2-4-27,-2-6-3,0-7-3,1-1-6,4-4-7,1-6-4,2-4-3,1-4-1,1-4-2,1-5-2,2-6-4,1-5-12,0-4-9,0 0-2,0 0 5,0-15-16,1-13-79,16-10-16,4-7-24</inkml:trace>
  <inkml:trace contextRef="#ctx0" brushRef="#br0" timeOffset="11439.7735">17527 904 105,'0'0'84,"0"0"-24,0 0 35,0 0 29,27-79-45,-27 79-53,3 0-26,3 0-8,4 12-15,4 12 19,2 14 4,-4 4 8,-1 6 7,-1-1-14,-3-5 10,-1-3 1,0-1-2,-3-2-5,0-3 9,-3-1-8,0-4 1,0 1-3,0-2-4,-3-3 0,-3-4-11,0-5-32,0-4-18,-1-6-60,-2-5-29,-3 0-86</inkml:trace>
  <inkml:trace contextRef="#ctx0" brushRef="#br0" timeOffset="11649.5836">17506 1202 410,'0'0'0,"0"0"-53,0 0 53,94-24 0,-70 22 0,0 2 0,-4 0-27,-4 0-77,-5 0-16</inkml:trace>
  <inkml:trace contextRef="#ctx0" brushRef="#br0" timeOffset="12295.1688">17849 902 204,'0'0'67,"0"0"-34,0 0-10,0 0-20,0 0-2,0 0 1,70-39 12,-38 33 7,0 3 8,0-1-7,-1 2-19,0 2 5,-4 0-8,0 0-15,-4 0-68,-6 0-92</inkml:trace>
  <inkml:trace contextRef="#ctx0" brushRef="#br0" timeOffset="12602.3149">17991 878 198,'0'0'147,"0"0"-135,0 0-11,0 0 12,0 0-8,0 0 16,0 92 36,0-49-8,0 4-1,0-2-23,0-1-12,0-4-9,0-2-3,0 0-2,3-4-10,-1 0-2,-2-6 4,0-4-9,0-4-24,0-7-19,0 0-38,0-8-68</inkml:trace>
  <inkml:trace contextRef="#ctx0" brushRef="#br0" timeOffset="13164.1497">18589 895 73,'0'0'172,"0"0"-129,0 0 14,0 0-14,0 0-16,0 0 17,-49-27-44,28 51-3,-2 15 3,-5 12 3,3 4 20,4-1-4,9-2-17,6-10 0,6-6-2,0-4 0,6-7-4,11-2 2,3-6-2,6-5 4,4-8 4,4-4 29,3 0-11,4-14-2,-3-7-8,-7-2-2,-4-5-3,-7 0 12,-5-6-4,-5-5 4,-4-3-1,-6-6-14,0-1-2,0-3-2,-7 6-2,-9 8-14,-3 12-38,0 10-36,-2 8-79,0 8-104</inkml:trace>
  <inkml:trace contextRef="#ctx0" brushRef="#br0" timeOffset="13656.4943">19013 781 180,'0'0'120,"0"0"-116,0 0-4,0 0-3,0 0 3,-8 119 58,-2-55-19,-3 2 8,1 0 0,1-7-13,1-8-5,4-6-25,3-7-2,1-5 3,1-4-4,1-7 0,0-2-1,0-8-8,0-3-8,0-6-37,0-3-49,0 0 7,0-5 18,1-13-62</inkml:trace>
  <inkml:trace contextRef="#ctx0" brushRef="#br0" timeOffset="14145.7178">19012 875 349,'0'0'25,"0"0"-23,20-94-2,-2 63 0,-3 4 6,0 7 7,-3 7-10,-5 5 9,3 5 2,3 3-6,2 0-8,3 0 1,1 8-4,-3 5 2,-1 4-2,-6 6 1,-6 3-8,-3 8 3,-10 3 7,-22 7 14,-9 4-14,-4-3-12,0-3-47,6-6 46,7-10-41,11-8 0,9-7 41,7-7 13,5-1 0,0 0-8,0 3 3,3 2 5,12 4 25,6 3 39,4 3-4,2 0 16,-2 2-23,-2-2 20,-1-2-37,1 1-13,-4-2-12,1 0-7,-4 2-2,-4-4-1,-1 1-1,-3-4-34,-2-2-35,-1-3-44,-4-3-55</inkml:trace>
  <inkml:trace contextRef="#ctx0" brushRef="#br0" timeOffset="14794.3502">19708 900 187,'0'0'63,"0"0"-20,0 0 6,0 0-3,0 0-6,0 0-27,-63-84-6,54 79-1,-1 0-5,3 3 11,-2 2-3,-3 0 0,-2 0-2,-3 11-7,0 10-3,-1 4 1,3 9 1,5 3-9,7 4 2,3-1 6,0-1-2,13 0 2,10-4 0,4-3-3,4-1 5,0 0 3,1-3 28,-3-2-20,0-2 0,-7-4 6,-6-4-8,-5-2-2,-8-5-1,-3 0-2,0-2 9,-22 4 23,-14-1-21,-11 1-2,-8-4-13,-3-2-47,-3-5-36,1 0-65,3 0-167</inkml:trace>
  <inkml:trace contextRef="#ctx0" brushRef="#br0" timeOffset="17434.3689">9976 2076 114,'0'0'84,"0"0"-81,0 0 1,0 0-2,0 0 1,0 0-2,24-6 0,-12 5 5,1-1 6,1 1 19,-2-1-12,4 1-11,2-1 4,2-1-1,3 0-2,3 0-4,2 2-3,3-2 2,4 0 1,2-1 3,2 1-1,2-1-3,4 2-2,3 1-2,0 0 1,2-1-2,-3-1 1,-1 2 0,-4-1 0,-3 2 0,1-2 0,-3 2 0,2-1 0,0-1 0,4 1 1,-4-2 0,0-1-2,1 1 2,-3-2-1,1 0 0,2 1 1,3 0-2,5-3 2,4 1 1,2 1 0,-1 0-1,-2 1 0,0 3 1,1-2 1,2 0 1,4-1-3,6 1 0,2-2 4,2 2 2,-2-3 1,3 2-1,1-3-3,3 3-4,2 0 0,-2-1 0,0 0 9,-5 1-4,0 1 5,-7 2-2,-2 1-1,-5 0-1,1 0-4,-4 0-2,1 0 3,2 0-2,4 0 0,2 0 0,1 0-1,0 0 0,-1 0 0,1-2 0,6 1 0,-1-1 5,1 1-4,-3 1 4,-6 0-2,-3 0 4,-4 0-4,1 0-2,3 0 1,2 0 1,1 0-1,3 0-2,1-5 1,0 2 0,1-2-1,1 3 0,2-1 0,-2-1 0,-1 1 0,-2 0-2,-3 0 2,3-1 1,-3 3-1,0-1 0,0 0-1,0 2 1,-2 0 0,2 0 2,1 0-3,-3 0 1,2 0 0,-4 0 0,0 0 0,-2 0-1,-2 0 1,0 2-2,4 0 2,4-2 0,4 0-2,3 0 1,0 0 0,0 0 1,0 0-2,1 0 2,2 0-2,-2 0 2,-2 0 0,-1 0-1,-2 0 1,3 0 0,-1-2 0,3 2 1,-1-3-1,3 1 0,1-1 2,3-1-2,4 1 0,3-3-4,-1 3-3,-4-2 1,-3 2-1,0 0-2,1 1 6,-4-2 1,-2 4 2,-5-1 0,-4 1-1,0 0 1,-1 0-3,4 0 3,6 0 0,4 0 0,2-2 6,3-1 0,3 2 1,4-2-4,1 0-1,-2 0-2,0 1 2,-2 1 11,0-1-6,3 2 4,0-2-5,2 1 3,2-2-6,4-1-2,1 1 1,0 0-1,-2-1 1,-1 3-2,0-1 3,2 1-3,-5 1-2,0 0 2,-2 0-1,0 0 1,-2 0 0,-3 0 0,-2 0 1,-6 4-1,-2 0 0,-6-1 1,-4-2-1,-6-1 1,-10 2-1,-5-1 2,-11-1-4,-7 2 2,-8-2-2,-4 1 2,-7-1-6,0 0-14,0 1-11,-3 2-60,-15-3-56</inkml:trace>
  <inkml:trace contextRef="#ctx0" brushRef="#br0" timeOffset="40623.953">3197 3128 94,'0'0'23,"0"0"11,0 0 29,0 0-21,0 0-5,0 0 9,0 0 6,0 0-3,1-6-14,-1 6-9,0 0-12,0 0-8,0 0-3,0 0-3,0 0-4,2 0-10,1 0-6,3 12 8,4 12 12,1 8 2,-1 9 1,0 9-6,1 3 7,-2 3-4,-1-2 13,2-2-11,0-7 6,1-2 7,2-7 2,-2-4-10,0-5-5,-3-4 1,1-7-2,-1-5-1,-3-5 0,-2-5-1,-1-1-1,-1 0 2,5 0 11,2-20 1,5-8-1,1-2-8,-4-1-3,2-1 3,-3-2-3,3 0 0,3-7-4,-3 2-1,4 2 2,-4 4 0,-2 7 3,-5 11 2,-2 7-2,-3 5 1,0 3 3,0 0-4,3 0-9,0 14-10,3 16 5,3 12 14,-3 4 4,3-2-4,0 0 2,1-6 2,4-4-2,0-2 18,0-6-13,-2-4-6,1-5 1,-2-4-2,-2-5 0,-2-4-1,-1-2 1,-1-2 1,-1-2 8,4-19 41,0-10-9,0-8-21,1-5-13,-3 1 0,-2 0-7,-2 0 6,-2 0-4,0 1 1,0 3-2,0 1 0,-2 4-1,1 2-3,1 7-12,0 7-24,0 7-21,0 5-47,0 6-60,0 0-87</inkml:trace>
  <inkml:trace contextRef="#ctx0" brushRef="#br0" timeOffset="42795.5873">4038 3497 198,'0'0'35,"0"0"-20,0 0 31,0 0-25,0 0-18,0 0 0,0 0 7,-3 10 3,3-10-12,0 0-1,0 0-3,0 0 3,11 0 10,2 0-3,-1 0-1,1-4-3,-2-2 0,-2-1 2,1 2-4,-5-1 3,-1 0-2,-2 3 3,-1 0-2,-1 3 2,0 0 1,0 0 0,0 0-6,0 0-2,0 0-8,0 0 8,0 3 2,-4 12 0,-1 3 1,1 1 0,0 1-1,4-2-4,0 0 4,0-3-1,0 1-1,0-3-3,0-1-1,8-1 6,1-2-1,2-2-1,-1-1 1,5-1 1,-2-4 1,1-1 1,0 0-1,3 0 4,1-1 0,2-12-5,-1-1 4,2-4 2,-3-4-4,-2-3 1,2-2 0,-2-6-3,-2-4 1,1-3-1,-5-2-3,-4-2 3,-4 2 11,-2 1-5,0 3-1,0 6 10,0 1-15,0 7 5,0 5 3,0 6 16,0 6-9,0 4 11,-2 3 4,2 0-24,-1 0-6,1 0-2,0 0-6,-3 0-9,1 23 10,1 10 7,-4 14 1,2 7 2,0 2 6,3-1 2,0-5-7,0-7 0,3-5-4,8-8 1,-2-3-1,7-4 0,-2-5 0,-1-5 0,2-2 0,-2-4 0,2-4 2,0-3-2,3 0 5,-2 0-3,-2 0 2,2-4-2,-2-8-2,2 0 6,1-5-4,-1-1 1,4-4-2,0-4-1,-2-7 0,2-7-8,-1-10-10,0-2-2,-2 3 3,-8 7 7,-2 10 10,-4 10 4,-3 5 15,0 5 12,0 3-8,0 1-20,0 4 5,0 1-3,0 1-3,0 1-1,0 1-2,0 0-5,0 0 4,-3 15-12,0 16 12,-4 15 2,4 5 7,-3-1 9,0-2 2,1-8-13,1-2-1,0-5 1,-1-6-4,5-3 1,0-4-2,-3-2 0,3-3 0,-3-3 0,3-1 1,0-6 0,-3-2 1,3-1-1,0-2 0,0 0 4,0 0 9,0-18-5,0-6-9,6-4-25,6 1 13,0 5 2,-2 4 4,2 6 1,-3 4 2,0 5 1,-1 3-5,2 0-4,2 5 2,3 13 9,-2 6-1,2 2 1,-1-1 10,2-1-8,-1-3 1,3-1-1,-2-5-2,-1-4 0,2-3 0,-4-4-8,-1-4-13,2 0-29,0-17-27,0-6-89,-4-2-83</inkml:trace>
  <inkml:trace contextRef="#ctx0" brushRef="#br0" timeOffset="43343.7403">4234 3320 74,'0'0'136,"0"0"-96,0 0-1,0 0-1,0 0-38,0 0 0,0-5-8,10 5 8,15 0 25,10 0 23,7-5-14,5-3-21,4-5-2,3-4-8,-4 3-3,-8 2-1,-6 2-32,-12 7-11,-9 2-26,-9 1-49,-6 0-67</inkml:trace>
  <inkml:trace contextRef="#ctx0" brushRef="#br0" timeOffset="43582.0534">4150 3187 449,'0'0'37,"0"0"-29,0 0-7,0 0-1,0 0-9,0 0-103,-3-6-128</inkml:trace>
  <inkml:trace contextRef="#ctx0" brushRef="#br0" timeOffset="45453.1793">6119 3005 119,'0'0'228,"0"0"-205,0 0 31,0 0-11,0 0-43,0 0-4,0 6-9,-7 17 13,-2 8 13,2 5-7,-1 6 12,1 5-5,7 4 8,0 2-6,0-3-11,0-6 1,7-6-5,7-6-4,0-4 4,0-3 0,4-6 1,-3-6-4,1-2 0,1-6 3,2-4 6,3-1-1,1 0 1,4-12 3,-2-6-3,3-6 0,-4-2-5,-4-2 1,-1-5 2,-5-2-3,-3-4 3,-2-4 0,-1-3-2,-2 2-2,1 0 0,1 3-2,-2 3 0,-2 6 2,-2 9 0,-2 6 0,0 8 2,0 4 8,0 4 18,0 1-11,0 0-17,0 4-7,-6 22-9,-3 13 16,-3 14 10,3 6 2,1 1-5,4 0-1,1-4 2,3-9-7,0-6-1,0-6 1,0-8 1,0-6-2,0-3 0,0-5 0,0-6 0,0-4 0,0-3-9,0 0-7,6-14 7,4-19 8,8-12-52,2-2 7,-1 5 6,0 12 14,-7 9 26,-6 9 11,-1 8 23,2 2-12,4 2-22,2 0-5,5 15 5,3 5 1,-3 4-1,0 0-1,-2 1-1,-1-4 1,3-1 1,0-4 0,-2-1-1,4-2 2,-1-6-1,8-7 4,-3 0-2,10-6 17,-3-15-13,-1-3 0,-6-5-2,-3-1-3,-7-1 3,-7-3-4,-4 6 1,-3 5 3,0 10 4,0 5 26,-5 6 7,0 2-18,-1 0-20,-5 23-2,-1 6-1,-1 7 0,5-1-2,7-5-1,1-3-1,1-6-1,14-3 2,6-6 1,7-4-5,2-8-5,0 0-10,4 0-20,-2-10-84,-7-6-62</inkml:trace>
  <inkml:trace contextRef="#ctx0" brushRef="#br0" timeOffset="46004.8455">5942 3149 173,'0'0'125,"0"0"-109,0 0-4,0 0-2,0 0 9,0 0 13,91-12 9,-55 11-3,1-1-2,5 1-7,0-1-20,1-1-7,3 0-2,-2 2-22,-10 1-71,-9 0-23,-13 0-79</inkml:trace>
  <inkml:trace contextRef="#ctx0" brushRef="#br0" timeOffset="48456.2987">8411 3254 302,'0'0'50,"0"0"-49,0 0 3,0 0 9,0 0-13,0 0 0,0 11 14,8-6 6,2-3-4,2 0 0,3-2 0,3 0 8,1-7 8,1-10-12,-1 0-13,2-4-3,-5-1 3,2-7-7,-4-2 0,-1-4-8,-4-3 2,-1 1-7,-4-1 6,-2 0 3,-2 6 4,0 1 0,0 6 1,0 7 3,-2 7 10,-2 4 10,1 5-7,1 2-12,-1 0 4,3 0-9,-3 0-7,3 20-10,-3 11 17,1 16 17,1 9 7,-1 3 1,2-1 20,0 0-36,0-6 0,0-1 5,2-2-12,1-6 1,0-5 0,-3-10 2,0-4-5,0-4 0,0-7 1,0-5 1,0-5-1,0-3 0,0 0 5,0 0 0,0 0 3,0-6-3,0-3-5,0-2-1,0 1 1,0 1-1,0-3 0,3-1-1,0-3-1,3-4-6,4-1-6,2 0 5,2 0-10,4 3-3,-2 5 6,-4 7 3,0 4 5,0 2 4,-2 0-3,1 13 5,5 5 1,-2 3-3,2-2 4,-1 2 0,3-3 2,1 0-2,1-3 0,2-3 0,0-3 1,-2-3-1,5-3-1,-4-3 1,1 0-6,-2 0-5,-2-9-6,-2-7-13,-1-8-2,-3-6-5,-3-5-2,-5 0-5,-4 5 12,0 8 30,0 8 2,-10 7 24,-2 3 10,3 4 12,-4 0-39,-1 18-10,-2 10 4,4 5-2,0 0 2,6-1 9,5-4-10,1-4 6,0-3-1,0-3-2,11-3-3,3-4 4,1-1-4,7-3 5,2-3-2,3-4 1,3 0-3,1 0 7,-1-14-5,-2-2 1,-1-5 6,-7-3-9,-1-2 9,-4-7-1,-2-5-5,-4-4 1,-4-6-4,-2-1 1,0-1 0,1-3-2,-3-1-5,-1 1 4,0 3-2,0 8-1,0 8 4,-7 10 0,-2 8 11,2 8 0,2 5 0,-2 3-8,4 0-3,1 0-7,-4 27-5,0 15 6,0 20 6,-1 5 15,7 4-1,0-2-12,0-5 3,6-4-2,7-8-2,2-8-1,5-9 0,-1-11 0,-1-8-1,4-5-2,-1-10 3,3-1 0,3-7 1,0-20 9,4-9-10,-4-11-6,-3-3 1,-3-1 5,-6 1 0,-4 4 5,-3 4 8,-5 1-1,-3 5 2,0 6 2,0 6 0,0 7 1,0 7-14,0 6 3,0 3 0,0 1-6,0 0-7,-3 18-4,-2 20 3,0 13 8,-4 12 12,3 8 2,-2 4 6,-2 2 0,5 0-1,1-11 2,-1-9-12,1-3-5,1-6 1,0-2 2,-1-5-5,1-9-2,0-6 0,1-8 5,-1-8-5,3-5 0,-3-5 1,3 0 4,0-2 10,-3-20 5,3-13-20,0-11-34,0-7 15,0-1 6,9 1 7,4 2-4,-1 5 6,3 2 4,-1 4 0,1 6-1,4 2-1,2 8-3,-3 9 4,6 6-7,-4 7-1,4 2-1,-1 0 3,4 15 3,-5 5-1,-5 3 2,-4-1 3,-6 0-2,-2-4 2,-5-2 0,0-1-1,0-3 1,-3 0-7,-14 0 5,-8-1-2,-3-1-25,-7-4 0,1-4-95,1-2-72</inkml:trace>
  <inkml:trace contextRef="#ctx0" brushRef="#br0" timeOffset="50241.0021">10774 3086 67,'0'0'149,"0"0"-48,0 0-16,0 0-6,0 0-40,0 0-27,0 0-12,-28-1 4,19 17 15,-3 7-16,2 5 4,1 4 1,0 1 2,4-1-5,4-4-5,1-2 0,0-6-3,1-5 3,7-4 0,5-6 1,-1-3-1,4-2 3,3-4 0,3-14 0,2-4-3,-4-5-3,-3 0-6,-5 1 6,-5-1 3,-4 0 1,-3 0 1,0 3 0,-4 3 0,-6 4-1,-1 5-1,3 5 0,0 2-7,3 3 0,2 2 0,3 0-7,0 0 14,0 0 0,0 0-4,0 0-24,0-1-8,0 1-6,0-2 3,8 2 26,5-4 13,4 0-1,2-1 1,2-4 4,-3 2-4,-2-3 1,1-3 6,-4-2 30,-3-3-4,-2-3 1,2-2-19,-7 2-1,-1 3-4,-2 2-1,0 3 16,0 1-5,0 3-11,0 4-2,0 1 8,0 4 0,0 0 0,0 0-15,0 4-5,0 18-13,0 11 18,0 11 8,4 5 11,1 4-3,-2 4 6,-2 3 3,2 7-13,-1 0 2,0 1-3,0-6-10,-2-6 6,0-7-6,0-2 1,0-5-2,0-1 0,-4-5 0,-1-5 1,2-5-1,-1-8 0,2-8 1,1-7-1,1-3 3,0 0 0,0-1 10,0-20 5,1-9-18,11-11-38,3-4 12,2 3 20,-4 3-5,-7 4 7,-3 5 4,-3 6 5,0 4-2,0 4-1,0 5 8,0 4-7,0 4-1,0 1-2,0 1-6,0 1-2,16-5-23,11 1 11,3-2-5,3-1-28,-4 3-12,-3 1-28,-4-1-41,-2-1-140</inkml:trace>
  <inkml:trace contextRef="#ctx0" brushRef="#br0" timeOffset="51096.4784">12442 2737 295,'0'0'161,"0"0"-90,0 0-49,0 0-22,0 0-5,0 0 5,0 101 22,0-47 1,0-2-1,0-2 3,0-6-17,0-6 1,0-5-6,-3-3-3,0 1 0,2 0 1,-2-3-1,3-3-1,0-3-2,0-7-4,0-6-28,0-7-32,0-2-74,7-14 11,2-10-143</inkml:trace>
  <inkml:trace contextRef="#ctx0" brushRef="#br0" timeOffset="51481.7366">12466 2624 54,'0'0'103,"0"0"20,0 0-51,0 0-49,0 0-10,0 0-7,72-69 3,-53 67 14,-2 2-6,-1 0-2,2 8-8,0 13 0,-3 5-1,-3 3-1,-5 2 3,-7-3-7,0 0 0,0-6-1,-6-2 1,-7-4-1,-5 1 9,-6-1-9,-4 1 17,-5 1-37,-1 0-32,1 0-130,3-2-40</inkml:trace>
  <inkml:trace contextRef="#ctx0" brushRef="#br0" timeOffset="53365.5804">12890 3017 239,'0'0'82,"0"0"-47,0 0 13,0 0 22,0 0-57,0 0 16,-34-44 6,23 43-13,-2 1-15,-7 0 1,-2 4-8,-2 14 0,0 5 1,3 2 0,2 3-2,4-2-2,4 0 0,4-1 2,6-2-2,1-4 0,0-3-3,0-4-2,8-1 5,9-4-3,4-4 0,3-3-7,0 0-7,-2 0-7,2-6 14,-6-7 4,1-5 9,0-4 0,-5-2 2,-1 0 4,-4 2 4,-3 1-5,-3 4 34,-3 3-6,0 6 0,0 1-3,0 4-10,0 2-17,0 1-3,-1 0-9,-1 6-14,1 12 17,-1 3 5,2 0 0,0 0-4,0-1 3,6-2 0,6-3 2,0-4-2,3-3 1,5 0 0,2-3-7,3-3 5,-2-2 2,1 0-8,-1 0 6,0-15 2,-4-3 1,-1-3 1,-1-3 2,-6 2-2,-3 1 6,-4 4-1,-2 6 2,-2 7 30,0 1-5,0 3-16,0 0-13,0 0-4,0 0-9,0 0-6,0 3-1,0 12 14,-2 2 2,1 2-1,1 1-3,0-3-3,3-1 4,10-4-5,1-3-2,2-3 5,1-5-4,2-1 2,-1 0 6,3 0-1,-8-8 2,-1-3 0,-4 0 0,-2 1 5,-3 1 14,0 3 0,-1 1 8,-2 5-11,0 0-4,0 0-12,2 0-11,-1 0-5,4 9-4,1 5 19,1-3 1,4 0-1,-1-1 0,5-3 2,3-3-1,3-4 0,3 0 0,3 0 0,0 0 5,-2-8-4,0-8 2,-3 0-3,-2-4 4,1-2 0,-3-7-1,0-4-1,-2-6 2,-4-5-2,-3-4 1,-3-2-1,-3 2 0,-3 3-1,0 3 12,0 4 4,-4 4 8,-4 2-6,2 5-18,0 8 0,1 6-1,0 9 0,3 4-2,1 0-5,-2 3-21,-2 25-25,-1 19 45,-1 12 8,-2 5 1,4 3 1,1-4 1,1-3 3,3-7-4,0-5 3,0-7-5,0-8 1,7-3-2,5-6 1,0-3 0,2-4 0,2-7 0,2-5 0,1-5 3,4 0-2,0-5 3,0-14 0,2-7-3,-1-6-1,-2-1-4,-3 0-4,-6 5 3,-4 6 0,-6 11 5,-2 5 7,-1 6 42,0 0-9,0 0-40,0 0-7,0 11-21,0 10 7,0 5 21,0-2 0,0 0-1,5-4 1,5-2-3,2-4-8,2-4-14,2-5-11,3-5-36,-4 0-92,2-10-224</inkml:trace>
  <inkml:trace contextRef="#ctx0" brushRef="#br0" timeOffset="53572.6493">13955 2886 679,'0'0'35,"0"0"-35,0 0-19,0 0-23,0 0-25,0 0-167,3-38-111</inkml:trace>
  <inkml:trace contextRef="#ctx0" brushRef="#br0" timeOffset="57443.4456">14782 2872 181,'0'0'17,"0"0"4,0 0 17,0 0-19,0 0-19,0 0 23,0 0 3,-60 8-4,49 4 0,-3 3 15,0 3-20,-2 3-7,1 2-6,3 1-1,3 0-3,6-3 2,3-3-2,0-1 0,0-4 0,3-1 0,9-4-1,1-2 2,-1-3 2,5-2 1,1-1 2,1 0 0,2-1-1,-3-11-4,0-3 5,-5-2-4,-1-2 4,-3-4-1,-3-1-4,-4 0 1,-2 1 3,0 4-5,0 3 4,-5 5 9,-4 3 16,1 2-27,0 3 4,3 2-1,4 1-3,-1 0 1,2 0-1,0 0-2,0 0-7,0 4-4,0 3-5,0 1 1,6-2 6,9 0 7,3-3 2,4-3 0,2 0 3,0 0-3,-1-5 0,-1-8 0,-3 0 0,-5-4 0,-2-1 15,-4-2-1,-1-4 17,-4 0-8,-2-3-2,-1-1-3,0-1-14,0 0 1,0 3-1,0 4-3,0 4 4,-1 4 4,-1 8 1,1 3 19,1 3-19,-2 0-10,2 0-6,0 8-10,0 21 6,0 13 10,0 11 9,-2 5 6,-1 5 2,0 0 1,-2 1 0,-1 0-2,0-2 6,-2 1-11,1-1-3,-2-2-1,4-4-7,2-7-1,2-8 0,1-6 1,0-6-1,0-4 1,0-5-2,0-4 2,0-7 0,0-4 0,0-5 2,0 0-2,0 0 3,0 0 3,0 0-1,0-7 9,0-7-14,0-12-7,0-10-24,6-8 6,6-4-6,0-3 4,1-2 7,0 7 18,0 4 2,0 6 0,-4 5 2,0 6-1,-3 4 2,1 3-3,-1 3 1,0 2 2,0 2 0,0 3-2,4-2-1,-2 3 0,1 3-1,3 1-2,-3 3-1,0 0 1,3 3-3,-2 9 4,1 5-1,-4 1-1,-4 0 3,-3 0-1,0-2-7,0-1-9,0 0 2,-10-3-12,-2-4 17,-2-2-17,-1-6-11,0 0 17,-1 0-25,2 0 41,3 0 6,2 0 11,4 0 20,4-2-14,1 1-9,0 1 2,0 0-10,0 0 0,0 0-13,10 0-7,9 0 20,8 0 1,6 0 2,0 0-2,1 0-1,2-2 3,0-1-2,-2 1-1,-1-3 1,-1 0-1,-3-2 1,0-2-1,-2-2 0,-4-4 0,0-3 0,-8-2-1,-5-2 1,-3-2 0,-5 1 1,-2 2 2,0 0-3,-6 3 4,-7 3-4,-1 2-3,2 5 3,5 3-2,1 4-7,0 1-14,-1 0-26,2 12 34,1 11 6,1 4 6,3 3 3,0-2 10,0 0-4,7-5 2,8-3-6,3-3-2,3-5 0,-1-5 4,2-1-3,0-6 4,0 0-1,2 0-4,-1-12-14,-1-4-14,-3-4-7,-5-4 20,-7 0 15,-5-2 2,-2-1 3,0 1 12,-9 4-16,-5 1 18,2 3 13,3 3-16,0 3 3,6 1-18,2 5-1,1 2-2,0 1-5,1 1 0,11 2 1,9 0 1,6 0 3,0 2 2,6 11 0,-1 2 18,-3 4 6,0 0 5,-7 4 11,-5-1-4,-1 4-15,-5-1 1,-2 1 5,-1-2-12,-2-1-6,1-5-4,2-2-4,2-4-1,5-3 0,2-3 0,4-4-7,4-2-10,2-2-10,-1-11-31,-1 1-51,-4 0-37,-8 2-83</inkml:trace>
  <inkml:trace contextRef="#ctx0" brushRef="#br0" timeOffset="58702.2632">16365 2890 216,'0'0'83,"0"0"24,0 0-83,0 0 28,0 0-31,0 0 5,-57-25-15,38 25 8,-5 9-17,-2 9 5,0 3-3,0 5 1,4 0-1,1 3 5,7-3-9,4-4-4,7-4 1,3-2-3,0-4 2,6-4-1,7-1 4,3-6-1,4-1-5,6 0-10,0-3 14,4-10 0,-2-2-1,-1-5 4,-4-1-2,-2-1 1,-8 0 1,-3 4 0,-6 5 3,-4 4 32,0 4 24,0 2-28,0 3 0,0 0-30,0 0-1,0 11-21,-2 7 21,2 5 0,0-1 0,0-2-3,0-5-1,11-2-5,2-2 0,2-7 5,4-1 4,4-3 1,5 0 1,2 0-1,3-9 0,-2-7 4,-1-5-2,-3-3 1,-3-5-3,-2-3 2,-7-2 2,-2-1 3,-4-3 7,-7-1-6,-2 0-2,0 0-1,0 3-1,0 6 4,-2 2 6,-2 8 2,1 3-10,1 6-6,-1 7 0,2 4 4,1 0-5,0 0-1,0 3-9,0 23-14,0 17 21,0 13 3,0 7 11,0 0-4,0-4 2,0-5-2,0-8-5,4-7-1,10-10-2,3-4 3,2-6-2,0-6 0,-1-5 0,4-5-11,5-3-13,1 0-24,2-9-42,-8-7-198</inkml:trace>
  <inkml:trace contextRef="#ctx0" brushRef="#br0" timeOffset="59018.399">16527 2812 132,'0'0'150,"0"0"-133,0 0 31,0 0 7,0 0-3,90-2-28,-56-2-2,5 1-10,3-1-5,2 1-5,-3 3-2,-7 0-22,-7 0 3,-8 0-14,-7 0-12,-6 0-1,-1 1-24,-1 2-22,-4 0-20</inkml:trace>
  <inkml:trace contextRef="#ctx0" brushRef="#br0" timeOffset="60366.8753">17106 2860 256,'0'0'104,"0"0"-44,0 0 1,0 0-8,0 0-53,0 0-6,-45-1 2,28 21-1,-1 3 5,0 5 6,1 0 0,4 2 26,5-1-28,4-7-3,4-2-2,0-3 2,0-5-1,7-2 0,7-4 1,-2-3-1,1-3 1,4 0 6,-1 0 2,3-8-7,-1-5 3,-3 0-2,1-5-2,-2-2 4,1-4-4,-3-2 5,-1-1-4,-3 2 0,-5-1 0,-3 6-2,0 5-1,0 5 1,0 2 0,-4 4-1,-2 2-2,3 1 0,1 1-1,1 0 4,-1 0-4,1 4-12,-1 8 5,2 2 5,0-2-2,0 0 4,0-1 4,8-2 0,1-4-1,0 0 0,4-2 2,5-3 1,4 0 3,0 0-2,0-6-3,-2-6-4,-3-4 1,-2-3 3,-6-2 0,-6-2 4,-3-4-2,0 2-1,0 1 2,-3 5-2,-6 3-1,0 6 20,2 4 10,-2 1-11,2 4 10,-1 1-29,2 0 0,3 0-5,1 0-6,2 0-10,0 0-17,0 0 0,8 3 34,8 6 4,5-3 4,3 0 2,3-2 2,1 1-6,2 0 0,-3 0-2,-4 1 0,-3 5 0,-2 1 0,-6 3-2,-3 4 0,-5 3 2,-4 2 0,0 0 0,0 0 2,0 0-2,0 0 4,0-1 10,0-2 3,0 0-3,0-3-11,0-4 2,0-4-5,0-2 2,0-4-1,6-2 0,5-2 0,2 0 8,5 0-2,3-13-2,0-6 1,0-2-6,0-2 0,-4-4-2,-2 0 2,-2-3 0,-2 0 1,-2 3-1,-1 3 2,-1 6-2,-3 4 0,0 8 1,-3 4 0,-1 2-1,2 0-2,1 2-14,3 11-1,4 6 17,2 2 0,0 1 2,0-1 0,-3-3-2,-2 0 0,-1-3 3,-2 2 1,-4-3-4,0-1 5,0 2-5,-4-1-2,-11 3 1,-5-3-12,-5 1-50,1-2-53,1-5-110</inkml:trace>
  <inkml:trace contextRef="#ctx0" brushRef="#br0" timeOffset="60717.8696">18055 3073 263,'0'0'120,"0"0"-119,0 0 58,0 0-35,0 0-18,0 0-6,0 0 25,-1 42-21,-15-27 21,-6 6-25,-5-2-3,-2 4-65,0-2-71,4-4-127</inkml:trace>
  <inkml:trace contextRef="#ctx0" brushRef="#br0" timeOffset="95251.453">19064 2766 84,'0'0'80,"0"0"-18,0 0 23,0 0 2,0 0-38,0 0-24,0 0 8,0 0 2,0-19-17,0 18-10,0 1 1,0 0 2,0 0-2,0 0-3,0 0-4,0 0-2,0 0-11,0 6 2,0 9 9,0 4 2,0 4 0,0 1-1,0 2-1,0-1 0,3 1 0,4-3 0,5-1 0,-3-4 0,2-1-1,2-2-3,-1-3 3,4-3 0,1-3 0,-1-4-2,1-2 2,2 0-3,1-5-13,-1-10-3,-2-3 4,-5 0 3,0 0 6,-7-3 7,-2 0 3,-2 3 7,-1-1-1,0 7 18,0 1-12,0 3 18,0 2-26,0 1-7,0 4 1,0 1-2,-1 0-3,1 1-15,0 18 11,0 3 5,0 3 3,0 1-2,3-3 2,9-2 0,4-2 0,1 0 0,3-1 0,3-2 0,-4-3-1,4-2 1,0-4 1,-3-4-1,-1-3 0,1 0 5,-5-3-3,-1-12 5,-2-4-5,-2-5 3,-3-3 1,-4-4-4,-3 0-1,0 1 4,0 3-4,-5 3 2,-3 2-2,1 6 1,1 3-2,3 3 2,0 6 0,2 1-1,1 2 0,0-1-2,0 2 1,0 0-10,7 0-15,16 0 22,3 0 1,2 5 0,0 0 2,0 3-2,2 1 1,3-3 1,1-1 1,-1-1-1,0-2 0,-8-2 0,-1 0 0,-2 0 4,-3 0-3,0-8 1,-2-5 0,-3-1 1,-3-3 0,-4-1 1,-4 0-1,-3 2 13,0 0 1,0 2 2,-12 3 2,2 4 3,-1 4-20,-2 3-4,-4 0 0,-5 16 2,-2 14 3,0 6-5,5 3 0,4 0-4,7-2 4,7-4 0,1-5-1,3-2 0,16-5 1,8-4 0,7-5 0,7-4 1,5-5-1,-1-3-18,-3 0-32,-2 0-38,-9-5-74,-10-4-86</inkml:trace>
  <inkml:trace contextRef="#ctx0" brushRef="#br0" timeOffset="96301.0206">21367 2668 216,'0'0'82,"0"0"-42,0 0 46,0 0-32,0 0-4,0 0-23,-57-59 7,48 55-14,-2 0 3,-1 3-17,-6 1-3,0 0-1,-3 0-1,-3 12 1,-1 7 3,2 5-5,1 4 7,3 0-6,7 1 7,6-2-8,6-2-5,0 0-1,6-3-5,17-2 11,9-3-3,7-4 6,3-5 8,2-7-8,-3-1 2,-7 0-5,-6 0-54,-6 0-41,-6 0-38,-8 0-48</inkml:trace>
  <inkml:trace contextRef="#ctx0" brushRef="#br0" timeOffset="97510.9677">21853 2662 231,'0'0'83,"0"0"-19,0 0 16,0 0-2,0 0-44,0 0 5,-75-33-26,64 33-13,-7 19-5,-3 8 1,-1 5 4,-1 0-4,7-4 4,6-3 0,5 0-5,5-4-3,0-3-7,0-3 2,2-3 0,8-1 4,5-5-23,2-4 32,5-2-3,3 0-1,-3 0-8,-2-10 5,-2-3 7,-6-3 4,0-2 3,-3-1 0,-3-2 0,-3 1 1,-3 3 24,0 2-12,0 4-1,0 3 11,0 2-24,0 3-5,-2 2-1,2 1 1,0 0-1,-1 0-13,-1 4-7,2 13 19,-1 2 1,1 1 0,0-2 0,0-2-1,4-1-1,9-4-1,-2-2-5,5-4-8,1-3-1,2-2 4,4 0 2,-1-1-11,3-16 6,1-4 9,-4-1-7,-4-3 13,-2 3 1,-4 4 8,-4 3 25,-1 4 14,-6 7 3,1 3-14,-2 1-24,0 0-12,5 4-20,-1 13 11,5 4 9,-1 1 2,0-1-2,-2-2-2,1 0 1,-3-4-7,-1-3 6,-1-3-6,-1-3-6,-1-2-1,3 0 15,-2-4-1,1 0 1,1 0 0,4-7 0,5-12-3,8-7-22,0-1 16,2 3 8,-2 0 1,-2 6 1,-3 3 31,0 3 3,0 4-9,6 2-20,0 6-6,3 0-3,-1 0-5,3 13 6,-1 0 2,-2 0 0,-3 0 0,-2 0 0,-4-1-2,-5 2-14,0-1-2,-3 2-12,-2 2 5,-2 1-25,-2 0 19,0 0-19,1 0 12,4-4-30,5-4-96</inkml:trace>
  <inkml:trace contextRef="#ctx0" brushRef="#br0" timeOffset="99368.1731">24352 2355 122,'0'0'82,"0"0"-30,0 0 24,0 0 46,5-78-73,-5 65-1,-8 1-24,-3 0-3,0 3-9,-4 0-12,0 3-1,-4 3 0,-2 1 1,-4 2 0,-5 0 1,-2 11-2,0 9 1,-4 5-4,0 9 4,2 9 7,6 8-7,3 5 0,8 1 8,5-3 7,3-4-11,7-3-2,2-5-1,0-3-2,15-5-2,10-3 3,8-9-5,2-4 4,0-7-10,0-8 1,-2-3-12,-3 0 3,-2-12-14,-4-7 18,-6 0 15,-4-2 5,-6-1 6,-6 1 7,-2 0 15,0 2 2,-8 4-6,-4 2-10,-1 2 2,2 2-12,2 2-9,5 4 0,2 0 0,2 3 0,0-2-12,0 2-4,0 0-16,2 0-24,14 0 22,6 12 33,4 3-3,-2 2 2,-2 2 4,0 0 2,-2-1 6,-1 0-1,-2-2-6,-4-1 3,-5 1-6,-5 3 0,-2-1-3,-1 0-17,0 1-38,0-5-33,0-4-27,0-7-69</inkml:trace>
  <inkml:trace contextRef="#ctx0" brushRef="#br0" timeOffset="99809.5877">24757 2350 383,'0'0'77,"0"0"-52,0 0 44,0 0-34,0 0-35,0 0-23,-16 56 23,7-9 7,-2 2 29,-2-1-1,2-3-19,4-1-3,2-5-11,2-3-2,2-3 0,1-6-5,0-2-27,-2-9-5,2-4-16,0-7-48,0-5-34,0-5-118</inkml:trace>
  <inkml:trace contextRef="#ctx0" brushRef="#br0" timeOffset="100072.6548">24748 2303 276,'0'0'62,"0"0"-60,0 0 11,0 0 30,0 0-16,91-60-7,-72 57 7,2 3-9,-3 0-12,3 0-1,0 0-3,0 3-2,0 4-13,-4 3-46,-4 2-42,-7 0-40,-6 2-46</inkml:trace>
  <inkml:trace contextRef="#ctx0" brushRef="#br0" timeOffset="100288.8251">24775 2445 1,'0'0'63,"0"0"-11,0 0 29,0 0-31,89 13-3,-60-13-18,-1 0-16,-1 0-10,-3 3-3,-8 2-27,-6 3-101,-10 4-56</inkml:trace>
  <inkml:trace contextRef="#ctx0" brushRef="#br0" timeOffset="100511.4963">24648 2739 55,'0'0'115,"0"0"-23,0 0-26,0 0-13,91 11 2,-57-11-22,6 0-15,1 0-17,-2-1-1,-1-2-43,-6 3-69,-11 0-32</inkml:trace>
  <inkml:trace contextRef="#ctx0" brushRef="#br0" timeOffset="101295.1832">25280 2290 298,'0'0'84,"0"0"-34,0 0 57,0 0-46,0 0-45,0 0-16,0-3-7,0 28-14,-4 13 20,-1 9 1,-2 4 2,1-3 5,2 0-4,-1-4-1,2-3-2,0-4 0,0-2 2,-1-4-2,1-3-11,0-7-14,0-8-36,0-5-16,3-5 23,0-3-34,0-2-25</inkml:trace>
  <inkml:trace contextRef="#ctx0" brushRef="#br0" timeOffset="101787.6824">25246 2324 295,'0'0'33,"0"0"-23,0 0-10,0 0 26,0 0 5,0 0-31,33-28 3,-24 48 0,2 6 22,2 12 12,0 6-13,5 4 3,3 0-16,2-1-9,3-5-2,1-3 7,-2-6-2,1-3 2,-4-6-7,-1-4 0,-3-7 1,-6-5 3,-3-3-2,-2-2 1,-4-3 3,-1 0 13,-2 0 22,1 0 25,2-3 7,2-14-38,1-7-27,4-3 1,-1-6-5,0-5 9,3-4-4,-5-5-5,1 1-4,-3-1 0,1 5-4,1 4-5,-3 8-16,2 9-3,-3 6-18,0 7 0,0 7-40,2 1-97,-1 0-154</inkml:trace>
  <inkml:trace contextRef="#ctx0" brushRef="#br0" timeOffset="102435.8737">25879 2302 410,'0'0'91,"0"0"-41,0 0 31,0 0-41,0 0-40,0 0-16,0 36-6,-3 3 22,-6 6 4,0-1 8,0-2-6,3-4-5,3-2 0,2-2 0,-1 0-1,2-4 3,0-2-6,-5-4-1,4-4-21,-2-5-11,3-6-76,0-7-53,3-2-117</inkml:trace>
  <inkml:trace contextRef="#ctx0" brushRef="#br0" timeOffset="102752.1233">25955 2295 298,'0'0'91,"0"0"-43,0 0-18,0 0 10,0 0-25,0 0-15,78-40 2,-42 34 0,-1 0 0,-2 0 1,-5 3-2,-5 0 1,-1 1-4,-4 2-16,-3 0-43,-6 0-36,-7 7-62,-2 6-38</inkml:trace>
  <inkml:trace contextRef="#ctx0" brushRef="#br0" timeOffset="102982.0569">25895 2500 55,'0'0'106,"0"0"-31,0 0-15,0 0-5,84 16-27,-59-14-4,1 1-11,-3 4-13,-2 0-9,-6 4-68,-6 2-117</inkml:trace>
  <inkml:trace contextRef="#ctx0" brushRef="#br0" timeOffset="103220.3653">25822 2774 63,'0'0'16,"0"0"52,0 0 27,0 0-11,82 5-22,-43-5-9,3 0 0,0-3-23,-2-2-7,-2 4-23,-5-1 2,-4 2-4,-8 0-24,-4 0-54,-6 0-62,-6 0-121</inkml:trace>
  <inkml:trace contextRef="#ctx0" brushRef="#br0" timeOffset="104341.7497">26492 2341 180,'0'0'44,"0"0"53,0 0 12,0 0-33,0 0-29,0 0 6,2-20-13,-2 20-16,0 0-24,0 8-4,0 15-21,0 11 25,0 7 16,0 0 2,-3-1-5,-3 0-8,-1-5-1,3-2 1,1-2-5,-1-6 2,-1-3-2,2 1-9,-3-5-12,3-3 6,0-2 0,0-8-16,3-2-17,0-3-93,0 0-63</inkml:trace>
  <inkml:trace contextRef="#ctx0" brushRef="#br0" timeOffset="104886.6283">26516 2302 281,'0'0'69,"0"0"14,0 0 16,28-86-55,-16 71-19,1 3-12,1 3-11,1 3-1,-3 3 0,-3 3-1,4 0-3,1 8-6,2 17 5,2 10-5,-3 6 9,-5 3 1,-8 2-1,-2-4-15,-6-3-8,-21-3-35,-4-7-42,-5-7 21,1-7-5,9-6 53,6-5 31,11-4 41,5 0 26,4 0-17,0 0-28,0-5 34,0 0-26,1 4-8,8 1-20,5 0-2,4 0 0,9 1 6,4 12 6,3-2-5,2 3-7,1 1 5,-3 2-4,1 1-1,-5 0-1,-5-2 1,-7 0 0,-3 0-4,-8-2-31,-1-1-11,-1-3 8,0-2-64,-1-5-99</inkml:trace>
  <inkml:trace contextRef="#ctx0" brushRef="#br0" timeOffset="105344.6296">27301 2259 529,'0'0'20,"0"0"0,0 0 20,0 0-12,0 0-28,0 0-20,2 28-4,-18 19 24,-3 5 9,-2 2 5,2-5-9,3-6 8,3-4-10,3-4-2,-2-4 0,3-2-1,1-6-4,1-4-10,4-5 4,-1-5-1,4-6-21,0-3 2,0 0-20,5-13 28,12-16-60,7-8-40,2-3-42</inkml:trace>
  <inkml:trace contextRef="#ctx0" brushRef="#br0" timeOffset="105629.5131">27298 2433 1,'0'0'117,"35"-103"-23,-17 53-2,3-1-45,-3 9-21,-2 9 37,-5 8-8,-1 8 11,-5 7-30,-1 5-15,-2 2-16,1 3-5,4 0-5,7 24-10,2 15 8,3 12 5,-5 7 2,-4-1 3,-5-3 8,-2-4-6,-2-3 11,-1-7-1,2-1-6,-2-4-5,1-4-3,-1 0 4,0-6-5,0-1-1,0-6-16,0-4-28,0-5-17,0-4-49,0-5-55,-6 0-63</inkml:trace>
  <inkml:trace contextRef="#ctx0" brushRef="#br0" timeOffset="105821.2921">27286 2489 172,'0'0'0,"0"0"3,0 0-3,83-8 22,-62 8-22,2 0 3,-1 0-3,-2 1-9,-3 3-106</inkml:trace>
  <inkml:trace contextRef="#ctx0" brushRef="#br0" timeOffset="106260.6256">27738 2211 173,'0'0'151,"0"0"-83,0 0 10,0 0-47,0 0-31,0 0-3,4 0-10,20 0 11,10 0 4,7 0-1,4 0 0,2 0-2,-5 0-11,-2 0-42,-7 0-24,-10 0-44,-6 0-61</inkml:trace>
  <inkml:trace contextRef="#ctx0" brushRef="#br0" timeOffset="106539.2957">27899 2229 199,'0'0'0,"0"0"6,0 0 55,-18 91-1,12-52-3,2-3-11,-1 1-13,3-6-6,1-2-9,-1-1-12,-1 0-1,2-3-3,-2 0-1,3-2-1,0-3-42,0-6-45,0-1-45,0-9-89</inkml:trace>
  <inkml:trace contextRef="#ctx0" brushRef="#br0" timeOffset="106982.6657">28217 2278 388,'0'0'25,"0"0"10,0 0 61,0 0-40,0 0-36,0 0-10,0-17-10,0 31-19,0 16 12,-5 10 7,-4 4 18,-1-1-11,4-3 2,3-5-6,1-3-3,1-4 1,1-4-1,0-3-3,0-3-7,-2-1-1,-1-5-8,0-3-22,2-5-38,1-3-35,0-1-26</inkml:trace>
  <inkml:trace contextRef="#ctx0" brushRef="#br0" timeOffset="107299.1177">28299 2168 328,'0'0'23,"0"0"-14,0 0 45,0 0-23,82-39-24,-60 36 1,2 0 1,-2 3-8,-3 0-1,-2 0 0,-2 0-1,0 0-19,-4 0-38,-4 4-20,-4 8-29,-3 2-19</inkml:trace>
  <inkml:trace contextRef="#ctx0" brushRef="#br0" timeOffset="107499.7014">28190 2410 7,'0'0'48,"0"0"51,0 0-20,0 0-38,103 6-17,-79-6-11,0 3-9,-5 0-4,-6 3 0,1 2-2,-7 1-72,-4 0-90</inkml:trace>
  <inkml:trace contextRef="#ctx0" brushRef="#br0" timeOffset="107731.5072">28139 2660 43,'0'0'13,"0"0"25,0 0 73,0 0-10,79 23-43,-40-23-15,0 0 5,-2 0-12,-4 0-21,-3 0-6,-3 0-6,-5-3-3,-3-2-51,-1-1-70,-6-1-89</inkml:trace>
  <inkml:trace contextRef="#ctx0" brushRef="#br0" timeOffset="109385.2821">29644 2156 20,'0'0'68,"0"0"42,0 0-41,0 0-17,0 0-21,0 0 1,21-74 2,-12 62-10,0 0-4,-1 2 8,2 0-16,5 3-5,3 1 1,6 5-5,3 1-2,-2 0-1,-1 10 0,-3 11 5,-2 5 7,-5 4-4,-2 0-8,-11-2 0,-1 1-8,0 0 8,-16-2 3,-7-3-2,-4-1-1,4-5 11,2-7-1,6-1-10,6-6 4,2-3 1,7-1 0,0 0-1,0 0-4,0 0 0,13 0 0,3 0 0,2 0-5,-1 0 4,-1 7-3,-1 12 4,1 7 5,3 5 3,0 1-3,0 0 9,-4-1-5,0-2-8,-6-4 1,-5-4-2,-4-1 0,0-7 0,0 0 0,-1-5 0,-11 0 19,-6-2-13,-2-1 40,-7-4-35,-1 0-4,-2-1-7,0 0-23,5 0-27,3-11-54,5-3-169</inkml:trace>
  <inkml:trace contextRef="#ctx0" brushRef="#br0" timeOffset="112392.6583">2795 5075 39,'0'0'92,"0"0"-11,0 0-12,0 0 0,0 0-22,0 0-4,0-17 0,0 17-4,0 0-1,-1 0-8,-1 0-16,2 0-14,-1 0-1,-2 0-5,-1 12 6,1 6 6,0 8-5,0 2-2,3 5 0,0 5 0,0 1 1,0-1 2,0 1 1,4-1-1,1-1-2,2-2 0,-1-4 0,3-3-4,2-6 2,5-2-4,-1-4 5,9-1 1,1-3 0,2-4 7,1-5-2,5-3 1,-3 0-2,-2-5-1,0-8 1,-5-5-1,1-3 5,0-7-4,-4-1 2,0-3-2,-4-6 10,-5-2-8,-1-2 9,-7-6-7,0 4 1,-3 2-2,0 5 0,0 9-3,-3 3-2,-7 10 0,5 4-4,2 6-3,0 2-25,3 1-36,0 1-121</inkml:trace>
  <inkml:trace contextRef="#ctx0" brushRef="#br0" timeOffset="114225.173">3397 5303 38,'0'0'48,"0"0"5,0 0 16,0 0-10,0 0-6,0 0 1,0 0-13,0 0-19,0-1 7,0-5-16,0-3-7,0 1-6,3-1 0,4 1-2,4 3 4,-4 0-1,5 4-1,-3 1 0,8 0-1,3 0 2,1 6 2,4 7-3,-2 4 0,-4 1-2,-1 1 1,-6 1 2,-3 1-3,-3-1 5,-2 1 2,-2-5 4,-2-1-8,0-3 4,0-4-5,0-3 3,0-3-1,0-2-1,0 0 6,0 0 4,0 0 9,0-9 24,1-6-40,4-4-4,4-2-1,2-2-1,3 2 0,0 1 1,-1 4-1,-2 4 2,-4 2 0,0 6-3,-2 3-5,-2 1 6,6 0 0,6 0-3,-2 0 0,-2 7 4,4 5-10,-5 2 2,2 1 4,-3 1 5,3-1-1,1 1 1,-2-1-2,-2 0 2,1-2 0,1-4 0,-2-1 0,-1-4 1,0-3-2,1-1 1,3 0 0,0 0 9,0-5-7,1-9 8,-2-2-6,-2-1-2,1-1 0,-4 2 0,3-2-1,-3 4-1,0 3 0,-3 5 0,-2 5 5,-1 1 2,0 0 0,0 0-7,0 0-12,0 0-2,5 11 7,-1 3 7,4 1 2,2 2-1,2-2-1,3 0 0,0-1-4,3-2 4,-3-3 3,-3-2-3,4-2-4,-2-5 4,2 0 1,1 0 4,2 0-2,3-12 4,-2-3-5,-1-2 3,-1-2 6,-5-5 1,-2-4 15,2-3-16,-5-5 8,-2-5-1,-2-3-12,0-4-1,-1 3 8,-3 4-5,0 9 12,0 7 8,0 9 13,0 6 0,0 8-21,0 2-4,0 0-16,0 0-8,0 4-3,0 26-14,11 17 16,7 10 8,-5 4 2,-2-2 0,-1-6 0,-2-6 14,-2-8-9,1-6-4,5-6-1,0-4 1,6-4 0,-3-7-2,6-4-7,2-8-33,6 0-9,2-12-15,5-14-67,-5-6-158</inkml:trace>
  <inkml:trace contextRef="#ctx0" brushRef="#br0" timeOffset="114563.7544">4147 5238 194,'0'0'156,"0"0"-130,0 0 1,0 0-4,0 0-16,0 0-7,72-1 37,-30-8-7,5-2-15,4-1-1,-3-1-5,-2-2-5,-4 1-4,-6 4-8,-8 2-41,-9 6-53,-10 2-68</inkml:trace>
  <inkml:trace contextRef="#ctx0" brushRef="#br0" timeOffset="114786.644">4067 5031 585,'0'0'0,"0"0"-34,0 0-16,0 0-114</inkml:trace>
  <inkml:trace contextRef="#ctx0" brushRef="#br0" timeOffset="117269.0917">5008 5228 45,'0'0'44,"0"0"-23,0 0 13,0 0 4,0 0-31,0 0 5,-88-18 72,75 17-62,4 1 13,-2 0 11,1 0 9,2 0-44,-4 0-10,-4 0-1,4 3-5,-3 7 4,5 4-5,-1-1 3,4 7-5,1 1-2,0 4 10,0 1 1,3 0-1,1-2 0,2-5 0,0-1-6,0-4-1,3-4 1,11-2-7,2-4 11,4-4-3,2 0 5,6 0 0,2-15 16,0-6-16,-3-1-13,-5-1 5,-2 4 8,-6-3 4,-3 6 1,-5 1 23,-6 6 14,3 3-2,-3 4 36,0 2-13,0 0-36,0 0-25,0 0-2,0 0-3,0 0-9,0 2-9,0 11 6,3 6 10,7-1 4,2-2 0,3-1-3,2-1 4,-3-2 3,0-5-3,2-1-3,-1-4 3,3-2-2,3 0 2,3 0-7,0-12 1,-2-2-6,1-1 10,-4-2 4,-4-1 0,-5-1 1,-5-4 1,-4 2-1,-1 0 2,0 0-2,-7 4-1,-11 1 3,4 3-3,-2 0-2,1 4 2,5 3-2,4 5-1,0-1-6,3 1 7,1 1 11,2 0-8,0 0-3,0 0-3,0 0-4,0 0-8,0 0-9,2 0 5,8 0 19,2 0 1,3 0 1,3 0-2,-3 0 0,7 1 2,-1 3 0,0 3-2,3 2 0,1 3 0,-5 0 0,-1 1 2,-4 1-2,-6-1-1,0 0 1,0-3-1,-3 0-1,-2 3-1,1-3 2,-1 2 1,1 2 1,-2-2-1,4 1 1,-1-2 1,0-2-2,3-3-2,1-3 2,-2-1-3,6-2 3,0 0-5,1 0-1,0-12 3,0-5-4,3-6 0,0-5-3,4-4-18,2 0-25,-2 4-2,-2 2 20,-5 10 30,-9 5 5,-3 7 8,-3 4 72,0 0-19,0 0-54,0 0-7,0 10-5,0 8 4,-5 3 2,4 0 7,1-3 13,0 0-17,0-2-1,0-3-2,0-4-2,6 1 1,3-3-1,1-3 1,5-1 24,1-3-20,1 0 5,2 0-1,1-4-4,4-8 6,-2-3-7,3-3 3,-8 0 0,-2 1-4,-5 2 6,-5 5 13,-2-1 1,-2 2-2,1 3-8,-2 1-8,0 4 10,0 1-2,0 0-12,0 0-3,4 6-15,0 15 14,4 5 4,-2 5 7,2 2 6,-4 3 1,-1 2 1,-3 1 0,0 4-7,-2 3 2,-14 5-6,-3 6 1,-1 2-5,-2-5 4,4-7 0,-3-11-1,6-15-2,3-9 1,3-8-2,2-4-7,-2 0 6,3-19-31,3-12 8,3-8 12,0-6 2,18 0-3,7 3 6,5 2 1,3 5 1,-2 3 1,2 4 4,0 2-2,1-1-41,-1 3-37,-5 2-54,3-3-129</inkml:trace>
  <inkml:trace contextRef="#ctx0" brushRef="#br0" timeOffset="118891.0942">7491 5086 49,'0'0'54,"0"0"-3,0 0 9,0 0-1,0 0-15,0 0 9,22-68-2,-14 64-7,-2 3-16,2 1-21,3 0-7,1 6-1,6 12 1,-2 7 7,-1 2 7,-3 2-10,0 0-1,-3-3 5,-3-3-5,0-3 1,-2-2-1,-4-6-3,0-1 0,0-2 1,0-3-2,0-3 2,0-2 6,0-1-4,0 0 4,0 0 7,3 0 3,-1-14 23,-1-5-37,4-8-3,4 0 0,2-2-1,6 2 0,2 5 1,-2 0 0,2 8 0,-1 3 0,-3 5 1,1 6-1,1 0-5,2 4-1,-1 13 6,0 4 0,0 0-3,-3 1 3,-3-1 0,-5 1-6,-1-3 5,-3-2 1,-3-1 0,0-3 0,0-6 0,0-3 1,0-2 7,0-2-3,0 0 8,0 0 5,0-7 18,0-16-28,0-4-8,0-3-4,12 1 0,3 3 0,2 4 4,0 5 0,0 5 0,2 6 1,-1 3-1,0 3 0,1 0-1,-2 2-1,4 10-2,-5 1 2,-4 2 2,2 2-4,-3 1 4,0 0-8,-2-1-4,6 0-26,-5-4-25,3 0-44,-2-2-75,3-3-18</inkml:trace>
  <inkml:trace contextRef="#ctx0" brushRef="#br0" timeOffset="120415.2038">8651 5078 243,'0'0'71,"0"0"-9,0 0 38,0 0-41,0 0-28,0 0-5,-80-56-5,57 56-14,-5 3-7,0 15-2,-2 4 2,0 6 0,5-1 2,4-4-1,9-3-1,6-2-3,4-3-2,2-1-1,0-4 2,0 0 1,11-4 0,5-4 1,4-2 2,5 0-7,2 0 6,1 0-4,-1-7 3,-6-2-3,-2-3 5,-5 1 1,-1 1 0,-5-1-1,-2 2 5,-3 3 2,0 2 11,-3 2 4,0 1-20,0 1 1,0 0-3,2 0-14,3 0-10,1 10 11,3 2 13,0 1 2,3-3 0,-2 1-2,2-4 0,2-3 0,-1 0 0,2-4 0,7 0 6,-2 0-3,1-14 1,1-4-3,-5-3-1,0-2-1,-5-3 1,-4-2 1,2-4 2,-4-4-1,-3-3-1,0-2 0,-3-1 4,0 2 4,0-1-3,0 4 0,0 2-4,0 5-2,-4 5 6,1 6 8,1 7 5,1 6 3,-1 4-19,2 2-3,-1 0-4,1 0-10,0 21-9,0 16 12,0 16 11,0 7 0,0 1 2,0-2-1,0-6 4,0-7-3,4-8-2,2-4 0,2-5-1,0-6 1,0-2 0,1-3 2,3-4-2,-3-3 0,1-1 1,2-3 1,5-1-2,2-3 1,-1-3 1,0 0 2,-3 0-1,1-16 2,-1-9-5,0-3-8,-6-4-5,-3 1-12,-6 2 12,0 8 9,0 3 4,-6 6 0,-5 3 18,0 5-6,2 1-5,3 1 5,3 2-12,3 0 0,0 0-10,0 0-18,0 0-12,0 0-40,0 0 44,12 0 22,4 0 5,2 0 9,1-3 9,-1-3-3,2 3 2,-1 0 3,1 3 1,-1 0-6,0 0-1,-5 0 4,-1 13-8,-6 5 0,-2 2 24,0 1 11,-2 2-29,-2-1 4,-1-2-1,2-2 1,-2-5-4,1-1-5,5-2-1,-2-6 2,4-2-2,2-2 1,5 0 0,0 0 3,3-6 2,-1-7-5,2 0 2,0-4-3,1-6-1,-1-2 6,-2-2-4,-3 1-1,-5 7 4,-4 5-5,-2 8 12,-3 5 28,0 1-16,0 0-24,0 0-7,0 16-10,0 5 17,0 5 1,0 0 0,0-2 3,0-2-3,10-4-1,1-2 1,2-5 0,-1-3-1,5-4-33,0-4-25,-2 0-94,2-2-186</inkml:trace>
  <inkml:trace contextRef="#ctx0" brushRef="#br0" timeOffset="120630.9561">9418 4779 470,'0'0'0,"0"0"-40,0 0 19,0 0-61,0 0-159</inkml:trace>
  <inkml:trace contextRef="#ctx0" brushRef="#br0" timeOffset="121005.3272">8784 4862 264,'0'0'15,"0"0"-12,0 0 9,0 0 1,0 0 14,0 0 1,94-29 12,-61 24 33,4 0-45,5-3-10,0 1-7,7-1-11,-4 1 0,-4 3-46,-8 1-45,-10 3-4,-5 0-18,-9 0-48</inkml:trace>
  <inkml:trace contextRef="#ctx0" brushRef="#br0" timeOffset="121954.5234">8480 4840 60,'0'0'88,"0"0"6,0 0-17,0 0-26,0 0-47,0 0-4,0 0-3,12 4 3,3-1 17,10-1 12,6-2-18,8 0-2,9 0-3,-2-5-6,-1-1-2,-9 1-49,-8 5-8,-4 0 13,-6 0-36,-3 0-40</inkml:trace>
  <inkml:trace contextRef="#ctx0" brushRef="#br0" timeOffset="123925.9775">9879 4963 24,'0'0'100,"0"0"-40,0 0 19,0 0-17,0 0-11,0 0 1,-37-30-10,30 28 19,1 1-48,-5 1-12,5 0 1,-7 0-2,1 0 0,-3 0-1,3 6-9,0 3 9,0 0 1,1 3 0,4 3-4,0 2-9,-1 4 13,2 4-3,0 1-3,3 0 5,3 0 0,0-3-3,0-2 1,2-1-1,8-4 0,4-1 0,2-4 3,3-2-7,2-5 8,5-4 6,-1 0 2,0 0-6,-2 0 6,1-10-5,1-5 2,0-2-5,2-4 1,0-1 1,-6 1-2,-3 0 0,-5 0 2,-4 3 2,-4-2 0,-4 1 7,-1-1 1,0 5-11,0 1-1,0 5 1,-1 6 4,-4 0-3,1 3 2,1 0-8,0 0 3,-3 16 0,0 7-2,1 5-2,2-3 5,2-1 0,1-3-4,0-1 3,0-4 1,1-2-5,10-2 3,4-2-3,6-4 1,1-2 4,2-4 11,-3 0-6,-2 0-4,-1-8 4,-3-6-5,1-4 1,1-4 0,-1-1 3,-4-2-1,-1 1 2,-3 3-4,-3 7 12,-4 5 19,-1 5 5,0 4 0,0 0-28,0 0-9,2 0-2,1 2-15,5 12 8,3 4 9,0 0 1,1 0 1,0 0-2,-2-3 0,-1-2-1,-2-2 1,-4-2-1,-1 0-2,-2 0-9,0 2-21,-13 2-27,-8 2-41,-5-1-90</inkml:trace>
  <inkml:trace contextRef="#ctx0" brushRef="#br0" timeOffset="126922.2243">11326 4817 59,'0'0'161,"0"0"-127,0 0 32,0 0-12,0 0-11,0 0-43,0 0 3,0-5-3,0 5 14,0 0-1,0 6 3,-1 9 8,-1 2-2,2 3-11,0-2 4,0 1-5,0-2-2,0-2 0,0-3-8,3-1 5,0-3-5,-1-1 0,-1-1 1,1-2-1,1 2 0,0 2 0,0-1 1,4 3 1,-2-2-2,1 2 0,-2-2 3,-1 0 0,2 0 2,-2-4-4,2 2-1,0-3-1,1-1-3,3-2 4,3 0 8,3 0-4,4-8-1,2-6 5,2 0-6,-4-3-1,-4 0-1,-2 2-2,-4 0 2,-4 2 2,-2 2 1,-2 2 0,-1 1 1,0 4 7,0 1 6,0 2-12,0 1-3,0 0-2,0 0-3,0 0-8,0 0-6,0 0-1,0 10 8,0 3 10,0 4 0,3-2 0,3 0 0,-2 0-1,4-3 1,0 1-2,3-3 2,1-1-4,2-3 4,5-2 5,-1-4-5,2 0-5,0 0 4,3-4-1,-4-8-1,-1-1 0,0-4 2,0-3 1,-9-2 3,1-4-2,-7-1 2,-1-2-2,-2 2 0,0 2-1,0 4 5,0 6-2,0 5 23,0 7-4,0 1 1,0 2-18,0 0-5,-3 0-6,3 0-8,0 0 7,0 0-17,0 0 4,3 5 12,7 3 7,3-3 1,6-4 0,3-1 3,5 0-2,2-1-1,1-10 4,-3 2-3,-7 3 1,-7 3-2,-6 1 0,-5 2-2,-2 0-3,3 2-7,-1 13 3,-1 4 8,1 1 1,-2 3 6,0-1-2,0 3 1,0-4-4,0 1 5,0-3-6,0 1 0,7-3-2,5-3 3,-2-4-3,5-2 2,2-4 0,3-4 3,7 0 3,0 0-1,-3-12 1,0-3-1,-3-5-1,-5-1 10,1-6 3,-2-5 1,1-7-12,-2-6-4,0-5 1,0-2 0,-4-2-3,-1-3 0,-1-4-4,-5 6 3,-3 2-5,0 12 6,0 11 2,0 10-1,0 10 16,0 6-2,0 4 4,0 0-15,0 0-4,-3 13-13,-2 29-12,1 19 24,-2 9 1,0 4 0,1-8 0,4-7 0,1-7 0,0-5 0,0-6 0,1-8 0,8-5 1,0-8-2,2-6 2,2-6-3,1-6-1,5-2-6,2 0 1,6-15 7,0-6-6,-4-6 1,0-5 4,-7-2 1,0-2 1,-3 1-2,-3 2 2,-3 3 2,-4-1 0,-1 2-2,-2-3 3,0-1-8,0 1 5,0 1-4,-2 0 1,-4 6 1,1 4 2,0 4 3,2 7-3,0 3 1,0 6 1,3 1 1,0 0 2,0 0-5,0 18-10,0 21 5,0 14 5,0 6 26,0-2-15,0-3 6,0-6-6,0-3-6,0-7-2,0-5 5,0-9-5,0-6 1,0-6-4,0-6 0,0-4 0,0-2 1,0 0 3,0 0-2,0 0 4,0-6 4,9-11-6,6 1-4,-3 2 0,-3 5 0,3 3 0,-5 3-1,2 3 1,3 0-3,2 0-2,-1 14-2,-1 4 4,0 1 0,0 1 3,-2-1 0,-1-1 1,3-4 0,-3-2 2,0-4-3,0-3 0,0-3-4,0-2-20,0 0-17,3 0-56,-5-12-122,-2-2-132</inkml:trace>
  <inkml:trace contextRef="#ctx0" brushRef="#br0" timeOffset="127354.5694">12177 4676 219,'0'0'95,"0"0"-72,0 0 30,0 0-26,0 0-27,0 0 9,98-16 30,-53 16-9,4-1 1,-2-1-16,0 1-10,-5 0-3,-3-2-1,-3 0-1,-8 1-27,-4 0-39,-9 1-14,-6-1-52,-9 1-55</inkml:trace>
  <inkml:trace contextRef="#ctx0" brushRef="#br0" timeOffset="127577.2473">12156 4528 339,'0'0'161,"0"0"-160,0 0 13,0 0 11,0 0-25,0 0-29,-29-10-133,26 10-109</inkml:trace>
  <inkml:trace contextRef="#ctx0" brushRef="#br0" timeOffset="129433.3054">13573 4882 362,'0'0'85,"0"0"-34,0 0 0,0 0-23,0 0-25,0 0-3,0 0-5,3 15 5,5-10 1</inkml:trace>
  <inkml:trace contextRef="#ctx0" brushRef="#br0" timeOffset="129659.5427">13799 4346 602,'0'-4'-15,"0"-1"-18,0 0-1,0 4 3,0-1 23,0 1 7,0 1 2,0 0-1,0 0 0,0 0-2,0 0-4,0 0-21,-5 3-89,-6 12-41</inkml:trace>
  <inkml:trace contextRef="#ctx0" brushRef="#br0" timeOffset="133632.545">13472 4906 34,'0'0'51,"0"0"24,0 0-18,0 0-22,0 0-2,0 0 7,0 0-9,0 0-12,0 0-11,0 0-4,0 0-4,3 0-4,0 4 4,1 4-1,1-2 1,2 1 0,1 0 1,2-1 0,1-2-1,-1 0 3,5-2-1,2-2-1,3 0 3,2 0 2,2-3-2,-3-7 2,2-3-1,-3 1-3,-1-2 7,-2-3-7,-3-1 3,2-2-1,-5 1-2,0-4 2,-3 2-1,1-5-1,-1 1 2,-1-4-4,-1-2 0,0-1 3,-2-3-3,1 1 5,-2-1-4,0-1 0,1 0 2,-4 4-3,0 2 1,0 6 11,0 3 4,0 1 2,0 2-15,0 4-2,0 3 2,0 5-3,0 3 3,0 2 0,0 1 4,0 0 1,-1 0-2,1 0-1,0 0-4,-3 0 0,3 0 1,-3 0-2,3 0 0,-3 8-2,0 10 1,-2 6 1,2 11 2,2 7 0,-1 7 0,2 0 6,0 1-4,0-4-4,2-3 0,8-4 0,2-5 2,0-4-2,2-3 0,4-6 0,-1-3-2,3-4 4,2-5-1,-1-4-1,-1-2 1,0-3 1,0 0-1,-4 0 2,2 0-3,-1-5 3,0-6-1,3 0-1,-2-3 2,-1-2-2,-1-3 3,-2-2 1,1-2-3,2-5 0,-4-3-2,-2-1 3,-1 0-3,-6 2 2,-2 3-1,-2 3 0,0 0 0,0 0-1,0 3 0,0-2 2,0 0-2,0 7 0,0 3 0,0 5 0,0 3 0,0 3 0,0 2 0,0 0 0,0 0 0,0 0-4,0 1-5,0 19-4,-2 13 11,-2 6 2,-3 4 0,2 1 0,-1-2 1,0-3 0,2-3 1,-2-4-1,-2-3 1,4-5-2,-1-1 0,1-4 0,2-1-2,1 0 2,-1-3 0,2-4-1,0-2 1,0-5 0,0-1 0,0-3-1,0 0 1,0 0 2,0 0 0,2-9-2,11-9 0,7-6-2,2-1-1,1-1-10,0 2 0,-2 4-2,-4 7 7,-6 5 6,-6 4 1,1 4 1,-1 0-7,1 0-10,2 5 1,4 8 12,-1 1 0,1 0 2,0 1-1,-1 2 3,2 0-3,-1-2 3,-1 0 0,0-2 0,-2-1 0,6-1 0,-2-5 0,3-2 1,0-1-1,-2-1 0,1-2 2,0 0-1,-1 0 2,0-5 4,2-9 9,1-4 6,0-4-13,1-3-3,-3-3 1,-4 1-4,-1 3 1,-6-1-2,-4 2 2,0 2-2,0 3-2,0 4 0,0 2 1,-4 3-1,-3 5-1,3 1 1,-2 1-7,3 2 2,-1 0-7,-2 5 0,0 13-1,-2 3 6,1 1 6,4 0-1,0-3 1,1 1 1,2-2 0,0 1-1,0-1 1,0 0-4,0-1 3,8-3 1,2-2 0,-1-3-1,3-2 1,0-1 0,0-3 2,1-1-2,1-2 2,0 0-1,0 0-1,-2 0 7,0 0-4,0-6 10,0-8 9,1-1-13,3-6-7,0-3 2,-3 0-3,0-1 1,-3 3 1,-4 1-3,-2 3 3,-1 4-1,-2 7 1,1 3 6,-2 4 24,0 0-12,0 0-21,0 0-4,0 0-5,0 7-11,0 11 2,1 4 18,2 4 0,2-2 1,1 0-1,0-1 1,4-1 0,-1-4-1,-1-1 0,1-3 0,-1-5 0,0-3 1,1-5 0,1-1-1,1 0 2,4-1-1,1-16 3,2-7 1,-3-3 0,0-4-1,-5-4 0,-4 2-4,-3-1 2,-3 2-1,0 0 1,0 5 0,0 2-1,-4 7 0,-1 7 0,1 1 4,1 4 4,0 5 4,-1 0-2,4 1-11,0 0-5,0 0 0,0 0-9,0 0 5,0 0 2,0 5 1,1 5 6,8 0-1,1 2 0,1-2 0,2 3 1,-1 2 0,1 0 1,0 3 0,-6 3 0,0 0-1,-4 2 0,-3-2 6,0 1 6,0-1-5,0 0-1,0-1-2,0-1-4,0-1 1,0-2 3,3-6-8,3-2 4,3-3-2,5-3-3,1-2-7,2 0 1,0 0-19,-1-9-58,-4-3-42,-4-5-116</inkml:trace>
  <inkml:trace contextRef="#ctx0" brushRef="#br0" timeOffset="134311.3559">14997 4316 448,'0'0'129,"0"0"-85,0 0 13,0 0-19,0 0-29,0 0-9,0 0-6,-5-17-19,2 17-39,-4 0-57,-2 0-127</inkml:trace>
  <inkml:trace contextRef="#ctx0" brushRef="#br0" timeOffset="134952.6588">13521 4501 61,'0'0'203,"0"0"-130,0 0-40,0 0-26,0 0 25,93-56 0,-50 46-17,6 1-8,5 0 3,4-2-8,3 2 1,5-1-3,1 1 0,-1 1-6,-4 2-6,-7 6 0,-10 0-34,-12 0-50,-6 2 8,-11 6-37</inkml:trace>
  <inkml:trace contextRef="#ctx0" brushRef="#br0" timeOffset="153001.1257">16732 4269 22,'0'0'71,"0"0"27,0 0-2,0 0-15,0 0-29,0 0 4,0-27-8,0 24-12,0 1-6,0 1-9,0 1-8,0 0-7,0 0-6,0 8-12,0 16 5,0 11 4,0 7 3,-3 1 1,3-1 1,0-1 0,0-2-2,0-2 1,0 3 0,0-4-1,0 0-2,0 0-9,0 2-29,0 1-14,0-1-45,0-10-47,0-8-63</inkml:trace>
  <inkml:trace contextRef="#ctx0" brushRef="#br0" timeOffset="153424.3902">16859 4172 63,'0'0'13,"0"0"45,0 0 13,0 0 9,0 0-2,0 0-54,35-59-14,-26 53 14,5-2-10,5-1-8,5 1-2,4 1 0,3-1-4,1 4 0,-2-2 3,-8 5-6,-4 1 2,-6 0-26,-5 0-20,-2 1-19,-5 14-16,0 6-20,0 2-22</inkml:trace>
  <inkml:trace contextRef="#ctx0" brushRef="#br0" timeOffset="153674.779">16814 4459 11,'0'0'52,"0"0"52,0 0-17,86 0-32,-50 0-6,3-1-42,-3-4 2,-3 0-5,-5 4-4,-7 1-28,-5 0-60,-7 3-51,-7 10 16</inkml:trace>
  <inkml:trace contextRef="#ctx0" brushRef="#br0" timeOffset="153947.0601">16856 4772 62,'0'0'41,"0"0"-33,0 0 38,0 0 20,80 4-41,-47-4 1,0-1-4,0-5-9,-2 0-8,-1 0-5,-2 1 0,-1 4-5,0 1-35,-2 0-54,-1 0 23,-2 0-33</inkml:trace>
  <inkml:trace contextRef="#ctx0" brushRef="#br0" timeOffset="154432.7774">17861 4153 332,'0'0'84,"0"0"-20,0 0 1,0 0-40,0 0-25,0 0 0,-73 74 0,39-27 2,0 7-1,-1 0-1,4-3 0,3-1 0,2-10-7,2 0-53,3-6-27,2-4-37,5-2-30</inkml:trace>
  <inkml:trace contextRef="#ctx0" brushRef="#br0" timeOffset="154773.382">17584 4170 157,'0'0'110,"0"0"-73,0 0-35,0 0 3,0 0 24,0 0 20,50 99 4,-41-52-21,0 5-13,0 0-16,3-4 1,0-6-3,4-8-1,-1-2-6,0-3-13,-4-2-5,-1-3 17,-3-3-16,0-6-46,0-1-29,-1-8-79</inkml:trace>
  <inkml:trace contextRef="#ctx0" brushRef="#br0" timeOffset="155200.8421">18136 4245 252,'0'0'37,"0"0"0,0 0 19,0 0-2,0 0-36,0 0-18,-5-13-2,5 14-7,0 20-4,0 12 13,0 12 0,0 7 3,0-1 0,0-4-2,0-8-1,3-5 0,3-5-9,-3-2-32,0 0-19,-3-5-19,0-1 26,0-8-139</inkml:trace>
  <inkml:trace contextRef="#ctx0" brushRef="#br0" timeOffset="155586.3087">18207 4156 205,'0'0'64,"0"0"-3,0 0-28,36-95-11,-17 82 8,-1 2-13,-7 7-1,-5 4-2,1 0 3,0 0-16,4 4 0,3 15-1,2 4 1,-2 5 5,-1 0-5,-7-1-1,-5 1 4,-1-6-3,0 2 0,-12-2 6,-7-2-6,-2 0-1,0-2-1,0-2 1,-1 1 0,4-5-36,0 0-15,3-3-22,3 0-63,5-3-60</inkml:trace>
  <inkml:trace contextRef="#ctx0" brushRef="#br0" timeOffset="156254.0656">18613 4221 89,'0'0'97,"0"0"-2,0 0-7,0 0-33,0 0-31,0 0-17,-46-36-6,30 39-2,-4 18 0,-2 10-1,-2 14-2,-1 8 8,2 3-4,-1 1 4,3-6 10,8-4-8,4-3-6,9-8-2,0-2 2,9-5 0,9-2 0,6-6-1,4-6 1,3-7 3,2-8-3,3 0 4,0-13 1,1-12-1,-7-3 2,-6-1 25,-3-4 25,-4-3-28,-3-5-8,-5-1 7,-5-2-13,-4-1 1,0 0 7,0 1-11,-7 4-8,-2 7-3,-2 7 0,3 6-19,-1 12-27,0 6-26,-6 2-116,-3 3-205</inkml:trace>
  <inkml:trace contextRef="#ctx0" brushRef="#br0" timeOffset="156810.9376">19054 4190 212,'0'0'82,"0"0"-12,0 0 8,0 0-6,0 0-20,0 0-41,0-20-11,0 24 0,0 17-19,0 11 17,0 9 1,0 5 1,-1 3 3,1-3-2,0-7-2,0-7-4,5-7-29,4-4-32,0-1-25,-1-6 5,0-4-16,-2-4-72</inkml:trace>
  <inkml:trace contextRef="#ctx0" brushRef="#br0" timeOffset="157284.2506">19103 4180 41,'0'0'52,"0"0"30,0 0 7,0 0-11,0 0-22,0 0-24,19-29-28,-13 31-4,4 17-12,7 7 12,2 10 7,1 6 1,0 7-5,1-3 0,0 0-1,4-9 0,-1-7-2,3-4 0,0-5 0,-6-3 2,0-6-2,-8-3 0,-3-4 0,-3-4 1,-4-1 3,0 0-2,0 0 28,3-2 45,2-14-35,0-3-11,-1-4-6,0-4-4,-2-3-2,0-6-16,-2 0 1,-3-2-1,0 5-1,0 4-4,0 8 1,0 6-13,0 9-3,0 5-30,0 1-64,0 0-108</inkml:trace>
  <inkml:trace contextRef="#ctx0" brushRef="#br0" timeOffset="157723.1236">19669 4167 269,'0'0'106,"0"0"-46,0 0-4,0 0-25,0 0-31,0 0-17,0 27 4,0 5 12,0 5 1,0 4 3,0 1 2,0-4-2,0-5-2,0-6 1,0-5-2,5-4-18,-1-1-32,1-2-30,-2-3 27,-2-1-85,-1-4-18</inkml:trace>
  <inkml:trace contextRef="#ctx0" brushRef="#br0" timeOffset="158010.8383">19755 4103 323,'0'0'78,"0"0"12,0 0-42,0 0 5,0 0-20,0 0-14,19-79-15,2 73-4,4 0-2,1 3 0,-1 0 0,-6 3-2,-2 0-7,-1 3-23,-1 9-4,1 4-26,-4 3-58,-3 0-19,-8 4-42</inkml:trace>
  <inkml:trace contextRef="#ctx0" brushRef="#br0" timeOffset="158249.1643">19697 4301 194,'0'0'129,"0"0"-60,0 0 0,0 0-28,0 0-35,0 0 13,69-21-18,-37 15 3,-1 3 0,-1 3-4,-5 0-5,-2 3-30,-4 12-83,-10 6-85</inkml:trace>
  <inkml:trace contextRef="#ctx0" brushRef="#br0" timeOffset="158496.5863">19708 4575 60,'0'0'93,"0"0"-93,0 0 33,0 0 12,0 0-26,85-6 8,-62 2-6,2 2-13,0-1-3,1 1-3,-6 2 0,-2 0-2,-3 0-9,-4 0-24,-2 0-30,-5 0-56</inkml:trace>
  <inkml:trace contextRef="#ctx0" brushRef="#br0" timeOffset="159035.7086">20288 4098 236,'0'0'88,"0"0"12,0 0-9,0 0-33,0 0-35,0 0-13,-6-3-10,6 4-4,-4 14-8,1 11 7,-3 4 5,0 3 0,2 3 1,-1 2 0,-1 1-1,3 0 0,2-3-10,-1-4-55,2-8-13,0-5-28,0-5-15,0-5-52</inkml:trace>
  <inkml:trace contextRef="#ctx0" brushRef="#br0" timeOffset="159536.7288">20266 4089 260,'0'0'73,"0"0"-37,0 0-1,0 0-7,0 0-23,0 0-5,12 0-14,3 14 5,6 9 9,0 2 1,3 3-1,-2 2 0,-2 3 1,-3 5-1,1 4 0,-3 2 0,1-5 0,-1-4 8,3-9-4,-3-6-4,-3-5 0,-3-6 2,-3-4 0,-3-5 1,3 0 10,3 0 31,1-2 25,6-13-17,0-4-23,-3-7-8,1-6-3,-5-2 0,-2-7-8,-1 1 5,-2 0-8,-1 3-6,0 5-1,2 7-1,-2 6 0,-1 9-6,-1 5-22,1 2-7,-1 3-42,1 0-87,-2 0-113</inkml:trace>
  <inkml:trace contextRef="#ctx0" brushRef="#br0" timeOffset="160169.5355">20827 4053 206,'0'0'118,"0"0"-23,0 0 1,0 0-18,0 0-46,0 0-32,-6-8-1,6 8-10,0 0-7,18 0 18,9 0 4,7 0-4,8 0 3,0 0 2,4 0-2,-4 1-3,-5 1 0,-5 1-28,-9 0-41,-5 0-44,-9 1-14,-6-1-17</inkml:trace>
  <inkml:trace contextRef="#ctx0" brushRef="#br0" timeOffset="160470.3639">21009 4036 134,'0'0'38,"0"0"-37,0 0 38,0 0 47,-18 81-47,12-52-25,2-3 4,-1 0-10,5 0-4,0 0-4,0-2 3,0 1-3,0 0-1,0 0-10,3-3-8,-1-2 2,1-5 14,-2-4-9,1-2-40,2-2-32,1-2-28</inkml:trace>
  <inkml:trace contextRef="#ctx0" brushRef="#br0" timeOffset="161018.5002">21433 4071 280,'0'0'76,"0"0"-17,0 0 0,0 0-27,0 0-32,0 0-13,22-7 13,-7 6 2,7-2-2,1 1 1,-1 0 2,2 0-3,-2-1-4,-2 1-30,-4 2-29,-7 0-35,-4 0-8,-5 0-38</inkml:trace>
  <inkml:trace contextRef="#ctx0" brushRef="#br0" timeOffset="161241.1881">21513 4048 78,'0'0'86,"0"0"-32,0 0 30,0 0-52,0 0-28,0 0 23,-16 60 25,14-33-15,1-3-17,1 2-6,0-2-11,0 0 1,-2 1 0,1 3-2,-1-1 0,1-2-2,-2 0-23,3-4-53,-2-5-78,2-4-59</inkml:trace>
  <inkml:trace contextRef="#ctx0" brushRef="#br0" timeOffset="161472.9896">21415 4444 114,'0'0'83,"0"0"7,0 0-38,0 0-42,0 0-3,0 0 2,58-6 11,-29 1-8,0 2-6,1 2-3,-5 1-1,-1 0-1,-4 0-1,-1 0-5,-5 0-93,-1 0-97</inkml:trace>
  <inkml:trace contextRef="#ctx0" brushRef="#br0" timeOffset="164227.7958">21994 4042 76,'0'0'86,"0"0"-43,0 0 35,0 0-6,0 0-25,0 0-7,1-12-8,-1 12-11,0 0-10,0 0-11,0 6-6,0 16 4,-7 9 2,-8 5 24,0 3 5,-3 0-18,2-2 6,1 1-14,1-2 1,2-1-4,1-5 3,1-3 0,1-4-3,-1-7-3,4-2-4,3-7-12,2-4 4,1-3-5,0 0 7,0 0 13,0-1 7,0-13 2,3-7-4,10-6-3,3-6 0,4-6-2,1-2 0,3-1 0,-1 3 0,0 3 0,-2 3 4,0 3-1,-2 2 8,-6 3 6,1 5-4,-2 5 6,-3 2-10,-2 4 6,0 4 0,-3 4-5,-1 1-3,-3 0-3,1 0-1,-1 0-3,3 3-8,3 14-11,3 5 18,3 8 1,-3 3 0,0 0 1,0 2-1,-2-2 3,-1 0-3,0 0 2,1 1-1,0-2 0,-1 0 2,1-3-3,-1-5-14,3-4 7,-2-4 0,1-4-48,1-3-61,4-6-34,-2-3-116</inkml:trace>
  <inkml:trace contextRef="#ctx0" brushRef="#br0" timeOffset="164481.7446">22024 4229 25,'0'0'250,"0"0"-167,0 0-41,0 0 34,0 0-60,0 0-10,13-3-6,8 3 3,4 0-3,2 0-32,-3 0-106,-4 0-138</inkml:trace>
  <inkml:trace contextRef="#ctx0" brushRef="#br0" timeOffset="164930.9529">22514 4035 124,'0'0'181,"0"0"-99,0 0-33,0 0-4,0 0-45,0 0-16,18 0 6,6 0 10,8-2 1,5 2 3,-3 0-2,2 0 3,0 0-4,-5 0 4,-3 0-5,-4 0-33,-7 0-49,-5 0-41,-11 0-58</inkml:trace>
  <inkml:trace contextRef="#ctx0" brushRef="#br0" timeOffset="165184.9045">22701 4032 122,'0'0'98,"0"0"-13,0 0-31,0 0-54,0 0 0,0 0 0,-14 61 0,13-34 9,-1 0 0,2-2-2,0-3-1,0-3 0,0 1-4,0 1 0,-1 0-1,-2 0-1,-1 0-22,1-3-43,-2 2-29,1-4-14,2-2 34</inkml:trace>
  <inkml:trace contextRef="#ctx0" brushRef="#br0" timeOffset="165701.4853">23079 4024 231,'0'0'108,"0"0"-30,0 0-4,0 0-26,0 0-27,0 0-15,-2-6-6,2 6-3,10-1-7,14 1 10,10-2 10,5 2-6,0 0-3,0 0-2,-6 0 1,-6 0-21,-7 0-37,-7 0-77,-10 0-56</inkml:trace>
  <inkml:trace contextRef="#ctx0" brushRef="#br0" timeOffset="165918.3774">23165 4037 112,'0'0'23,"0"0"-4,0 0 31,0 0 0,0 0-11,-25 94-11,25-72-21,0-1-3,0 0 1,0 2-3,0-2-2,0 2-2,0-2-20,0 2-23,0-2-31,0-3-48</inkml:trace>
  <inkml:trace contextRef="#ctx0" brushRef="#br0" timeOffset="166219.204">22977 4469 154,'0'0'123,"0"0"-119,0 0-4,0 0 4,0 0 3,0 0 0,85 15 1,-49-13-1,3-2-7,-2 0 3,2 0-2,-7 0 0,-5 0-1,-6 0-1,-1 0-38,-5 0-48,-1 0-62</inkml:trace>
  <inkml:trace contextRef="#ctx0" brushRef="#br0" timeOffset="167112.5233">23783 3961 131,'0'0'79,"0"0"-22,0 0 32,0 0-12,0 0-15,0 0-23,-18-76 6,9 75-15,1 1-24,-2 0-6,-8 1-4,-6 20 4,-6 11-3,-1 7 1,0 5 2,5-1 0,4 1 0,6-3 1,5-2-2,8-3-2,3-3 2,0-4-6,15-5 0,9-5 6,4-3 0,2-9-4,4-6-3,5-1 5,4-3 0,-1-13-4,1-7 5,-4-1 2,-3-3 0,-5 1 0,-7 1 4,-9-2 13,-3 0 4,-8-2-6,-4 1-6,0-1-2,0 2-7,-13 0 0,-3 4-2,-4 4-16,1 5-17,-2 5-65,-1 6-78,-1 1-31</inkml:trace>
  <inkml:trace contextRef="#ctx0" brushRef="#br0" timeOffset="167873.6115">24275 3894 64,'0'0'102,"0"0"-33,0 0-10,0 0-1,0 0-42,0 0-16,0 15-11,-1 14 11,-7 9 47,-1 4-6,2 0 8,-1 0-22,2-3-20,2-3-6,-1-2-1,2-3 0,0-1-40,2-3-21,-1-6-14,2-4-41,0-9-40</inkml:trace>
  <inkml:trace contextRef="#ctx0" brushRef="#br0" timeOffset="168453.8413">24308 3909 241,'0'0'80,"0"0"-4,0 0-1,0 0-38,0 0-28,0 0-9,3-15-5,6 15-9,1 12 0,6 11 12,3 10-1,1 6 3,0 3 2,2 0-1,0 1 3,1-6-4,1 1-1,1-7 1,4 0-1,-3-4 2,1-8-1,-5-1 0,-2-4 3,-2-4-1,-2-7-2,2-3 4,-3 0 2,3-4 8,-2-13 19,-1-2-4,-3-4 14,0-1-12,-3-1 14,-3-3-18,-1 0-12,-1-2 3,-3-2 1,-1-2-9,0-2-4,0-1-4,0 3-2,-5 2 0,2 5-1,-2 6-3,4 7 1,-1 5-5,1 5-11,1 2-13,0 1-8,0 1-23,0 0-48,0 0-69,-2 0-115</inkml:trace>
  <inkml:trace contextRef="#ctx0" brushRef="#br0" timeOffset="204323.2289">26058 4276 23,'0'0'147,"0"0"-94,0 0 28,0 0-6,0 0-30,0 0-15,0 0-6,-2-2-3,2 2-6,0 0-14,0 0-1,0 0-6,0 0 0,0 0-2,0 0-5,5 0 6,5 0 7,4 0 0,-1 0 0,3 0 7,2 0-7,0 0 0,0-6 3,0-4-3,-3-1 1,-3-2 1,-3 0 4,-2 0-1,-2-1-1,-2 3 2,0 1-4,0 2-1,-3 2 1,0 3-1,0 2-1,0 1 5,0 0-4,0 0 3,0 0-4,0 0-6,0 0-5,0 1-14,0 12 18,0 0 5,0 3 4,0 1-3,0 0 2,4-1-2,8-1 2,0 0-2,3-3 2,-1-1-2,-2-5-1,2-3-23,1-3-46,2 0-33,-4 0-76</inkml:trace>
  <inkml:trace contextRef="#ctx0" brushRef="#br0" timeOffset="204577.1592">26287 3964 433,'0'0'52,"0"0"-48,0 0-4,0 0-13,0 0-65,0 0-159</inkml:trace>
  <inkml:trace contextRef="#ctx0" brushRef="#br0" timeOffset="205156.5756">26577 4402 97,'0'0'75,"0"0"-58,0 0 31,0 0 9,0 0-43,0 0-10,80-64-1,-63 50-1,2-3-1,-2-3 0,-2 1 4,-3-4-5,-3-3-10,-4-1 0,-2-1-28,-3 2 27,0 4 11,0 4 11,-11 4 35,-4 5-5,-2 5 1,1 2-34,0 2-2,0 0 2,0 12-8,0 10-4,-2 9-2,3 0 6,3 1 0,8 0-1,4-3-2,0 0-3,22-3 6,8-2 5,4-3-3,3-3 2,4-5-2,2-5-2,-1-3-2,1-5-50,-6 0-97</inkml:trace>
  <inkml:trace contextRef="#ctx0" brushRef="#br0" timeOffset="205426.1612">27296 4382 599,'0'0'0,"0"0"-4,0 0 3,0 0 1,0 0-96,0 0-59,3-4-21</inkml:trace>
  <inkml:trace contextRef="#ctx0" brushRef="#br0" timeOffset="205958.7563">26416 4502 228,'0'0'199,"0"0"-158,0 0 53,0 0-11,0 0-53,0 0-21,3 0-8,-3 0-1,0 0-4,0 0-43,0 0-53,0 0-122</inkml:trace>
  <inkml:trace contextRef="#ctx0" brushRef="#br0" timeOffset="207500.7043">2939 6526 22,'0'0'246,"0"0"-205,0 0-3,0 0 48,0 0-26,0 0-44,-8-5-16,7 8-8,-1 15 8,2 6 1,0 8 6,0 2-4,0 2 5,0 0-8,0-2 1,8 1-1,2 0 0,2 3 0,-4 3-43,0 0 17,0-2-12,1-7-64,4-6-15,-4-6-21</inkml:trace>
  <inkml:trace contextRef="#ctx0" brushRef="#br0" timeOffset="207926.6223">2869 6471 7,'0'0'10,"0"0"22,0 0 37,28-90-17,-13 69-29,1 0 9,2 4-8,-1 4 4,2 4 7,-1 7-13,1 2-5,2 0 6,0 15-9,0 8 4,1 5-14,-8 4 7,-4 0-5,-7 4-4,-3 2 3,-13-1 0,-17 4-5,-6-2-35,-4-3-25,-2-5-52,8-7 21,4-10-13</inkml:trace>
  <inkml:trace contextRef="#ctx0" brushRef="#br0" timeOffset="208158.3373">2886 6691 18,'0'0'64,"0"0"20,80-18 2,-47 18-20,-2 0-13,2 6-21,-2 6-5,-1 1 8,-2 4-20,-1 1-4,-3 3-3,-2 3 1,-4 4-1,-3 1-4,0 2 0,-3-2-2,-5-1-2,1-4 0,-5-5-17,0-5-24,4-8-10,-4-6-78,3 0-84</inkml:trace>
  <inkml:trace contextRef="#ctx0" brushRef="#br0" timeOffset="208744.3663">3740 6488 218,'0'0'29,"0"0"22,0 0 34,0 0-29,-92-50-35,72 50-15,-2 0-4,-2 8-2,-3 13-1,1 7-1,-2 11 3,7 10-2,4 2 1,6 1-3,8 0-3,3-7 4,3-6 2,19-3-4,2-6 3,2-3 1,2-7 0,-3-8 0,2-7 0,0-5 0,4-10 4,4-17 2,-1-8 8,0-5-6,-8-1 7,-10 1 18,-10-2-11,-3 1 7,-3 0-16,0 2 0,-12 5 1,-7 5-11,-1 5-3,-1 6-1,2 4-20,-2 8-55,0 6-51,2 0-149</inkml:trace>
  <inkml:trace contextRef="#ctx0" brushRef="#br0" timeOffset="209230.9348">4056 6382 205,'0'0'145,"0"0"-95,0 0-29,0 0 0,0 0-16,0 0-5,48-14 0,-5 7 8,5 0 6,3 1-4,-2 1-10,2 2 2,-5 2-1,-6 1-1,-4 0 0,-3 0-12,-6 1-18,-2 7-45,-7-2-48,-3-2-64</inkml:trace>
  <inkml:trace contextRef="#ctx0" brushRef="#br0" timeOffset="209494.0038">4368 6360 203,'0'0'116,"0"0"-98,0 0-6,0 0-3,0 0 2,-33 92 16,27-56-6,2 2-10,4-1 8,0 2-13,0-4 0,-3-4-5,3 0 0,-3-3 1,1-2-2,2-3-7,-1-2-13,1-5-33,0-3-34,0-3-91</inkml:trace>
  <inkml:trace contextRef="#ctx0" brushRef="#br0" timeOffset="210015.361">4810 6363 274,'0'0'156,"0"0"-86,0 0-9,0 0-61,0 0 4,0 0-4,-20 107 8,7-61 4,1 1-10,2-3 1,2-4-3,2-2 0,3-5-1,1-3 0,1-2-11,1-6-16,0-5-19,0-6-11,0-3-28,0-6-9,3-2-35</inkml:trace>
  <inkml:trace contextRef="#ctx0" brushRef="#br0" timeOffset="210316.1988">4859 6297 257,'0'0'83,"0"0"5,0 0-13,0 0-44,0 0-31,0 0-9,18 18-3,0 10 12,-2 7 19,2 2 7,-2 3-14,-2-4-6,-5 0 0,1-4-6,-1-1 3,-3-2-1,-1-1-2,-2 1 0,-3-3-4,0-3-14,0-4-16,0-6-18,0-5-33,-5-8-114</inkml:trace>
  <inkml:trace contextRef="#ctx0" brushRef="#br0" timeOffset="210516.7552">4762 6676 144,'0'0'156,"0"0"-147,0 0-4,0 0-1,0 0 5,0 0-8,95-69-1,-72 58 0,4 2-24,-5 3-75,-3 2-106</inkml:trace>
  <inkml:trace contextRef="#ctx0" brushRef="#br0" timeOffset="211007.0943">5190 6306 138,'0'0'98,"0"0"-98,0 0 0,0 0 28,82-6 1,-43 0-4,3 0-15,-2-1-4,2 3-3,-4 1-2,-3 2-1,-5 1-46,-5 0-91</inkml:trace>
  <inkml:trace contextRef="#ctx0" brushRef="#br0" timeOffset="211292.2158">5356 6332 61,'0'0'290,"0"0"-243,0 0-11,0 0 3,0 0-39,0 0-5,-5 46 5,5-17 18,0 0 9,0 2-13,0-3-7,0 1-3,2-2-3,2-1-1,1-1 0,-1 2-3,-2-3-22,-2 1 22,0-4-53,1-5-51,2-4-94</inkml:trace>
  <inkml:trace contextRef="#ctx0" brushRef="#br0" timeOffset="211855.8733">5954 6304 188,'0'0'108,"0"0"-27,0 0-5,0 0-5,0 0-23,0 0-33,-12-16-15,12 14-4,0 2-12,6 0-4,16 0 20,10-3 0,8-3 2,3-3 1,-1 0-3,-3 2-21,-8 0-44,-7 4-35,-8 3-30,-10 0-39</inkml:trace>
  <inkml:trace contextRef="#ctx0" brushRef="#br0" timeOffset="212139.3223">5976 6292 110,'0'0'79,"0"0"-69,0 0-10,0 0 67,5 97 30,-4-57-40,1-1-30,-2 0-1,3-2-8,1-1-10,-1-5-4,2 0-4,-1-2-1,-1 0-38,0-2-32,-3-1 34,0-8-118,0-8-45</inkml:trace>
  <inkml:trace contextRef="#ctx0" brushRef="#br0" timeOffset="212355.5106">5884 6783 208,'0'0'31,"0"0"-31,0 0-2,0 0 2,0 0 7,0 0 19,82 0 21,-48-2-12,2-5-23,-2 1 0,-2 0-12,-7 3-16,-1 0-82,-9 3-50</inkml:trace>
  <inkml:trace contextRef="#ctx0" brushRef="#br0" timeOffset="212871.7201">6528 6340 358,'0'0'75,"0"0"-39,0 0 22,0 0-32,-85-16-26,59 22 2,-3 16-2,-2 10 0,7 4-4,0 6 4,6 1 0,9-3-2,6-2 0,3-7-3,0-5 1,11-5 0,8-6-8,5-6 8,0-5 4,7-4 1,3 0 0,2-7 0,0-13 2,-3-2 7,-5-4-8,-6-2-2,-5-3 11,-6 2-6,-4-5 8,-4-1 2,-3 3-8,0-1-1,-10 5-3,-7 4-3,5 8 0,-4 5-2,-2 7-40,0 4-86,-6 0-177</inkml:trace>
  <inkml:trace contextRef="#ctx0" brushRef="#br0" timeOffset="213464.7875">6940 6273 216,'0'0'53,"0"0"11,0 0 7,0 0-13,0 0-2,0 0-52,-16-15-4,11 30-10,2 12 10,-4 10 4,2 5-1,2 2 5,0-1-3,3-4-3,0-3-1,0-7 0,0-1-1,0-4-1,2-3-23,1-4-32,1-6 2,1-6 11,7-5-123,-3 0-10</inkml:trace>
  <inkml:trace contextRef="#ctx0" brushRef="#br0" timeOffset="213907.7013">6958 6327 37,'0'0'83,"0"0"-19,0 0-12,0 0 25,0 0-11,0 0-2,0-59-61,0 67-3,17 14-5,3 10 5,4 2 12,1 2-2,2 0-8,-1-2 0,4-1-1,4-2 3,-3 0-4,2-5 0,-2-1 0,-8-6 0,-4-5 1,-7-5-1,-3-5 1,-5-4-1,1 0 1,-2-1 11,6-18 19,3-9 7,-5-5-21,-1-1 10,-1 0-16,2-2-6,-4 0-3,3 0-2,0 2 0,-1 0-1,-2 3 1,1 1-6,0 2-4,2 7-4,-1 8-10,1 2-33,2 7-17,0 2-84,-2 2-109</inkml:trace>
  <inkml:trace contextRef="#ctx0" brushRef="#br0" timeOffset="215744.3539">8847 6080 6,'0'0'180,"0"0"-133,0 0 9,0 0-5,0 0-28,0 0-3,-51-12-5,36 26 3,0 8-11,-3 7 3,-1 5-6,-1 8 1,3 5 2,2 3-6,0-1 2,7 1-4,4-6 2,4-5-2,0-6-1,18-7 0,7-8-5,5-8 7,1-7 0,4-3 1,2 0 4,0-16 3,-1-7-3,3-4 1,-6-5-4,-5-2 3,-9-4 1,-5 1 4,-8-1 20,-6 0 0,0 2 6,0 1-11,-14 6-12,-8 0-4,-2 3-9,-3 4-1,-1 4-3,1 5-15,2 8-54,1 5-49,7 0-80</inkml:trace>
  <inkml:trace contextRef="#ctx0" brushRef="#br0" timeOffset="216248.3748">9217 6136 237,'0'0'75,"0"0"-36,0 0-8,0 0-13,0 0-18,0 0-6,-3 54 6,3-15 27,0 5 14,0-1 0,0 1-12,0-4-21,0-2-8,9-3 0,1-1-6,-2 0-22,-1-2 25,2-4 3,-5-4-21,1-6-22,1-8-36,0-5-81</inkml:trace>
  <inkml:trace contextRef="#ctx0" brushRef="#br0" timeOffset="216596.0627">9281 6111 18,'0'0'237,"0"0"-168,0 0-44,0 0-4,6-82-10,9 66 8,4 6-5,2 1-11,3 5 1,1 4-4,2 1-2,-2 21 2,-2 12 8,-7 3 5,-5 3 12,-10-3-15,-1-2 0,0-2-3,-13-3 1,-6-3 0,-3-4-8,2-5-3,-3-3 1,3-5-15,3-4-36,1-4-54,2-2-85</inkml:trace>
  <inkml:trace contextRef="#ctx0" brushRef="#br0" timeOffset="217222.4855">9813 6042 317,'0'0'115,"0"0"-62,0 0 2,0 0-46,0 0-9,0 0 0,0 94 4,-1-49 11,-5-2-8,0 1 0,0-1-1,-1-4-5,2-3 3,-2-7-4,4 0-1,3-5-11,0-4-43,0-5-12,3-3-22,9-4-54,-3-5-47</inkml:trace>
  <inkml:trace contextRef="#ctx0" brushRef="#br0" timeOffset="217523.3037">9857 6018 55,'0'0'33,"0"0"15,0 0 14,0 0-21,92-73-18,-65 62 7,0 5-16,-5 5 1,-5 1-5,-5 0-3,0 7-7,-5 11-4,-4 7-5,-3 7-18,0 3-20,-4 0-44,-10-6-69</inkml:trace>
  <inkml:trace contextRef="#ctx0" brushRef="#br0" timeOffset="217739.3842">9816 6268 31,'0'0'136,"0"0"-90,0 0-8,0 0-21,0 0-4,0 0-9,60-2 15,-30 1-11,-2 1 0,-2 0-8,-1 0 4,-7 9-4,-6 9-37,-9 3-78,-3 3-57</inkml:trace>
  <inkml:trace contextRef="#ctx0" brushRef="#br0" timeOffset="217944.4576">9802 6537 117,'0'0'61,"0"0"-46,0 0-13,0 0 61,0 0-23,105-25-27,-66 11-7,0 3-6,-6 0 2,-5 5-2,-2 2-15,-7 4-44,-1 0-52,0 0-16</inkml:trace>
  <inkml:trace contextRef="#ctx0" brushRef="#br0" timeOffset="218292.1328">10261 6116 7,'0'0'442,"0"0"-426,0 0 7,0 0 21,0 0-2,0 0-42,-12-11-7,11 39-6,1 9 8,0 7 10,-2 0 0,-1-1-2,-1-5-3,4-4 0,0-3-31,0-4-48,0-3-29,0-3 46,0-6 25,10-8-126</inkml:trace>
  <inkml:trace contextRef="#ctx0" brushRef="#br0" timeOffset="218800.065">10263 5999 327,'0'0'15,"0"0"14,0 0 29,16-89-20,1 74-29,3 1-7,0 5-2,-1 6 1,2 3 1,-2 0 3,1 9-5,-1 12 3,-8 8 3,-7 6-2,-4 1-4,-1 1 0,-16-4-4,-4-5 2,1-6-3,0-5 5,4-7 4,5-2-3,4-5 0,1 0-1,3-2 2,3 1-2,0 3-9,0 2-5,0 3 11,0 2-1,12 0 4,3 2 2,4 0-2,-1-1 2,4 0 0,-1 3 1,-4 0-3,-1 4-1,-4 2-3,-3 5-38,-2 1 12,-2-3 29,-4-3-32,2-4-16,-1-1-11,-1-6-69</inkml:trace>
  <inkml:trace contextRef="#ctx0" brushRef="#br0" timeOffset="219520.2442">10928 6006 167,'0'0'139,"0"0"-53,0 0-15,0 0-10,0 0-33,0 0-28,0 27-7,-12 12 7,0 7 2,-1-1 7,-1 0-7,4-5-1,-2-5-1,5-3 0,-1-5-6,3-3-19,-1-1-2,1-7 13,0-7 10,4-5-19,1-4-9,0 0 19,0-3 12,1-16-4,9-9 4,1-7 0,1-7-14,1-4-15,1-2 12,2-2 12,-2 1 6,-1 1 2,-4 7 13,2 8 13,-1 9 35,-4 6-23,-2 6 6,-1 4-10,2 5-23,-2 3-13,9 0-4,-2 14-7,6 14 5,-2 9 6,-2 6 16,-2 4-6,-2-2-2,-4-3 0,-1-3-8,-3-4 6,2-5-6,-2-1 1,0-2-1,0-2-2,-3 1-23,-5-5-17,4-3-2,1-4-68,1-7-46,2-4-50</inkml:trace>
  <inkml:trace contextRef="#ctx0" brushRef="#br0" timeOffset="219731.3687">10889 6237 241,'0'0'142,"0"0"-109,0 0-25,0 0-8,0 0-2,0 0 2,76-29-1,-47 29-4,-4 0-68,-4 0-104</inkml:trace>
  <inkml:trace contextRef="#ctx0" brushRef="#br0" timeOffset="220378.8595">11283 5971 237,'0'0'110,"0"0"-44,0 0-9,0 0-36,0 0-17,0 0 9,126-42 10,-73 30-9,1 2-7,-4-1-3,-3 2-2,-8 2-2,-8 5 0,-6 1 0,-5 1-31,-10 0-54,-5 4-68,-5 5-81</inkml:trace>
  <inkml:trace contextRef="#ctx0" brushRef="#br0" timeOffset="220632.8107">11528 5919 66,'0'0'121,"0"0"-15,0 0-12,0 0-22,0 0-49,0 0-23,-17 41 0,11-2 17,-1 4-4,0 4 7,-1-3-11,2-4-6,-1-2-1,4-4-1,0-2-1,1-3 0,2-1-31,0-1-59,0-2 20,0-6-44</inkml:trace>
  <inkml:trace contextRef="#ctx0" brushRef="#br0" timeOffset="221411.0348">12098 5899 216,'0'0'101,"0"0"-67,0 0-11,0 0-8,-87 0-15,59 23 2,1 5 1,0 10-3,6 7 1,0 6 14,4 2 5,5 1 11,5-4-19,7-8-11,0-4-1,16-5 0,7-6 0,7-6 0,3-8 0,1-3 1,4-7-1,3-3 1,1-3 2,4-18 3,-2-4-4,-5-4-2,-8-3 6,-9 0-1,-7-1 8,-9-2 32,-6-1-1,0-1-26,-15-3 8,-6 1-13,-3 2-7,-4 2-3,4 7-3,2 4-6,1 9-22,2 7-21,-1 8-73,1 0-68,-1 5-50</inkml:trace>
  <inkml:trace contextRef="#ctx0" brushRef="#br0" timeOffset="221811.731">12513 5892 281,'0'0'56,"0"0"10,0 0-37,0 0-15,0 0-14,0 0 0,-6 95 4,-2-46 15,-1 2 13,0-1-27,2-5-2,2-3-1,1-4-2,1-5-2,3-3-11,0-3 5,0-4-26,0-6-12,0-2-6,1-7-49,7 0-24,-2-3 11</inkml:trace>
  <inkml:trace contextRef="#ctx0" brushRef="#br0" timeOffset="222347.859">12532 5890 75,'0'0'1,"0"0"4,40-105 25,-22 81 37,2 4-12,-1 7-17,0 2-1,-1 8 5,0 3 0,3 0-24,-5 15 0,-1 14 4,-4 7-4,-8 5-3,-3 4-6,-5 3-7,-20 0-1,-8 0-1,-3-7-7,-1-6-25,3-10-4,8-7-26,8-9 22,9-7 37,5-2 3,2 0 6,2 0 12,0 0 20,0 0-23,0 0-15,6 0-10,14 6 5,4 2 5,1 3-1,2 1 2,0 2-1,-2 2 4,-1 1-4,-2 1-2,1 2 2,-5 1 0,-2 0-1,-4 0 0,-3-2 1,-5 1-6,-1-4-25,-1 0-23,-1-4-16,1-3-71</inkml:trace>
  <inkml:trace contextRef="#ctx0" brushRef="#br0" timeOffset="222914.9679">13263 5952 321,'0'0'42,"0"0"3,0 0-5,-7-98 44,-7 77-29,-5 3-24,-2 4-10,-5 7-7,0 3-10,-1 4-4,-2 0-1,4 0 1,5 7-3,6 4-1,5 2 0,3 6-9,3 6-2,3 5 5,0 3 3,4 3 6,13 2-5,2 1-1,5 0 6,1-3-1,-2-3 2,-1-4 0,-3-2-1,-4-5 0,-7-2 1,1-1 0,-8-2 0,-1 0 2,0-1-2,0 0 0,-13-3 2,-4-3 2,-3-1 0,-4-5-3,0-4 4,-6 0-5,-3 0-3,-1-5-13,0-1 9,1 1-8,0 1-62,-1-2-97</inkml:trace>
  <inkml:trace contextRef="#ctx0" brushRef="#br0" timeOffset="224026.8894">14853 6128 132,'0'0'105,"0"0"-12,0 0-2,0 0-27,0 0-64,0 0-9,9 17 6,0 10 3,0 1 5,0 1 0,3-2 4,0-4-6,1-4-2,1-2 1,-1-5-1,-1-5-1,2-4 0,2-3 0,1 0-3,2 0-4,2-7-1,-3-10 0,-2-1 3,-5-1 5,-4-1 1,-1 2 0,-5 3 2,-1 5 5,0 3 7,0 6 1,0 1-8,0 0-8,2 4-20,1 13 6,3-1 14,3 1-3,3-2 3,-2-3 0,2-1 2,5-4-1,0-2-1,3-2 0,4-3 1,-2 0 1,-1 0-2,1-12 2,-2-8 2,-4-5 7,-1-6 3,-6 2 0,-7-2 4,-2 4 13,0 5 0,-8 4-24,-7 3-7,3 5-12,2 7-27,-2 3-94,1 0-185</inkml:trace>
  <inkml:trace contextRef="#ctx0" brushRef="#br0" timeOffset="224258.6996">15586 6281 463,'0'0'110,"0"0"-94,0 0 9,0 0 10,0 0-35,0 0-14,7 0-103,2 0-120</inkml:trace>
  <inkml:trace contextRef="#ctx0" brushRef="#br0" timeOffset="224881.8161">15823 6345 321,'0'0'126,"0"0"-124,0 0-2,0 0 31,0 0-28,0 0 1,34 0 9,-20-6-5,-2-1-2,-3-4-6,0 1-14,2-3-4,2-1-6,1 0-14,1-1 6,0-3 16,-1 1 16,-4-1 4,-1 0 3,-6-2 17,-2 1 14,-1-4-23,0 1 6,-3 1-3,-7 3-8,0 2 2,-2 4-8,-3 5 11,-2 1-15,-3 6-9,-1 0 7,6 0-11,3 2 11,6 6-3,4 3-9,2 1 11,0 0 0,0 3-3,5-2 5,11 1-1,5-3 2,6-3-1,8-3 2,3-3 1,1-2-2,-2 0 1,-5 1 1,-4 1-2,-7 4 0,-5 1-2,-1 4 1,-6 2 1,-1 1 0,-1 1 5,-4 0-1,-3 3 0,0 2-4,0-1-17,0 4-90,0-1-66,0-4-25</inkml:trace>
  <inkml:trace contextRef="#ctx0" brushRef="#br0" timeOffset="225066.4913">16418 6375 392,'0'0'184,"0"0"-159,0 0 25,0 0-34,0 0-16,0 0-64,14-29-119,-8 16-143</inkml:trace>
  <inkml:trace contextRef="#ctx0" brushRef="#br0" timeOffset="225429.8143">16638 5800 415,'0'0'119,"0"0"-38,0 0-8,0 0-17,0 0-38,0 0-18,0-21-6,0 37-8,0 18 6,-5 11 8,-1 8 0,-1 2 3,-2-1-3,3-3 1,3-5-1,0-7 0,1-6 0,2-4-5,0-4 4,0-5-1,0-4-10,0-4 4,2-3-2,10-4-9,6-5-23,5 0-29,4 0-97,-6-12-173</inkml:trace>
  <inkml:trace contextRef="#ctx0" brushRef="#br0" timeOffset="225714.903">16411 6013 563,'0'0'0,"0"0"-21,0 0 19,0 0 4,0 0 1,0 0-2,108-13 1,-79 13-1,3 0-2,1 3 4,2 2-8,1-2-6,0-1-64,0 2-106,-7-1-85</inkml:trace>
  <inkml:trace contextRef="#ctx0" brushRef="#br0" timeOffset="225913.7823">16882 6163 395,'0'0'163,"0"0"-147,0 0 45,0 0-55,0 0-6,0 0-2,14 1-30,-13-1-33,-1 2-27,0-1-59,-8-1-148</inkml:trace>
  <inkml:trace contextRef="#ctx0" brushRef="#br0" timeOffset="228869.6717">18438 5979 42,'0'0'55,"0"0"15,0 0-6,0 0-37,0 0-8,0 0-10,0 0-6,0 0 13,22-63 9,-11 53-13,3-3 6,2 3-1,-1-1 8,1 4-14,1 2 4,1 3-4,-3 2-7,3 0-1,-3 7 0,2 9 3,-3 5 9,-1 6 0,-5 2 0,-4 3-1,-4-2-7,0 1 0,0 0 6,-10-3-12,-6-2 2,-1-4 6,-1-2-8,3-5 2,2-6-3,5-3 5,5-3 1,3-1-3,0-2 6,0 0 6,0 0 13,0-14-28,0-6-2,11-1 0,7-3 2,4-3-2,2-3 2,4-5 3,2 2-3,-1 0-3,-6 3 3,-2 8 3,-9 4 0,-4 7-2,-5 5 2,-3 4 12,0 2 12,0 0-4,0 0-20,-3 0-3,-12 21-3,-9 8 2,2 7 1,3 2 1,6-4-1,9 0-1,4-3-4,0-4 3,13-4-1,8-5-13,7-5-9,5-4-21,6-4-55,-4-4-94</inkml:trace>
  <inkml:trace contextRef="#ctx0" brushRef="#br0" timeOffset="229141.3303">19172 6213 394,'0'0'1,"0"0"-1,0 0 0,0 0 5,0 0-5,2 84 1,-4-63-1,-9 0-13,-5-2-52,-3 1-70</inkml:trace>
  <inkml:trace contextRef="#ctx0" brushRef="#br0" timeOffset="230003.4458">19700 5955 192,'0'0'101,"0"0"-2,0 0-28,0 0-9,0 0-28,0 0-19,-19-39 5,19 37 10,0 2-9,0 0-9,0 0-12,0 0-14,0 11 2,0 12 9,0 6 3,3 0 0,3 0 0,6-3 1,0-3-1,4-3-1,1-3 1,4-7-6,2-5-5,0-5 6,4 0-11,1-2 7,2-14-12,-3-7-10,-5-4 26,-5 0 2,-6-1 3,-3 2 3,-3 3 4,-2 4 11,0 5 1,-2 5-11,2 4 8,-3 5-9,2 0-7,-1 0-5,2 11-9,-2 16 3,-1 10 9,0 9 2,0 3 5,-5 3-4,-7-3-1,-6 1 0,-5-2-1,-5-2 2,-3-3 0,-2-4 1,0-4 1,3-8-3,2-6 1,4-6 2,8-4 3,5-6 32,5-3 1,3-2 10,3 0 9,0 0-9,0-9-19,0-9-30,18-6-10,14-5-6,4-1-6,6 2-18,-3 2 3,-3 5-8,-4 4-40,-7 7-82,-9 3-131</inkml:trace>
  <inkml:trace contextRef="#ctx0" brushRef="#br0" timeOffset="230250.8909">20312 6273 509,'0'0'46,"0"0"-39,0 0 6,0 0-13,0 0-5,0 0-36,-2 33 8,-14-17-8,-1 4-19,0-5-77,-2-3-121</inkml:trace>
  <inkml:trace contextRef="#ctx0" brushRef="#br0" timeOffset="231369.5151">20854 5751 321,'0'0'38,"0"0"-21,0 0 24,0 0-26,0 0-11,0 0 1,72-37 0,-44 34 10,9-2 9,5 1-9,1 0-1,0 1-9,-5 3 2,-7 0-4,-7 0 0,-6 0-1,-5 0-2,-5 0-2,-5 3 2,-3 2-8,0 6-11,0 4 9,-14 7 10,-7 1 6,-4 1-4,0 0 8,1-4 2,1 0-5,4-2-1,1-3-4,2 0 0,2-5-2,3-1 0,3 0-3,5-5-20,3-1-25,0-2-14,0-1 39,6 0 10,13 0 9,1 0 4,-2-3 0,-8 3 0,-1 0 5,-5 2 1,2 16 2,2 9 24,-2 6-19,-2 6-1,-4 2 9,0 1-5,0 0-14,-4-3 5,-10-3 1,-5-3 1,-4-3-6,-5-4 4,0-4-7,-2-2 1,3-5 21,5-6-9,5-3-4,6-3 0,3-3-2,5 0 12,0-1 15,3-14-18,0-5-15,6-2-1,19-3 7,10-2-7,8 2 0,8-1 0,4 0-2,-4 5 1,-1 5-7,-4 1-35,-4 5-22,-4 1-34,-5 5-92</inkml:trace>
  <inkml:trace contextRef="#ctx0" brushRef="#br0" timeOffset="234297.7787">22641 5780 204,'0'0'83,"0"0"0,0 0 10,0 0-17,0 0-47,0 0-15,-32-84 7,25 77-6,-2 2-2,-2 1-13,-3 4-1,-5 0 0,-8 4-1,-4 17 0,-5 6 1,1 5 0,7-1 0,4 0 0,9-1 0,4 0-3,8-2 1,3 1-3,0-2 3,0-3-9,16-5 1,2-3 0,6-7-4,6-5-1,-1-4-20,4 0 6,-1-4-10,-3-12 7,0-1 9,-7-4 20,-1-2 4,-8-1 0,-4 0 3,-3 0 11,-3 1 13,-3 2-11,0 5 15,0 3-7,0 6-2,0 2 8,0 4-16,0 1-14,0 0-4,0 0-10,-4 11-12,2 8 25,2 2 0,0 2-3,0-3 4,0 2 0,3-1 0,5-3-1,-1-2 0,4-3 0,3-5-8,5 0-1,3-5 5,5-3 3,1 0 2,-1 0-8,-5-3 1,1-8 4,-3-5 2,-1-2 1,-3-3 0,0-2 0,-4 1 3,0 1-3,0 0 0,-2 6 8,1 1 1,1 4 2,-2 2-10,2 2 1,0 3-2,-1 3-2,3 0 1,-3 0-3,0 14 4,-3 5 3,-3 4 12,-2 1 3,-2-1-1,-1 2-11,0-1-5,0-1-1,0-2 2,0 0-1,-3-2 0,-11 1 0,-2-4 6,0 0 4,1-3-10,3-5 1,3-1-2,3-4 7,2 0-2,1-1 1,0-2 9,1 0-2,2 0 8,0 0-11,0-10-10,8-6-3,11-7-5,8-4 1,0 2 5,3-2-1,-2 4 1,-3 2 0,-1 4 2,-1 2 0,-5 2 0,-2 2 0,-4 1 2,-4 1-1,-5 1 6,0 3 4,1 0-2,-3 2 0,-1 0-8,0 1 4,0 2 1,0 0-5,0 0 1,0 0 1,0 0 1,0 0-4,0 0-5,0 0 0,0 0 5,-4 0-3,0 0 3,1 0-1,1 3 0,-1 0-1,-2 3 2,-1 2-2,-2-1 2,-1 2 0,3 0 2,0-2-2,1-2 1,-1-1-2,5-4 1,-1 1 0,2-1 3,0 0-2,0 0 3,0 0 0,0 0 1,0 0-2,0 0 0,0 0-2,0 0 0,0 0 1,0 0-2,0-3 0,0-4 1,0-1-3,0-1 2,0-2 0,0 0-2,2 3-4,-1 2-4,1 2 7,-2 1 3,0 2 0,4-3 0,-4 1-1,3-5 1,2 2-3,1-1 2,0-1-2,-3 2 3,0 3 0,-3 2 0,0 1 0,0 0 5,0 0-5,0 0-1,0 0-7,0 0-4,-8 5 5,-4 9 6,-3 3 1,2 2-1,-3 4 1,0-1 0,2 5-2,0 1 4,2 0-2,3-1 0,2-1-2,4-4 2,3-2-4,0-4 4,0-2-3,10-5 0,10-1-3,6-1-8,10-3 8,3-2 0,4-2 3,1 0 3,-4 0 1,2-9-1,-5-5 0,-3-4 1,-4-1 0,-5-4 2,-6 0-1,-5-4 4,-6 5 6,-4-1 0,-4 4-1,0-1-2,0 4-4,0 4 1,0 1-3,-1 5 3,-2 0-1,-2 4-2,4 2 6,-2 0-6,0 0-3,-6 0-11,-2 14 2,-2 6 9,-2 4 0,6-2 1,3 0-3,6-1 1,0-3-2,0-2 2,0-1 0,8-4 1,2-2-2,5-3-9,2-1 5,2-5-2,3 0 8,-2 0-1,0-4 0,4-9 1,-3-4-1,2-4 0,-1-3 1,-4 0-3,-2 0 3,-2 0-2,-2 1 2,-2 4 0,-2 1 0,-1 5 1,-3 5-1,-1 5 0,0 1-1,0 2 0,4 0-11,-1 0 4,2 8 2,1 0-1,0 6 7,0 1 0,0 2 0,-1-1 0,-2 1 2,-2-1 2,-1 1 1,-2-2-4,-1 0 0,0-2-1,0 0 0,-10 1 0,-3-4 2,-5 2-2,1-2-26,-2-2-42,-2-1-101,5-2-74</inkml:trace>
  <inkml:trace contextRef="#ctx0" brushRef="#br0" timeOffset="234551.4675">24124 6105 695,'0'0'111,"0"0"-111,0 0 0,0 0 25,0 0-25,0 0-29,0 6-41,-10-6-101,-9-6-381</inkml:trace>
  <inkml:trace contextRef="#ctx0" brushRef="#br0" timeOffset="239472.8813">4926 8777 138,'0'0'111,"0"0"-48,0 0-13,0 0 9,0 0-28,0 0-27,0 0 5,-3 51 22,3-13 21,0 9-13,0 4-8,0 3-7,0 2-7,0-3-13,0-3 0,0 2-4,0-3 0,0 1 0,0-3-22,0-3-10,0-10 21,0-7-79,0-10-35,9-11-59</inkml:trace>
  <inkml:trace contextRef="#ctx0" brushRef="#br0" timeOffset="240178.4553">4862 8730 48,'0'0'51,"0"0"3,0 0-34,-2-82 44,2 58-21,8 1 7,-2 2-28,4 1 20,2 4-2,2-2-16,2 2-9,8 0 6,-3 4-6,6 6-5,1 6 3,5 0-3,4 18 3,0 15 0,-7 8 1,-7 3-9,-10 1 2,-7 2-5,-6-2-1,-9 1 3,-19 1-4,-7-5 9,-3-4-9,5-8-4,5-7-5,6-9-5,8-6-16,3-8-3,2 0 8,-1-4 2,4-11 18,1 1 5,2 0 0,3 4 6,0 4 2,0 4 19,0 2-20,0 0-7,11 2-13,8 13 13,1 8 4,2 2 5,2 7 11,-2-1-8,5 0-6,-4-3-5,2 2 1,-1 1-2,-2 3 2,-4 2-2,1 0 0,-2-3 1,2-4-1,0-7-1,-2-7-22,1-7-37,-8-7-7,1-1-77,-7-9-58</inkml:trace>
  <inkml:trace contextRef="#ctx0" brushRef="#br0" timeOffset="241613.3953">5484 9313 97,'0'0'64,"0"0"8,0 0 2,0 0-35,0 0-17,0 0-5,-6-45 2,6 37-6,3-1 0,11-1-13,2-1 2,6-1-2,5 3 2,-3 0-2,1 6 0,-2 3 0,-7 0 0,-1 3 0,0 13-1,-2 7 1,-5 5 0,-4 3 3,-4 0-2,0 1 4,-1-3 1,-8-5 0,-3-1-5,-3-4 5,3-1-2,-3-3-3,6-4 0,3-6-1,3-3 2,3-2 3,0 0 0,0 0 1,0 0 1,0-16-7,15-7-4,6-7 2,3-6 1,3-3 1,3-5 1,1 0 1,-1 5-2,-2 8 6,-4 3 6,-5 9 4,-7 6-3,-6 6 4,-4 4 4,-2 3 14,0 0-5,0 0-30,-6 17 6,-9 10-6,-3 9 1,2 3 0,5-1 1,5-3-2,5-5 1,1-6-4,0-2 3,1-5-1,16-2-2,5-6-1,6-3 3,4-5-4,-1-1-13,2 0-35,0 0 14,-5 0-74,-4 0-61</inkml:trace>
  <inkml:trace contextRef="#ctx0" brushRef="#br0" timeOffset="242393.5134">6388 8487 342,'0'0'32,"0"0"9,0 0 5,0 0 8,0 0-28,0 0-23,-34 12-6,20 24 3,-3 12 0,1 11 5,2 6 5,2 0-4,1 1 1,7-8-3,4-5-4,0-6-1,13-5-1,9-5 2,7-2 0,2-5-3,6-4 3,1-5 0,-5-6 2,-2-3-2,-6-3 0,-4-3-31,-1 0-13,-4-3-15,-4-3-24,1 0-21,-1 0-24</inkml:trace>
  <inkml:trace contextRef="#ctx0" brushRef="#br0" timeOffset="243067.3383">6867 8621 211,'0'0'70,"0"0"5,0 0 15,0 0 0,-88-46-49,67 46-41,-6 0 0,2 13 0,-2 12 0,6 11-3,3 9 1,2 8-1,4 2 3,0-3 1,6-2 3,3-7-2,3-4-2,0-6-1,18-4 1,3-6-2,7-5 2,2-6 2,6-4-2,7-7 0,0-1 1,0-3 0,-2-15 2,-4-8-2,-4-4 1,0-3 3,-8-3-3,-4-2 7,-9 2-5,0-3 4,-6 0-2,-5-3-5,-1 0 3,0-2-3,-14 3 0,-3 5 0,-4 4 4,-1 9 0,-1 6 5,-4 6-9,-4 10-1,-2 1-2,0 0-6,1 12 4,9 7 3,4 8-1,8 4 2,8 4-9,3-1 7,0-3 1,14 0 0,13-7 0,3-5 1,1-3 0,8-6-6,1-6-16,-1-2-40,1-2-49,-1 0-37</inkml:trace>
  <inkml:trace contextRef="#ctx0" brushRef="#br0" timeOffset="243509.717">7365 8318 224,'0'0'36,"0"0"13,0 0 33,0 0-4,0 0-40,0 0-36,2-8-2,4 33-14,7 11 14,1 9 1,2 6 3,-2 0-3,0-1 0,-2-5-1,-4-4 0,-1-2 3,-1-2-2,-6 1 4,0 0 6,0-1-2,-1 1-8,-8 1-1,3-2 3,0-3-2,-6-3-1,-9-5-16,-1-3-12,-8-5-8,-6-2-80,2-4-48</inkml:trace>
  <inkml:trace contextRef="#ctx0" brushRef="#br0" timeOffset="245329.8508">8358 8761 111,'0'0'150,"0"0"-96,0 0-52,0 0-1,0 0 8,0 0 20,94-20 29,-51 11-23,-3-1-24,-4 0-5,-2 5-5,-8 2-1,-7 3-18,-7 0-81,-12 1-81</inkml:trace>
  <inkml:trace contextRef="#ctx0" brushRef="#br0" timeOffset="245546.0219">8308 8954 175,'0'0'18,"0"0"-17,0 0 60,0 0 7,81-13-49,-40-1-11,0 1-5,-7 4-3,-7 5-3,-3 4-67,-6 0-53,-2 0-28</inkml:trace>
  <inkml:trace contextRef="#ctx0" brushRef="#br0" timeOffset="246664.6365">9918 8758 166,'0'0'90,"0"0"-12,0 0-4,0 0-23,0 0-45,0 0-6,0 0-7,0 1-4,3 4 6,12 1 5,3-2 1,7 1 18,5-5 14,4 0-10,1 0-10,1 0-2,-5-9-5,0 1-2,-7-1-2,-6 2-1,-5-3 3,-5 0-4,-2-1 7,-6-2 3,0 1 1,-2-2-6,-16 1 11,-5 1-14,-6 1-2,-2 4 1,-3 2-3,-1 4 2,2 1 0,2 0 0,0 9-1,-1 10 1,1 9-7,4 6 7,2 7 1,4 3 0,3-1 2,9-1-2,9-3-1,0-4 0,6-5 0,15-4-3,6-5 3,11-5-1,9-4 1,8-3 0,8-4 6,7-5-2,0 0 3,-3-3 0,-4-11-7,-10-1-38,-5-1-39,-9-2-85,-12-2-40</inkml:trace>
  <inkml:trace contextRef="#ctx0" brushRef="#br0" timeOffset="247505.1357">10588 7968 264,'0'0'45,"0"0"-28,0 0 40,0 0-39,0 0-18,0 0-12,10-7 12,13 3 5,3 0 18,6-4-3,4-1-8,1 0-8,-1 1-1,4 1-3,-9 2-56,-8 2-101,-10 3-86</inkml:trace>
  <inkml:trace contextRef="#ctx0" brushRef="#br0" timeOffset="248069.3004">11158 7999 175,'0'0'199,"0"0"-183,0 0-12,0 0 26,0 0-4,0 0-20,28-23-2,-15 11 1,-2 2-3,-3-2 0,-1 2 2,2-3-3,0-2 1,0 0-2,1-1-3,-4 1-3,-1 2 1,-4 5 5,-1 1 3,0 6-2,0-1 16,0 2 27,0 0-17,0 0-27,-3 5 1,-7 13-1,-1 5 4,4 2-4,2 2-1,5 1 1,0-2 0,0 2 0,5-3 0,4-2 0,4-4 0,1-5-9,2-4-28,2-3-33,0-7-96,-3 0-110</inkml:trace>
  <inkml:trace contextRef="#ctx0" brushRef="#br0" timeOffset="248285.4619">11271 7706 369,'0'0'6,"0"0"-6,0 0-15,0 0 6,0 0-63,0 0-104</inkml:trace>
  <inkml:trace contextRef="#ctx0" brushRef="#br0" timeOffset="250814.1829">11662 7665 92,'0'0'62,"0"0"-8,0 0-11,0 0-6,0 0 8,0 0-33,-54-39-5,40 37-2,2 2 8,-1 0-12,2 0 0,-1 2-1,-3 13 4,0 5-4,-3 5 1,3 7-1,2 5 4,-1 4 6,4 3 1,1-2-6,6-2 4,3-1-5,0-3-3,6 1-1,10-7 1,3-3-1,4-6 1,4-6-1,3-9 4,0-6-2,-1 0-1,3-9 3,-7-12-3,3-5 3,-4-5-1,-6-2 1,-2-2 4,-3-1 4,-6 1 17,-3 1 1,-4-1-2,0 0-9,0 0-1,-11 4-16,-3 1 3,-2 3-1,-2 3-1,-3 2-1,-1 6-1,-2 6-2,3 2-2,0 7 3,4 1 0,6 0 0,3 0-1,2 4 0,3 13-7,1 7 1,2 1 7,0-1-1,0 1-1,14-4 0,4-5 2,3-1 1,6-4 0,3-2-1,1-5-3,3 0-36,-1-4-74,-6 0-160</inkml:trace>
  <inkml:trace contextRef="#ctx0" brushRef="#br0" timeOffset="252099.0671">12430 7643 134,'0'0'136,"0"0"-51,0 0 5,0 0 6,0 0-26,0 0-36,0-23-7,0 23-13,-1 0-14,-11 9-11,-8 18 11,-9 9 2,-8 9 5,-2 2-6,1-5 3,5-2-4,2-4 1,4-2-1,7-2-3,1-3-17,5 0-12,2-3-4,4-7-16,1-5-30,4-5-43,3-9-56</inkml:trace>
  <inkml:trace contextRef="#ctx0" brushRef="#br0" timeOffset="252500.0597">12226 7599 1,'0'0'278,"0"0"-206,0 0-41,0 0-16,0 0-12,0 0 6,12 35 5,-3-5 11,-2 1 13,4 3-19,4 3-16,3-3 3,4 0-5,5-3 0,1-2 2,-1-1-2,-3 0-1,-2-3 1,-5-3-1,-5-5 0,-3-3 0,-2-5 0,-4-3-21,-2-5-42,-1-1-28,0 0-39,0-6-51</inkml:trace>
  <inkml:trace contextRef="#ctx0" brushRef="#br0" timeOffset="253548.6609">11174 8184 12,'0'0'32,"0"0"-32,0 0 0,0 0 1,0 0 29,0 0 31,69 9-9,-36-9-3,4 0 9,3 0-27,2 0-4,9 0 1,1 0-11,11 0-1,8 0 2,5 0 4,11 0-16,1 0-4,1-1-1,2-4-1,3-1 4,3-4-4,2-2 0,-7-2 0,-8 2 1,-14 2 1,-13 0-2,-14 5 0,-13 0 2,-6 2-2,-11 1 0,-7 2-2,-6 0 0,0 0-11,0 0-35,-3 2-58,-18 7 57,-7 0-86</inkml:trace>
  <inkml:trace contextRef="#ctx0" brushRef="#br0" timeOffset="254382.1025">11601 8353 17,'0'0'71,"0"0"-62,0 0 35,0 0 46,0 0-25,0 0-27,28-38-16,-16 29-4,6 0 5,0 1 4,3 4-11,-3 0 2,6 2-11,-5 2-5,3 0 0,-2 0 1,-2 6 0,-5 8-2,-5 1 2,-3 4 7,-5 4 7,0 1 2,-5 1-6,-13 4-9,-8 1 3,-2-1-3,-2-1-2,2-2 5,3-5-4,3-1-2,5-7 0,6-2-1,4-6 5,1-1-4,6-3 2,0-1 11,0 0-4,0 0-10,10 0 0,10 0 0,10-7 4,1-1 0,9 0-2,-3 3 1,-1 2-1,0 1-2,-3 1 0,-2 1 2,-1 0-4,-3 0 2,-3 0 0,-4 0-1,-4 0-9,-3 0-9,0 3-18,-1 0-28,2-1-9,-4-2-48,-1 0-84</inkml:trace>
  <inkml:trace contextRef="#ctx0" brushRef="#br0" timeOffset="290289.4102">13930 8672 72,'0'0'109,"0"0"-40,0 0-5,0 0-13,0 0 1,0 0-6,0 0-4,-2-14-8,2 11 4,0-1-5,2-2-15,7 1-15,1 1 5,7-1-6,4 1-1,4-1-1,5 2 1,1-1-1,0 2-11,-1 2-13,-5 0-8,-3 0-12,-6 2-29,-2 8-11,-4 1-24,-6 0-56</inkml:trace>
  <inkml:trace contextRef="#ctx0" brushRef="#br0" timeOffset="290590.2187">13896 8815 173,'0'0'50,"0"0"-11,0 0 23,0 0-23,0 0-27,0 0 80,53 6-27,-20-6-18,3 0-18,0 0-14,1 0-11,-4-3-1,-5 0-3,-4 1 0,-5 2-14,-3 0-33,-5 0-42,-3 0-51,-5 0-27,-3 0-6</inkml:trace>
  <inkml:trace contextRef="#ctx0" brushRef="#br0" timeOffset="293462.8258">15501 8264 36,'0'0'84,"0"0"-9,0 0-3,0-78-1,-8 58-28,1 2 19,-2-1-12,-4 2-16,-1 0 2,-2 4-17,-1 2-7,-2 4-6,-2-1-6,-2 4 3,-3 0-6,-4 4 3,0 0-3,-1 0 3,-1 4 0,-1 8 0,-1 3 3,3 1-3,2 2 0,4 2 0,3 6 0,3 5-3,0 10 0,0 10 3,3 8 1,1 7 1,4 2 8,5-2-6,6-3 3,0-7-4,0-4-2,17-6-1,7-7-1,7-8 1,6-5 2,6-8-1,4-6 2,2-6-2,-1-6-1,1 0 3,-6-7 1,0-12-4,-5 0-6,-7-1-28,-7 2-23,-10 3 1,-7 5-10,-5 4-26,-2 1-12,0 5-18</inkml:trace>
  <inkml:trace contextRef="#ctx0" brushRef="#br0" timeOffset="294378.3309">15717 8580 151,'0'0'94,"0"0"-37,0 0 7,0 0-10,0 0-46,-79-13-6,64 29-4,2 4 2,-2 5 0,4 1 22,4 3-3,2-3-2,5-2-10,0-3-2,8-3-5,9-4 0,2-2 0,3-6 0,2-3 1,-2-3 5,4 0-4,-1-5 5,0-15 0,-2-6-3,-1-4-4,-6-3 0,-5 0-13,-8 1 6,-3 5-3,0 3 10,0 6 1,-9 4 4,-2 5 15,1 4 8,4 3-4,2 0 2,2 2-26,2 0-2,0 0 0,0 0-8,0 0 0,0 4 7,0 0-8,6-1 1,6-2 6,8-1 4,5 0 4,3-4-3,2-10-2,-3-2 1,-6-2 0,-3-2 2,-5 0-2,0 1 1,-5 1 0,1 3-1,-3 4 3,-2 4-2,-2 6 3,-2 1 28,0 0-24,1 0-8,2 16-10,5 8 10,-1 6 8,5 0-6,0-3-1,0-1 1,2-2-2,-4-2 0,-1-2 3,-6 0-3,-3-4 7,0 2 1,-13 1 9,-14-1 2,-6 1-8,-3-1-4,-1-3-7,1-3 0,6-3-11,5-6-56,5-3-150</inkml:trace>
  <inkml:trace contextRef="#ctx0" brushRef="#br0" timeOffset="295447.2651">16795 8094 49,'0'0'102,"0"0"-15,0 0-8,0 0-21,0 0-23,-83-51-13,67 51-17,1 0-5,-3 7 3,3 10-2,-4 5 8,-1 10 2,2 7 8,-4 9 6,3 8 17,1 6-21,1-2-4,7 1-14,7-5-1,3-7 5,0-5-7,1-7 3,16-4-3,2-6 1,7-6-1,0-5 1,6-5-1,-1-5 0,3-4 1,-1-2 4,0 0-4,1-14 4,1-4 1,-1-6 2,-1-8 5,-2-5-1,-2-7 2,-6-4-7,-3-2-2,-10-2-5,-5 0 5,-5 2-5,0 4 0,-15-1 5,-11 5-5,-3 3 4,-3 6-1,-1 7 17,2 8-5,0 12-7,1 5-8,0 1-2,-1 18-2,1 10 2,2 11-2,2-1 2,10-2 2,5-1-2,11-7-2,0 0 4,9-3 0,12-3-1,6-2 1,3-2-3,6-4-8,2-3-23,6-7-12,-2-1-49,-4-3-100,-5 0-120</inkml:trace>
  <inkml:trace contextRef="#ctx0" brushRef="#br0" timeOffset="295993.6648">17442 8305 356,'0'0'60,"0"0"-16,0 0 14,0 0-11,0 0-47,0 0-2,-42 45 2,11 0 0,-7 9 4,-8 8-3,-5 1 11,-5-1-2,-1-4 7,-1-2 13,1-4-16,-2-5-12,2 2 1,4-6-2,6-1-1,8-4 0,8-5-6,4-1 4,6-4 1,4-2-11,6-7 5,8-2-14,3-9-39,0-7-66,21-1-59</inkml:trace>
  <inkml:trace contextRef="#ctx0" brushRef="#br0" timeOffset="296854.0627">17194 8875 131,'0'0'58,"0"0"-12,0 0 30,0 0-18,0 0-24,90-77-7,-68 71 17,2 3-9,1 3-22,-2 2-4,-1 20 8,-7 8-3,-3 8-3,-12 6-4,0 1 1,-6 0-3,-18 0-3,-3-3 3,-3-1-5,-2 0 2,-3-4-3,2-2 1,0-6-1,7-7 1,2-7 0,9-3 0,3-4 2,8-5-1,1-2 7,3-1 32,0 0 2,0 0-24,0 0-15,6-1-3,17-8 1,13-3-1,9-1 0,4 3 0,3-1 0,-4 6-1,0 3-5,-5 2-6,-3 0-42,-4 0-28,-8 0-77,-6 6-50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3:57:49.8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18195 8124 104,'0'0'121,"0"0"6,0 0-19,0 0-23,0 0-34,0 0-32,0 0 16,0 0 4,-1-12-21,1 12-13,0 0-5,0-2-3,3 0-4,19-5 1,8 0 5,7-2 0,2-2 1,0 2 0,2 0 0,1-3 0,2 0-2,-4 0-16,-6 5-38,-9 2-20,-11 5-65,-9 0-47</inkml:trace>
  <inkml:trace contextRef="#ctx0" brushRef="#br0" timeOffset="285.2113">18489 8032 43,'0'0'96,"0"0"-15,0 0 13,0 0-40,0 0-43,0 0-11,-3 16-11,2 7 11,-1 7 35,-2 5 5,1 2-7,-2 2 4,2 1 5,2-1-23,1-2-19,0 0 2,0-1 1,0 0-3,0-1-3,0-2-29,0-3-76,-3-5-80</inkml:trace>
  <inkml:trace contextRef="#ctx0" brushRef="#br0" timeOffset="501.1292">18328 8615 50,'0'0'289,"0"0"-180,0 0-17,0 0-30,0 0-44,0 0-18,-1 9 0,15-2 2,7-1 7,11-1 6,8-4-12,8-1 6,5 0-9,-6 0-20,-4 0-49,-10 0-52,-11 0-47,-8 0-80</inkml:trace>
  <inkml:trace contextRef="#ctx0" brushRef="#br0" timeOffset="2775.9373">19616 8380 429,'0'0'41,"0"0"-33,0 0 12,0 0-13,0 0 0,0 0 2,120 0 15,-72 0 6,0 0-15,-3 0-9,2 0-2,0-3 2,-3 2-6,-3 1-2,-7 0-44,-12 0-79,-11 8-111</inkml:trace>
  <inkml:trace contextRef="#ctx0" brushRef="#br0" timeOffset="3393.2134">20581 8434 239,'0'0'107,"0"0"-107,0 0-10,0 0 10,0 0 1,0 0 54,41 20-19,-24-20-10,1 0 0,-1-8-17,0-4-3,-5-4-6,1-1-6,-6 0-13,-3 2 19,-4 5 0,0 1 4,0 4-4,0 4 72,0 1-23,0 0-27,0 0-22,0 0-11,0 16 6,0 8 5,0 5 8,0 1-4,0-1 7,0-2-11,0-2 0,8-2-2,3-3-2,1-4-35,2-7-52,1-6-52,-3-3-201</inkml:trace>
  <inkml:trace contextRef="#ctx0" brushRef="#br0" timeOffset="3609.3857">20779 8183 585,'0'0'31,"0"0"-17,0 0 6,0 0 0,0 0-20,0 0-22,-8-28-44,8 28-115,0 0-147</inkml:trace>
  <inkml:trace contextRef="#ctx0" brushRef="#br0" timeOffset="5946.3611">21558 8165 130,'0'0'125,"0"0"-48,0 0 27,0 0-19,0 0-53,0 0-2,2-76 26,-2 60-22,-6-5-32,-2 1 12,-2-1-11,1 0 4,-2-1-5,-2 2-2,2 2 7,-3 0-7,-1 4-5,-3 0 5,0 4 0,0 1 1,4 5-1,3 1 0,0 3-2,0 0 1,-3 0 0,2 0 0,-3 7-14,3 7 13,0 4-2,0 3-2,5 6 1,2 6-2,2 10 5,3 7 0,0 8-1,9 3-4,12-1 7,3 4-5,4-4-5,4 0 10,1-4 1,2-4-1,-2-3 0,-2-6 0,-5-4-4,-5-5-18,-7-6 15,-6-5 2,-8-5 0,0-3-1,-6-3 6,-19-5 6,-8-2-1,-6-4 37,-3-1-28,2-1 1,1-17-15,4-8 4,6-2-9,7-3-30,4 3-9,7 5-19,5 5-24,3 3-60,3 0-141</inkml:trace>
  <inkml:trace contextRef="#ctx0" brushRef="#br0" timeOffset="6906.7836">21682 8518 242,'0'0'0,"0"0"-7,0 0 7,0 0 1,0 0 7,0 0-3,25 36 6,-11-36 24,7 0 8,4 0-25,2-15-12,2-4-6,0-2-2,-8 1-13,-5 2-5,-7 3 13,-4 5 7,-2 4 5,-3 2 3,0 3 19,0 1 41,0 0-13,0 0-55,0 5-21,0 12 21,-2 6 1,1 1-1,1 2 1,0-4-2,0-2 1,0-2 0,4-3-2,3-3 1,0-2-1,0-2-1,-1-2-2,2-4-9,5-2 0,2 0-25,6-5 32,1-10 1,-1-3 4,0 0-1,-3 1 3,-5 2 3,0 3 25,-2 3 17,-5 3-5,-1 3-7,-4 3 3,4 0-33,5 0-2,4 0-1,5 3 0,-1 8 1,1 1-1,-4 1-2,-5 0-1,0-2 1,-7 0-15,0-2 16,-2-1-2,-1-2 3,3-2 0,-3-3-3,3-1 2,-2 0 1,2 0-19,2-1 11,4-14-1,6-5-17,1-1 10,2 2 16,-4 4 0,-4 4 7,-3 6 34,-1 0 0,0 3-13,2 2-25,4 0-3,3 0-2,2 2 2,0 10 0,1 0 4,-5 3-6,1-2 2,-4 4-11,-4-2-7,0-1-13,-5-2 4,-1-3-9,0-3-19,0-6-47,0 0-181</inkml:trace>
  <inkml:trace contextRef="#ctx0" brushRef="#br0" timeOffset="7154.1233">22079 8208 636,'0'0'6,"0"0"-6,0 0 1,0 0 18,0 0-19,0 0-30,-11-15-26,10 15-72,-2 0-169</inkml:trace>
  <inkml:trace contextRef="#ctx0" brushRef="#br0" timeOffset="8116.4718">22811 7916 212,'0'0'89,"0"0"-19,0 0-2,0 0 13,0 0-22,0 0-53,-25-37-4,10 37-2,-3 12 0,-3 10 1,-1 8-1,2 12 0,1 8-1,6 6 1,2 1 5,7 0-4,4-4-2,0-4 1,7-3-2,16-5 2,5-5 0,6-6 0,5-7 3,0-7-1,-3-7-1,-1-7 0,-2-2 12,-1-5 5,-2-15-10,-4-8 1,-3-6 6,-5-5-4,-4-4-1,-8-6 1,-6 0 1,0-5 2,-1-5-13,-18 0 5,-2-1-6,-8 7 0,-2 10-2,3 7-3,-2 9 5,3 5 3,0 9-3,2 4 0,4 9-3,0 0 0,5 12 0,5 18-1,4 8-2,7 8 5,0 1 0,4 1 0,18-4 1,3-7 0,6-5 0,3-6 0,0-5-32,7-5-18,-2-4-66,2-6-59</inkml:trace>
  <inkml:trace contextRef="#ctx0" brushRef="#br0" timeOffset="8622.8635">23730 7940 436,'0'0'46,"0"0"-16,0 0 59,0 0-11,0 0-70,0 0-8,-11 21-6,-9 25 6,-10 12 3,-7 6-2,-3 0 2,-2-5 3,-1-2 10,2-1-16,7-1 0,0-2 0,-1-2 4,5-4-8,1-5 8,3-6-3,3-1 2,-1-5 0,4-4-5,4-4 2,5-5-2,5-7-3,5-4-38,1-4-46,6-2-48,21-3-39,8-15-53</inkml:trace>
  <inkml:trace contextRef="#ctx0" brushRef="#br0" timeOffset="9366.6655">23623 8488 245,'0'0'107,"0"0"-90,0 0 17,0 0 57,0 0-77,89-65-13,-65 61 5,-3 3-5,0 1 7,-3 4-6,-3 20-1,-2 11 20,-5 7-20,-8 8 5,0 1-5,-5-2 3,-16-4-4,-2-4-16,-3-5 11,1-7 5,-2-4 0,0-4 0,3-6-1,8-2 2,4-7 8,7-4 11,4 0-3,1-2 0,0 0-8,0 0-9,1 0-10,17 0 10,14 0 13,9-4 0,8-7-6,-2 3-7,-4 3-3,-3 0-33,-5 0-67,-8 1-62</inkml:trace>
  <inkml:trace contextRef="#ctx0" brushRef="#br0" timeOffset="11017.0304">24997 7816 168,'0'0'100,"0"0"-25,0 0 63,0 0-81,0 0 5,0 0-28,1-14-11,-1 14-23,-8 14-9,-12 14 9,-11 14 15,-11 11-12,-1 3-2,-1-1 4,1-2 0,9-6-10,6-4 0,2-4 4,8-1-15,-1-2 7,2-3-2,0-3-32,-3-2-24,5-7-39,-2-5-28,0-4-91</inkml:trace>
  <inkml:trace contextRef="#ctx0" brushRef="#br0" timeOffset="11386.8987">24655 7840 211,'0'0'247,"0"0"-206,0 0-18,0 0 14,0 0-29,0 0-8,24 33 0,-4 7 30,0 7-13,3 1-6,2 0 3,2 1-5,3-3-6,-2-1 3,2 2-6,-5-1 0,-3 1 0,-6 0 0,-7-4-19,-6-4-11,-3-4-3,0-6-11,0-8-45,0-8-30,0-11-68</inkml:trace>
  <inkml:trace contextRef="#ctx0" brushRef="#br0" timeOffset="13545.9621">14300 10917 296,'0'0'113,"0"0"-52,0 0-23,0 0 55,0 0-69,0 0-13,-6 0-11,12 0 0,15-6-1,1 2 0,5 0-1,0-3 2,7 1-11,-1-1-30,1 1-70,-1 1-26,-8 5-82</inkml:trace>
  <inkml:trace contextRef="#ctx0" brushRef="#br0" timeOffset="13746.5094">14234 11087 93,'0'0'156,"0"0"-150,0 0 13,0 0 62,84-14-54,-47 2-14,0 1-11,0 4-4,-5 2-10,-5 4-105,-3 1-70</inkml:trace>
  <inkml:trace contextRef="#ctx0" brushRef="#br0" timeOffset="16674.7511">15931 10139 262,'0'0'30,"0"0"6,0 0 21,0 0 18,0 0-10,0 0-38,0 0-23,-19-15-2,5 15 10,-1 0-8,-2 0-4,1 0-1,-2 2-2,1 1 3,1 2 0,0-1-5,1-1 3,3 1 2,-1 0-5,5-1 5,3-2-2,2-1 2,3 0 0,0 2 2,0-2-5,0 0 3,0 0-6,0 1-1,0 2 0,0 1 1,0 4-1,0 2 7,0 4 0,0 4 2,0 3-2,0 5 0,-1 4 1,-2 3 2,-1 3-3,4 5 0,0 4-1,0 3 2,0 2-1,0-2 0,0-1 1,0-2 5,0-3-6,0 2 0,4 1 3,0 1 1,1 1 0,-2-2-1,-1 0 1,-1-1-4,-1-2 5,0 2-1,0-4 9,0 1-9,0 2 3,0-3-3,0 2-1,0-1 3,0-1-5,-1 1 3,-6 1 1,1 2-4,-1-1 3,3 6-2,-2 2 0,1 2 4,2 1-1,0-3-3,2-3 1,-1 1 4,1 1-5,-3 2 6,-1 2-6,0-2-2,1 1 2,-1-2 1,1-1 4,-2-2-3,0 0-4,2-3 1,1 1 7,0-3-6,-2-2 4,2 1-5,-3-2 2,2 0 0,-1 0 0,-1 1-2,0 4-1,2 2 3,-5 1-3,4-2 2,1 2-2,-1-8 1,1-2-1,1-4 3,0-2-1,1-5-4,0 0 0,-1-5 2,0-1 2,-2-1-1,4-3-2,-1-2 2,1-3-1,-1-2 2,-1 0-2,3-3 0,0-1-1,0-1 1,0-2-4,0-2 3,0 2 0,0-3 0,11 0-4,14 0 2,11-7 3,8-15 0,7-2-4,3-3 1,-1 2-30,3 2-12,-7 2-63,-6 3-59,-9 1-153</inkml:trace>
  <inkml:trace contextRef="#ctx0" brushRef="#br0" timeOffset="17993.5727">16773 10176 161,'0'0'72,"0"0"-1,0 0 10,0 0-7,0 0-37,0 0-6,0 0 3,-62-58-7,51 58-21,-1 0 0,-2 0-5,-3 0-2,-1 6 1,2 5 0,-2 1-1,1 4-4,0 5 5,0 5-1,-2 4 0,1 3 1,0 2 0,2 3-3,7-1 2,2 4 1,7 1 0,0 1-1,0 0-3,7-6 3,12-4 1,5-7-5,9-5 4,5-6 2,4-6 2,3-4 0,0-5 0,-3 0-3,-2 0 0,-8 0-31,-3-12-36,-7-1-33,-1-1-76,-9-3-36</inkml:trace>
  <inkml:trace contextRef="#ctx0" brushRef="#br0" timeOffset="18811.2894">17138 10397 116,'0'0'121,"0"0"-75,0 0 17,0 0-9,0 0 39,0 0-92,0 0 6,-53-12 6,42 29-12,3 2 2,0 5 4,2 1 0,5 0 2,1-1-9,0-5-1,0-4 1,3-3 0,6-2 1,6-6-1,0-3-1,5-1-7,0 0-3,2-4 1,-2-8-1,-5-5 3,-4-1 4,-5-2 4,-2-2 0,-4-2 4,0-1-4,0 2 0,0 3 1,0 5 0,0 3 6,-7 5 0,0 2 44,3 3-51,2 2-3,1 0 3,1 0 2,0 0-2,0 0-6,0 0-45,0 0-34,9 0 25,7 0 56,3 0 1,1-2-6,1-4-3,-1-2 4,0-2 6,-1-3-3,0 0 4,-5 0 2,-5 2 0,-3 3-1,-2 6 17,-2 0 69,-2 2-23,0 0-37,0 0-5,0 0-21,1 0-2,4 7 2,3 9 0,1 3 21,2-1-20,1 2 7,-1 1-5,2-3 0,-4 4 3,-1-4-5,-4 1 1,-4-1 3,0 0-4,0-2 0,-9 1 3,-7-2-4,-7-3-37,0-2-53,-1 1-75,1-2 44</inkml:trace>
  <inkml:trace contextRef="#ctx0" brushRef="#br0" timeOffset="19544.4643">17833 10023 53,'0'0'58,"0"0"26,0 0-30,0 0-27,0 0 11,0 0 5,-55-25-41,43 27 8,-3 11-10,1 7 6,-2 5-2,2 10 5,2 3 12,1 5 3,5-2-9,4-2 16,2-3-15,0-1-15,3-4 1,9-1-2,6-4-4,3-4 4,1-7 1,4-5 0,2-10-1,3 0 0,1-7-3,-3-12 1,-2-4 2,-5-2 0,-6-2 1,-6 0 6,-7-7 5,-3 0-3,0-4-9,0-1 1,-9 2 5,-6 2 37,-4 4-11,-2 8-14,-2 6 4,3 7-5,1 6-9,0 4-2,0 0 0,1 11-6,0 14-1,6 4-2,6 1 0,6 1 2,0-6-8,6-1 2,9-4-19,7-4 18,2-4 3,3-1-1,3-5-17,1-2-19,0-2-31,-1-2-47,-5 0-75</inkml:trace>
  <inkml:trace contextRef="#ctx0" brushRef="#br0" timeOffset="19983.217">18358 10011 516,'0'0'47,"0"0"-9,0 0 27,0 0-14,0 0-51,0 0-13,-22 38 13,-4 6 5,-11 7-5,0 2 2,-2-1-2,1-2 4,5-2-4,2-2 2,3 5-2,3 0 0,-1-2-1,6 1 0,0-5-12,2-1 7,3-4 4,2-5-7,5-5-1,4-6 5,4-4-40,0-8-53,0-9-39,6-3-111</inkml:trace>
  <inkml:trace contextRef="#ctx0" brushRef="#br0" timeOffset="20562.3148">18515 10395 192,'0'0'38,"0"0"25,0 0 15,0 0-51,0 0-15,0 0 0,44-52 14,-29 50-16,3 2 4,2 0-10,-1 11-2,-1 14-2,-9 14-15,-8 10 13,-1 6 2,-13 1 24,-10-2-3,-2-7-21,0-8-1,1-6 1,4-9 9,3-4 1,4-5-10,3-3 0,6-4 5,1-4 12,1-3 5,2-1 7,0 0-6,0 0-14,0 0-1,3 0-3,13 0-1,7-3 10,7-4-11,0-1 0,0 2-3,-2 0-20,-3 1-43,-4 1-78,-9-2-87</inkml:trace>
  <inkml:trace contextRef="#ctx0" brushRef="#br0" timeOffset="22605.1339">21373 10300 307,'0'0'48,"0"0"-37,0 0 43,0 0-42,0 0-1,102-14 34,-68 9-13,-1 0-25,-3 1 1,-5 0-8,-3 0 0,-4 3-47,-6 1-45,-7 0-41,-5 0-102</inkml:trace>
  <inkml:trace contextRef="#ctx0" brushRef="#br0" timeOffset="23338.3259">22094 10311 301,'0'0'125,"0"0"-114,0 0 70,0 0-37,0 0-44,0 0-11,9-7 2,9 2 9,5-4 0,3-2-1,1 0-1,-6-3-29,-2 0 5,-4 4 22,-8 0 4,-4 5 5,-3 0 3,0 4 59,0 1-28,0 0-20,0 0-6,-4 0-13,-2 9-2,-3 6 2,1 3 0,2 1 0,5-2 0,-1 1 0,2-1 0,0-3-6,2 2-1,8-3-39,7-4-52,1-6-27,1-3-110</inkml:trace>
  <inkml:trace contextRef="#ctx0" brushRef="#br0" timeOffset="23554.4984">22301 10047 25,'0'0'500,"0"0"-497,0 0 15,0 0 18,0 0-36,0 0-12,-12-14-122,14 15-122</inkml:trace>
  <inkml:trace contextRef="#ctx0" brushRef="#br0" timeOffset="24357.693">22972 10011 181,'0'0'136,"0"0"-27,0 0 14,0 0-68,-62-85-8,44 71-32,1 4-1,-3-1-14,0 5-2,1 3-2,-5 3 4,0 0-16,1 0-12,1 2 28,3 8-1,4 4-3,3 2 2,3 5-1,5 6-4,2 6 5,2 4 0,0 4 0,14 2 1,11-1-8,6-1 9,2-2 2,2 0-2,-1 0-2,0 3 2,-3 3 2,-5 1-2,-4-4 0,-9-5-2,-7-4-2,-6-8-7,0-9 6,-8-4 5,-7-4 4,-8-5 16,-3-3 0,-3 0 2,-1-8-14,-1-8-8,4-6-2,0 0-19,5-1-14,4 1-22,6 2-26,4 2-51,5 1-160</inkml:trace>
  <inkml:trace contextRef="#ctx0" brushRef="#br0" timeOffset="25305.1021">23079 10392 189,'0'0'28,"0"0"-28,0 0 0,0 0 1,0 0 20,0 0-11,20 21 17,-4-21 12,4 0 5,5-3-29,1-10-11,-1-5-4,-5-2-4,-3 1-20,-6 1 1,-5 1 8,-6 3 4,0 4 11,0 2 5,0 5 6,0 2 34,0 1-7,-3 0-24,0 0-7,-1 7-8,0 10 1,0 4 0,2 3-3,2 2 3,0-2 0,0 0 3,0-2-2,2-1-1,6-4-4,2-3-11,5-7 15,-2-5 0,8-2-18,1-2-13,4-18-2,3-7-11,-1-1-16,0 1-8,-6 4 29,-7 11 39,-6 5 76,-6 4 85,-1 3-48,-1 0-65,2 0-36,5 0-12,3 0-3,3 6 3,1 6 2,-3 3 0,-2 1-1,-1 4 7,-3-4 7,-3 2-7,0-4-8,-1-4 0,-2-2 0,0-5 13,1-3-13,2 0 4,2-4-4,6-19-6,5-6-28,1-2 6,4 1-8,-4 6 13,-3 4 4,-2 5 19,-1 4 20,1 4 15,0-1-25,4 5 14,2 3-16,3 0-7,-3 0 10,0 7-8,-5 6 7,-1 2 3,-4-1 3,-2 2-10,-2-4-6,0 2 8,-2-4-7,-2-2-1,0-1-7,0 0-19,0 0-17,0 2 8,0-2 6,-6 4-7,-7-5-57,-1-3-159</inkml:trace>
  <inkml:trace contextRef="#ctx0" brushRef="#br0" timeOffset="25559.0594">23521 10033 579,'0'0'14,"0"0"-12,0 0 31,0 0-33,0 0-3,0 0-45,-1-8-99,4 8-129</inkml:trace>
  <inkml:trace contextRef="#ctx0" brushRef="#br0" timeOffset="26677.7617">24154 9899 139,'0'0'85,"0"0"43,0 0-4,0 0-47,0 0-14,0 0-45,-1-31-15,-5 31-3,-5 6 0,-7 16-1,-2 9 1,-2 5 0,3 6-2,3 2 3,1 3-4,4-2 2,7-5 1,4-3-1,0-7-4,4-5-3,16-4 6,5-5 2,4-4-6,3-9 6,1-3 4,6 0-4,-2-14 0,-1-7 0,0-6 3,-6-5-3,-5-2 5,-8-1-4,-7-1 2,-10 0 35,0 0-24,-10 1 3,-12 0 8,-1 5-8,-4 2-12,2 5-1,-1 7-2,4 5-3,-1 6 1,3 5-13,4 0 13,3 3 0,4 15 0,5 8-10,2 7 4,2 2 5,0-2-1,2-3 0,8-4 1,8-5-1,0-3-6,7-6-9,4-4-21,5-4-14,5-4-69,-2 0-53</inkml:trace>
  <inkml:trace contextRef="#ctx0" brushRef="#br0" timeOffset="27147.8886">24940 9930 343,'0'0'112,"0"0"-93,0 0 8,0 0-1,-85 77-17,54-27 14,-5 4 3,-3 2-5,-1-1-5,3-1 3,2-2-17,4-1 1,3-2-4,1 0 1,2-4 0,4-5-10,3-3-12,3-9-2,5-5-5,5-7-9,5-5 14,0-7-57,8-4-56,12 0-49</inkml:trace>
  <inkml:trace contextRef="#ctx0" brushRef="#br0" timeOffset="27680.4153">24933 10325 241,'0'0'60,"0"0"46,0 0-8,0 0-40,0 0-21,0 0-15,0 0-19,61-61 0,-47 58-3,-1 3 0,3 0-1,-1 0-6,-1 18 2,-5 7-6,-3 3 7,-6 5 3,0 4 1,0 2 0,-14 0 0,-8 0 15,-5-1-23,-4-9 16,1 0 1,4-8-4,4-3-4,7-4 4,6-5-5,6-3 3,2-3-6,1 0 0,0 0-8,7 0-1,17 0 12,9-3 24,7 0-3,8 0-3,-2 0-12,-1-7-6,-9-1-8,-7 2-57,-6-2-131,-14 1-92</inkml:trace>
  <inkml:trace contextRef="#ctx0" brushRef="#br0" timeOffset="46188.2072">16302 12594 61,'0'0'163,"0"0"-76,0 0-34,0 0 20,0 0-21,0 0-30,0 0-14,0-10 11,0 10 4,0-1-3,0 1-9,0 0-11,9 0 3,7 0-3,10 0 9,2-4-7,3 1 6,-1 2-7,-2-2 0,-2 1 1,-5 1-2,3-1-4,-2 1-27,-2 1-37,-6 0-52,-8 0-71</inkml:trace>
  <inkml:trace contextRef="#ctx0" brushRef="#br0" timeOffset="46836.6484">16889 12722 194,'0'0'61,"0"0"-37,0 0 47,0 0-26,0 0-32,0 0-12,61-42 3,-48 29-2,-4 0-1,-1 0-1,-5 1 4,-2 2 0,-1-3 8,0 3-5,0 2 0,0 5 4,0 2 8,0 1 8,0 0-27,0 0 0,-3 12 0,-3 9 11,0 6-8,3 3 8,1-3 12,2-1-4,0-4-7,0-1-12,9-3-3,8-3 3,-1-4-14,5-5-24,-3-6-43,3 0 2,-2-7-101</inkml:trace>
  <inkml:trace contextRef="#ctx0" brushRef="#br0" timeOffset="47051.9135">17061 12421 17,'0'0'535,"0"0"-502,0 0-31,0 0 19,0 0-21,0 0-7,-31-21-36,28 21-117,-2 0-144</inkml:trace>
  <inkml:trace contextRef="#ctx0" brushRef="#br0" timeOffset="50977.6258">17584 12366 122,'0'0'77,"0"0"9,0 0-2,0 0-5,0 0-27,1-91-8,-1 75-15,-6-1 18,-2 0-39,0 2 0,-3 1 2,-3 1-7,1 1-3,-2 5-8,-1 1 6,1 3 1,-4 3-8,0 0 4,2 0 4,-1 0-6,3 13-9,2 5 13,5 5-1,2 6 0,6 4 2,0 4 1,0 4 0,5 1 1,8 0 0,5 0-2,4-3 2,4-4-9,1-1 9,1-5 6,0-1 15,-1-3-14,-6-4 0,-6-1-2,-5-4-1,-5 0 2,-2-3-5,-3-1 4,0 2 0,0-1-3,-12 2 14,-7 0-9,-5-1 0,-2-4 2,1-5-5,1-4-4,0-1-4,-1 0-16,0-6 4,3-6-13,3 0-16,7 0-59,5-1-68,4-1-69</inkml:trace>
  <inkml:trace contextRef="#ctx0" brushRef="#br0" timeOffset="51984.8418">17767 12635 134,'0'0'223,"0"0"-218,0 0 1,0 0-12,0 0 3,0 0-9,14 0 12,-9 0 4,1 0 11,2 0-2,3-9-2,-1-2-3,0 0-8,-1-2-1,-3 3-4,-2 2 3,-2 4-3,-2-1 5,0 4-2,0 1 2,0 0-17,0 0-7,0 7 24,-7 13 7,-2 7 0,0 2-3,0-3 2,3-1 4,3-7-8,3-2-2,0-2-4,0-3 1,3-4-4,9-4 0,1-3 5,8 0-3,4-12-11,4-8-42,-1-2-32,-4 0 11,-3 1 52,-9 5 27,-2 3 20,-5 3 34,-4 3 41,-1 4-43,0 2 22,0-1-23,0 2-43,0 0-8,0 0-24,2 12 5,4 0 19,-3 1 18,1 1-3,2-2-4,-5 2-4,2-4-3,-1-1-4,-2 0-1,0-4 1,0-1 0,0-4 1,0 2 3,0-2-5,3 0 1,-1 0-15,1-8-27,3-7-12,1-3-7,6-3 41,1 1 20,1 2 0,-2 2 3,2 4 6,-3 4 56,-1 4-46,0 4 16,-2 0-14,1 0 18,1 6-6,0 6 1,-1 2 0,2-2-16,-1 1-9,0-1-3,-2-2-3,-1 1-3,-2-2-13,1-2-47,1-2-19,-4-5-72,-1 0-96</inkml:trace>
  <inkml:trace contextRef="#ctx0" brushRef="#br0" timeOffset="52238.777">17980 12459 607,'0'0'1,"0"0"-1,0 0-21,0 0 19,0 0 2,0 0-103,-1-48-90,1 48-96</inkml:trace>
  <inkml:trace contextRef="#ctx0" brushRef="#br0" timeOffset="53065.8147">18587 12086 85,'0'0'47,"0"0"5,0 0-33,0 0-8,0 0-7,0 0 10,-98 66 25,76-30-10,-1 3 7,6 5-1,5 1 2,1 1-26,7-2 7,4-1-2,0-4 13,0-5 2,8-3-15,8-1-5,1-7 8,2-3-13,1-6-6,4-6 0,0-2 10,4-6 4,3 0 5,1-10-7,-1-12 0,-4-4-3,-1-4-9,-4-8-3,-4 1-4,-5-4 1,-5 0 5,-8 4 1,0-1 0,-6 3 0,-9 2 4,-6 5 4,0 2-3,-3 0 14,3 5-15,0 2-1,2 3 7,6 8-10,0 3-2,0 5 2,1 0 0,-5 12-4,1 17-1,3 4 1,6 4 2,5-2-2,2-4 3,2-3-3,14-4 2,0-4 1,2-4 1,2-4 0,-1-1-2,2-4-23,-1-1-41,0-3-52,-2 0-46,-3-3 4</inkml:trace>
  <inkml:trace contextRef="#ctx0" brushRef="#br0" timeOffset="53604.9675">19092 12230 232,'0'0'137,"0"0"-38,0 0 0,0 0-41,0 0-39,0 0-19,-8 32-5,-5 7 5,-5 12 19,-4 5 7,-5 3-7,-1 1 3,-2-2-3,2 1 1,1-3-15,5-2-5,2-2 6,2 0-8,6-6 4,3-3-4,0-9-3,3-5-14,2-8 7,1-7-15,3-6-27,0-8-84,17 0-98</inkml:trace>
  <inkml:trace contextRef="#ctx0" brushRef="#br0" timeOffset="54168.824">19116 12612 359,'0'0'60,"0"0"-49,0 0 18,0 0-1,0 0-4,0 0-23,62-78 8,-48 75 11,2 3 7,1 0-10,-1 2-15,2 17-2,-2 10 1,-7 7-2,-9 5 2,0 4-1,-12 0 2,-10-1-2,-3-1-31,-2-2 27,4-5 4,3-5 1,2-2 6,9-8-5,1-3-2,7-2 0,1-6-6,0-1 5,0-2-5,1-4 6,11-3 0,9 0 2,9-1 44,10-16-25,6-4-14,4-1-7,-7 2-6,-9 3-30,-10 9-49,-10 0 12,-7 5-78,-7 0-101</inkml:trace>
  <inkml:trace contextRef="#ctx0" brushRef="#br0" timeOffset="56682.1505">22616 11998 154,'0'0'108,"0"0"-6,0 0-10,0 0-22,0 0-26,0 0-27,0 0-5,-23-67-2,16 62-6,-2 2-4,-4 3-4,-10 0 3,-5 0 1,-6 12 0,-4 6-2,4 4-4,2 4-1,6 6 7,0 4-1,3 6-1,3 5 2,7 4 2,7-1 9,4-4 1,2-3-5,11-9-7,16-4 0,10-6 5,11-6-1,3-5 1,4-8 2,-3-3-5,-7-2 1,-5 0-3,-7 0-2,-7-6-45,-4-2-104,-11-1-111</inkml:trace>
  <inkml:trace contextRef="#ctx0" brushRef="#br0" timeOffset="57480.3791">22822 12243 238,'0'0'45,"0"0"6,0 0 36,0 0-68,0 0-13,0 0-6,-24 49 8,15-24 12,1 2 4,4-2 0,1-4-2,3-3 0,0-5-21,0-2-2,0-2 1,10-3-3,3-3 3,1-3 5,3 0 4,2-3 4,-4-9-4,1 0-6,-3-5-3,-2-2-2,-2-4-9,-3-1-10,-4 0-15,-2 0-4,0 4 6,-5 4 19,-7 5 7,2 5 8,1 3 56,1 3-25,1 0-29,0 0 21,2 0-23,4 6-6,1 0-4,0-1-2,0-2-5,0-2 0,14-1 13,3 0 4,5-4 11,5-11-5,0-2-4,-4 0-1,-1 2 1,-6 4 2,-5-2-3,-4 3 4,-1-2 0,-4 1 2,-1 5 6,-1 2 9,0 4 4,0 0 10,0 0-23,0 0-13,0 4-13,0 14 13,9 5 0,2 4 1,2 0 1,0-2-2,1-2 0,-1-2 4,-2 1-3,-4-4-1,-3-2 0,-4 4-2,0-1 2,-20 5 1,-9-1-1,-4-1-11,1-4-22,3-5-34,6-5-98,6-3 37</inkml:trace>
  <inkml:trace contextRef="#ctx0" brushRef="#br0" timeOffset="58201.9696">23492 11977 338,'0'0'59,"0"0"-39,0 0 54,0 0 7,0 0-57,0 0-24,-38-18-4,25 20 2,-2 16 0,-3 9-4,3 8 4,5 4-3,2 3 4,2 1 1,3-2 3,3-4-3,0-3-4,0-6 1,8-2 2,5-6 0,5-2-4,0-7 4,2 0 0,2-5-5,2-6-4,-2 0 10,4 0 8,-1-3-3,-1-12 12,-1-6-10,-3-4 7,1-6-14,-6-3 4,-2-4-4,-5-4-7,-5-3 7,-3 0 0,0 1-1,-8 2 1,-8 4 5,-1 7 16,1 2-14,1 7 16,-1 5-4,2 3-4,3 7-15,0 4-1,-1 3 1,-6 0-2,-4 10 2,1 18-10,1 8 4,7 4 3,4 1 3,6 0-1,3-5 2,0-7 1,10-6-2,11-3-4,11-10 4,9-7-2,6-3-8,6-3-33,-2-13-61,-14-1-132</inkml:trace>
  <inkml:trace contextRef="#ctx0" brushRef="#br0" timeOffset="58866.1395">24066 11939 352,'0'0'52,"0"0"50,0 0-15,0 0-48,0 0-39,0 0-3,-3 22 2,-10 12 1,-8 15 4,-4 6 3,-1 4 5,-4 1-3,-1 0-9,1-1 22,-1 0-20,1-5-2,1-5 2,4-2-2,4-3 0,3-7-11,5-5-8,1-3-5,4-7-9,3-4 0,5-3-66,0-6-12,0-7-69</inkml:trace>
  <inkml:trace contextRef="#ctx0" brushRef="#br0" timeOffset="59429.9386">24059 12449 139,'0'0'116,"0"0"-34,0 0-37,0 0 46,0 0-43,0 0-34,33-85-8,-19 75 8,0-1 0,1 4-6,0 2 1,-1 5-5,-2 0-2,-1 0 3,-2 15-2,-2 8 5,-4 5-5,-3 4 7,0 1 0,0 0-2,-7-1-3,-6-1-4,-3-2-2,-1-1 5,2-2-7,-2-5 6,7-4-2,2-7-1,5-2 2,3-6-4,0-1-3,0-1-35,17 0 18,14-3 22,11-12 3,9-2-3,-2 2-15,-4-2-54,-8 4-38,-6-2-48,-8 1-84</inkml:trace>
  <inkml:trace contextRef="#ctx0" brushRef="#br0" timeOffset="72555.633">25558 9692 69,'0'0'131,"0"0"-60,0 0 2,0 0-11,0 0-32,0 0-18,11-7-6,-5 2-1,5 2-3,3-1-1,2 0 4,2-1-5,2-1 1,-1 1 0,-4 4 0,1-2-2,-4 1 1,-3 2 0,-2-1-2,-2 1 2,-4 0-1,-1 0 0,0 0-2,0 0-1,0 0-1,0 0-5,0 0-1,0 1-5,0 8 16,0 4 0,0 1 1,-1 6 15,-6-2-12,2 3-1,1-1 0,-1 1 0,1 1-2,-2 2 5,-3 3-1,1 1-5,2 1 7,3 5-7,2 0 17,-1 6-3,1-1-2,-2 1 0,0-1-4,0 0-1,2 1-7,-1-3 11,2 2-5,0 0-2,0 2 7,0 3-2,0-2-5,0 0 4,0-1-7,-1-2 2,-4-1 1,2-1-1,-2 1 0,2 7-2,0 6 2,0 8 1,2 1 24,1-1-27,0-4 1,0 0-2,0-1 0,7-3 0,0 2 2,0 0 5,-1-1-1,1-1-3,-1-2 4,2-4-7,-1-1 0,2 2 0,0-1 1,-1 0 1,-4-3 0,3-1-2,-4-5 3,-1-4 0,2-4-1,-2-1-1,1-3-1,0 0 0,-3 2 0,2-3 1,-2-1 0,0-2-1,0-4 0,0 0 0,0-5 0,0 2 0,0-1 0,0-1 0,0 2 2,0 2-2,0 5 0,0-1 0,0 2 1,0 0-1,0-3 0,0 2 0,0-1-4,1 1 3,5 1 0,-3 0 1,4-2 0,-4 1 1,0-3-1,0-1 0,0-2 2,0-1-2,2-1-2,-2 0 2,1-1-2,-2-1 2,-1 1-1,1-2 3,-1 0-1,-1-2-1,0 3 1,0-3-1,0 2 1,0 1-1,0 1 3,0 1-2,0 2-1,0 2 0,0 0 0,0-1 0,0-4 0,0 0 0,0-1-1,0 0 1,0 0 1,0-2-1,0 2-1,0 0 0,0-3 1,0 0 0,0 1 0,0-4 0,0 1-2,0-2 2,0-2-1,0 1 1,0 0-1,0-2-1,0 1 1,0-1 1,0 0 1,0 1-1,0-1 0,0 0 0,0 0 0,0 0 0,0 0 0,0 0-3,0 2 3,0 1 0,0 0 2,2 0-2,-2 2 1,1-2-2,-1-1 1,2 3 0,-2-1 1,1 0-1,-1-1 0,0 1-1,0-1 2,0 1-1,0 1 0,0-2 0,0 0 0,0 0 0,0-2 0,0 2 0,0 1-1,0-1 1,0 1 0,0 1 0,0 1 0,0 1-3,0-1-2,0 0 5,0 1-2,0-2 1,0-1 0,0 3 0,0-1-1,0-3-3,0 1-1,0-1 4,0 1 1,0 0 1,0-1 0,0-2 0,0 1 1,0-1-1,0-1-1,0 0 1,0 0 1,0 0-1,0 0 1,0 0-1,0 0 5,0 0-3,0 0-1,0 0 1,0 0-2,0 0 3,0 0-1,0 0-2,0 0 2,0 0-2,0 0 3,0 0-1,0 0-2,0 0 0,0 0-1,0 0 2,0 0-1,0 0 0,0 2 0,-1 1 0,-2 0 5,-3 2-1,-8-1-3,-4 2-1,-12 0-2,-10 1-13,-8-1-2,-8 2-10,-7-1-75,2 1 19,-2 0-41,-2-1-54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45:35.6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12932 3563 128,'0'0'205,"0"0"-142,0 0-42,0 0 2,0 0 29,0 0-9,0 0-16,1 0-13,-1 0-1,0 0-7,5 0-5,4 0-1,7 0 1,11 0 1,4 0-1,8 0 2,7 0-3,2 0 0,6 0 0,1 0 6,6-2-11,2 0 5,2 0 0,3 1 0,0-1 3,1 2-2,2 0-1,0 0 0,-1 0 0,1 0 2,-2 0-1,-2 0 1,-3 0-2,-1-6 2,1-3-3,7 0 1,3 0 0,2 2-3,4-1 1,2-1 2,1 2 5,2-3-5,3 3-4,-1-1 2,1 0 4,0 0-1,-4 2-1,-3-1 12,-7 2-7,2 1 8,1 3-12,1 0 5,-1-2-5,-1 1 6,-3-2-7,1-2 0,-2-2 2,-2 2-1,-6 0 6,-2 2-7,-6 1 0,1 0-1,-2 1 2,-6 1 3,1-1 3,-9 2-6,-2-1 0,-8 1-1,-10 0-1,-7 0 1,-8 0 0,-6 0 2,0 0-7,0 0 5,0 0-10,0 0-47,-18 0-26,-7 7 28,-10-1-116</inkml:trace>
  <inkml:trace contextRef="#ctx0" brushRef="#br0" timeOffset="2102.632">18060 2699 151,'0'0'153,"0"0"-148,0 0 3,0 0 37,0 0 0,0 0-16,1 0-18,-1 0 18,0 0 3,0 0-5,0 0-15,3 0-4,1 0-4,4 0 2,4-1-6,6-7 2,2-1 1,2-1 2,3-1-5,0-2 0,2-1 8,1 2 1,-2-1-7,-1-1 13,4 0-14,0 1-1,6-5 4,5 0-5,3-2 5,3-2-1,-1 1-2,0-2-2,0 0 3,0-1-3,2-1 1,4-1 0,4-2 0,7-1 0,0-1 7,-1 1-6,-1 1 0,0-4-2,2 0 4,7-1-6,2 0 3,3-2 0,1-2 2,3-1-2,7 2 0,2 3 1,1 1-2,-3 1 2,0 2 1,-2-1-2,1 0-5,-5 0 5,-5 0 2,-5 3 5,0 0-7,0 3-3,5-2 3,7-1 3,4-2-3,6-1-1,1 2 0,-2-1 1,-8 2 0,-11 3 0,-9 1-4,-10 1 4,-9 3 3,-2 0-2,-3 1 6,2 0-7,4-3 1,2 0 10,3-2-2,5 1-1,3 1-3,-1-1-4,1 6 0,-5 1-1,-6 2 0,-5 5 0,-10 0-1,-6 1 1,-4 2-3,-7 1 5,-5 2-2,-4 0 1,-5 2 2,0 0 0,0-1-3,0 1-6,0 0 5,0-2 1,0 2 4,0-1-4,0-2-6,0 0 4,-5 0-1,-1 0 3,0 0 0,1 0 0,2 0 4,0 0-3,0 0 1,-1-1 0,1-1-2,-1 0-4,-1 1 4,0-2 0,-4-2-6,-1 1-6,-3-1-11,-5 1 3,1 1-6,-5-1 12,3 5 3,-1-1-7,2 0 7,6 1 9,1-1 2,5 2 0,1 1 4,5 0 1,-2 0-5,2 0-2,0 0-6,0 0-5,0 10 6,8 4 5,10-1 2,4 2 7,-1-2 17,1-3-9,2 1 2,-3-1-8,0-2-1,-2 0 5,-5 2-9,-5 0-3,-2 2-1,-5 3-6,-2 2 1,0 1 5,-6 5 12,-8-2-3,1 0-5,-2 1-1,3-1-3,-3 0-1,3-1-11,-1-1-26,3-1-23,0-4-43,4-3-36</inkml:trace>
  <inkml:trace contextRef="#ctx0" brushRef="#br0" timeOffset="3157.9152">22819 446 73,'0'0'82,"0"0"-42,0 0 15,0 0 60,0 0-30,0 0 3,0 0-26,0-22-2,0 22-31,0 0-15,0 0-14,0 0-10,0 4-14,-6 20-7,-10 8 30,-4 7 1,-5 4 0,-2 4 4,0 3 0,-1 4 6,-1 2-9,3 0-1,-1-4 1,1-4-1,1-7-1,-1-3 0,4-7-13,4-2-11,3-6-59,8-4-34,2-12-98</inkml:trace>
  <inkml:trace contextRef="#ctx0" brushRef="#br0" timeOffset="3634.3386">22492 467 434,'0'0'57,"0"0"-7,0 0-47,0 0 0,0 0 6,0 0-9,13-9-17,-5 29 17,3 7 3,2 4 13,0 5-5,5 3-8,3 2 6,5 5-8,3 0 4,3 1-4,-2-4 3,-4-2-3,-2-6 3,-3-1 0,-3-4-4,-2 1 1,-2-5 0,-1 0-1,-4-3-21,-3-2-27,-1-6-45,-2-3-31,-2-6-90</inkml:trace>
  <inkml:trace contextRef="#ctx0" brushRef="#br0" timeOffset="3989.4911">23247 991 400,'0'0'129,"0"0"-123,0 0 5,0 0 17,0 0-27,0 0 1,-21 36 8,6-16-10,-6-1 3,1 4 3,-7-1-6,-1 1-28,-1 0-60,2-5-50,3-4-118</inkml:trace>
  <inkml:trace contextRef="#ctx0" brushRef="#br0" timeOffset="4557.2139">23765 374 318,'0'0'37,"0"0"-22,0 0-11,0 0 23,0 0 64,0 0-34,12-18-27,-12 18-26,0 0-4,-9 16-2,-11 11 2,-5 8 9,-3 4-3,-2 1 1,-3 5-2,-1 1 7,-2 2 2,-3 6-6,5-1-5,1 0-3,3-2 3,3-6-5,0-4 7,4-5-7,0-5 2,4-6-22,1-6 3,7-6-34,4-5-17,7-5-72,0-3-112</inkml:trace>
  <inkml:trace contextRef="#ctx0" brushRef="#br0" timeOffset="4931.9846">23322 414 452,'0'0'53,"0"0"-13,0 0-22,0 0 1,0 0 9,0 0-28,0 0-13,-8 2-7,8 20 18,0 7 2,0 1 7,9 0-4,9-3 1,4-1-4,1-2 5,2-4-4,0-2-1,2-3-37,-1-6-69,-5-2-105</inkml:trace>
  <inkml:trace contextRef="#ctx0" brushRef="#br0" timeOffset="5340.1408">23965 1039 539,'0'0'48,"0"0"-43,0 0 30,0 0-12,0 0-23,0 0-21,-24 20 21,6 2 5,-9 5-3,-3 4-1,-6-2-1,0 5-36,-1-6-96,2-2-99</inkml:trace>
  <inkml:trace contextRef="#ctx0" brushRef="#br0" timeOffset="6430.62">24531 451 143,'0'0'125,"0"0"-108,0 0 34,86-32 7,-53 26-24,-1 2-23,2-1-1,1 2-10,-1 1 4,3 1-2,2-1-1,0 1 4,-2-1-4,-2 2 2,-7 0-1,-7 0 11,-6 0 0,-5 0 8,-1 0 0,-4 0-10,-2 0-10,-3 0 5,0 0-6,0 0 0,0 0 3,0 0 9,0 0-3,0 0-5,0 0 0,0 0-4,0 0-3,0 0 3,0 8 3,-3 2-2,-5 1 2,1 2 0,-4 5 1,-6 7 0,-3 3 7,-8 2-2,-5 3 3,-3 4 12,-6 0-7,0 1-2,-1 2 3,2 1-3,3-1-12,4 1 4,1-5-6,2-2-1,2-4 2,2-5-4,5-4 6,4-2-3,3-6 0,5-4-1,4-3-1,2-3 0,2 0-4,2-3-7,0 2 9,0-1-5,0 2 4,16 0 4,10 0 17,9-2-1,12-1-6,10 0 6,5 0-15,4 0 3,1 0 3,-3-1-6,-7-3 0,-5 1-1,-7-2 1,-8 0 0,-7 2-1,-12 0-14,-6 2-14,-9-2-1,-3 2-23,0-2-11,-12-2-181</inkml:trace>
  <inkml:trace contextRef="#ctx0" brushRef="#br0" timeOffset="8432.375">29227 362 208,'0'0'74,"0"0"-69,0 0 17,0 0 14,0 0-13,0 0-14,82 0-1,-54-4 8,5 3-1,3 0-11,3 1-3,1 0 1,1 0-1,0 0-1,-7 0-1,-1 0-1,-6 0-21,-3 0-20,-6 0-23,-5 0-81</inkml:trace>
  <inkml:trace contextRef="#ctx0" brushRef="#br0" timeOffset="8842.5554">29494 357 178,'0'0'126,"0"0"-123,0 0 27,0 0 49,0 0-56,0 0-23,0 1 0,0 4-6,0 4 6,9 5 8,1 4 1,2 5 6,-1 2-5,-4 5 3,-1 0-6,-3 2-2,-3-2 8,0 0-5,0-1-1,-9-4-7,0-1 3,-2-1 0,1-2-3,1-3 7,2-3-6,2 0-1,0-3-17,3 0-36,2-1-55,-1-2 6,-3-3-99</inkml:trace>
  <inkml:trace contextRef="#ctx0" brushRef="#br0" timeOffset="9180.3074">29266 875 99,'0'0'200,"0"0"-185,0 0 55,0 0 26,0 0-60,0 0-28,26 0 20,6-1 29,7-2-15,8-2-21,7 0-4,2 2-10,-2-1-4,-1 3-1,-8 1-2,-9 0-1,-7 0-4,-10 0-12,-7 0-17,-6 0-18,-3 0 5,-1 0-30,-1 0-42,-1 0-86</inkml:trace>
  <inkml:trace contextRef="#ctx0" brushRef="#br0" timeOffset="15569.3035">25958 3117 61,'0'0'181,"0"0"-163,0 0-8,0 0 39,0 0-16,0 0-13,0 0 2,49-13 8,-19 5 15,6 3 5,-1-1-28,7-1-9,10 2-7,11-1-5,9-1 6,7 3-6,0 0 2,-5 2-2,-9 2-1,-10-1 1,-9 1 0,-4-2 3,-3 0-4,-4 2-16,-2 0-12,-6 0 4,-7 0-19,-7 0-5,-10 0-27,-3 0-25,0 2-48,-21 3 51</inkml:trace>
  <inkml:trace contextRef="#ctx0" brushRef="#br0" timeOffset="15955.1773">26202 3219 104,'0'0'232,"0"0"-222,0 0 3,0 0 45,0 0-16,0 0-34,20 0 10,4 0 32,3-4-16,7 0-31,5 0 2,7 1 3,8 0-8,2-1 0,3 1 2,-1 0 0,-6 1-4,-4-1 4,-7 0-5,-3-1-7,-5 3-11,-5-2-39,-3 3-40,-7 0-32,-9 0-32</inkml:trace>
  <inkml:trace contextRef="#ctx0" brushRef="#br0" timeOffset="18937.861">4291 5800 5,'0'0'65,"0"0"-26,0 0 18,0 0-1,0 0 27,0 0-24,0-6-10,0 5 16,0-1-11,0 1-25,0-1 6,0 0-16,0 2-7,0 0-8,0-1-4,0-1-3,4-2-2,6-1 0,4-2 2,5 1 1,6 0-3,5-2 4,6 2-3,6-1 2,9 1 0,5-2 2,4-1 3,4-1-3,-1-1 0,-1 1 1,-5-1-1,-1 1 6,-4 0-12,-3 1 13,-6 0-9,-2 3 2,-3-1-2,-5 1-2,-5 0-28,-5 1 6,-5 1-19,-8 4 20,-4 0-42,-6 0-32,0 0-11,0 10-47</inkml:trace>
  <inkml:trace contextRef="#ctx0" brushRef="#br0" timeOffset="38786.5643">18822 5526 194,'0'0'77,"0"0"-5,0 0 19,0 0-39,0 0-16,0 0-6,0 0 1,0 0 18,-3-33-19,3 33-10,0-2 2,0 2-10,-2 0-12,2 0-5,0 0 2,0 3-16,0 8 19,0 3-1,0 0 1,0-1 0,0-1 2,0-2 0,0-2 1,0-2-6,6-2 3,8-4 0,4 0 0,9-4 8,9-16 0,3-5-5,5-6 1,2-2-3,5-1 0,4-2 1,5 1 1,2 2-2,1 5-1,-9 3 0,-15 9 0,-17 7-9,-15 4-23,-7 5 27,0 0-24,-19 0-94,-9 7 24,-5 10 24,3 1-60</inkml:trace>
  <inkml:trace contextRef="#ctx0" brushRef="#br0" timeOffset="39586.2129">19937 5535 62,'0'0'169,"0"0"-83,0 0-14,0 0 15,0 0-8,0 0-11,-22-34-28,21 34-23,-1 0-3,2 0-14,-1 0-5,-2 0-5,2 0 2,-2 11 6,0 3-1,3 1 3,0-3-2,0 0 0,0-1 0,0-2 1,3 0-2,5-2-2,1 1 5,4-2-7,3-2 7,2-2 6,6-2-5,7 0 4,5-9 5,8-9-9,7-7-1,5 0 8,0-5-8,1 1 4,-5 1-2,-3 3-1,-6 5-1,-7 4 5,-9 6-5,-12 6 0,-7 2 1,-7 2-1,-1 0-7,0 0-24,0 0-26,-6 5-17,-7 5 30,-4 4-43,5-4-135</inkml:trace>
  <inkml:trace contextRef="#ctx0" brushRef="#br0" timeOffset="40449.9573">21155 5380 85,'0'0'83,"0"0"-39,0 0 12,0 0 15,0 0-8,0 0-10,0-5 1,0 5-18,0 0-2,0 0-21,0 0-13,0 0-9,0 0 1,0 0-1,0 8 4,0 4 5,0 0 6,0 2-3,0 2-3,0 2 0,0 2-1,5-1 7,-1 1-9,1-4 3,0-3-7,2-3-7,-1-2 10,4-5-9,3-2 7,3-1 3,4 0 3,4-3 9,0-9-7,6-3 6,5-5 7,6 1 8,5-4 6,6-1-8,1 2 0,-2-1-8,-4 4-1,-8 2-9,-6 5 10,-9 5-4,-8 2 2,-9 3-10,-4 2 1,-3 0 2,0 0-4,0 0-10,0 0 2,0 0 2,-10 2-18,-8 5 10,-4 6-22,-1-2-71,-1 2-40</inkml:trace>
  <inkml:trace contextRef="#ctx0" brushRef="#br0" timeOffset="70832.4886">26030 12728 3,'0'0'132,"0"0"-48,0 0 24,0 0-8,0 0-28,0 0-4,0 0 13,0 0-27,0 0-41,-11-42-13,17 35 1,5-3-1,2 5 5,2-3-5,1 2 0,2 0 0,3 0-3,1 3 3,2 0 0,-3 3 4,0 0-4,-3 0-5,-3 0-2,-5 6 6,-2 7-19,-4 3 11,-4 3-1,0 3 9,0 4-3,-4 4 4,-10 2 12,-2 0-12,-3-4-8,-4-1-20,1-4 8,-2-2 7,0-5-5,3-2 10,5-3 8,1-2 3,7-7-3,4 2 0,2-3 2,2-1 3,0 0-4,0 0 0,0 0 14,3 0-14,15 0 4,6-6 5,6-1 16,1-1-11,2-1-14,0 2 3,1-3-1,-3 5 0,2 2-3,-1 3-3,-4 0-44,-4 0-10,-5 3-139,-10 5-154</inkml:trace>
  <inkml:trace contextRef="#ctx0" brushRef="#br0" timeOffset="71491.0611">26643 12653 185,'0'0'120,"0"0"7,0 0-57,0 0 9,0 0-32,0 0-10,-2-13-18,1 13 0,-1 0-11,-2 0-8,-8 0 3,-5 13-5,-5 6 4,-5 8-2,-1-1 0,0 6 1,2 1 0,-1 0 1,3-2-1,1-2-1,4-3 0,2-5-1,3-1-2,2-2-30,2-3-22,2-3-26,0-2-6,2-5-58,3-5-60</inkml:trace>
  <inkml:trace contextRef="#ctx0" brushRef="#br0" timeOffset="71875.1321">26387 12672 143,'0'0'69,"0"0"1,0 0-29,0 0 26,0 0 18,0 0-13,0-18-33,0 18-24,0 0-15,0 8-5,3 10 5,7 5 1,0 2 17,0 3-13,1-2-3,2-2 0,-2-1-1,1-2 6,2-4-7,-1-1 2,1-2 2,-3-2-4,0 0-16,0-3-45,0-3-53,-2-2-28,1-2-107</inkml:trace>
  <inkml:trace contextRef="#ctx0" brushRef="#br0" timeOffset="72536.6124">26776 12730 214,'0'0'139,"0"0"-68,0 0-41,0 0-19,0 0 19,0 0-1,8-59 6,1 50-5,3 0 10,5 2-26,-1 1-9,2 3-5,3 1 1,-3 2-2,0 0-4,-3 0-4,-1 9-7,-4 5-1,-4 0 17,-2 6-1,-4 1 1,0 4 7,0 1-4,-15 3-2,-3 1 8,-3-3-6,0 0 2,1-4-1,3-4-2,4-2 1,2-3 1,4-4-2,2-2 0,4-4-2,1-2 0,0-1-3,0-1-2,7 0 5,21 0 4,11 0 34,12-9-18,6-3-16,-2 1-3,0 3-2,-3 0-42,-10 0-25,-6 3 8,-8-1-9,-7-2-35,-9 2-44</inkml:trace>
  <inkml:trace contextRef="#ctx0" brushRef="#br0" timeOffset="81354.4534">11122 10705 23,'0'0'57,"0"0"-13,0 0 25,0 0 1,0 0-1,0 0 18,0 0-20,2-54-38,-2 53 33,0-1-23,0 2-31,0 0-8,0 3-17,1 21-1,2 14 18,-1 13-2,-2 11 2,0 7 1,0 5 8,0-3 7,0-7-12,4-4 6,2-5-10,0-4 8,0-5-8,0 1 0,-3-3-1,3-5-31,-5-6-49,2-10-84,0-13-149</inkml:trace>
  <inkml:trace contextRef="#ctx0" brushRef="#br0" timeOffset="82080.3457">11144 10580 307,'0'0'112,"0"0"-53,26-110-16,-13 71 8,6 3 21,0 6-51,0 5-12,0 7-5,-2 6 10,-1 4-14,1 8 3,2 0-8,-1 10 1,7 16-2,-1 7-2,-2 9 8,-7 7 0,-3 2 0,-10 1 0,-2 1 1,-15 0-1,-13-1-15,-8-2 1,-5-2-9,-3-5 12,3-7-5,7-11-2,6-8 18,7-8 1,9-8 5,4-1 3,7 0-6,1 0-1,0 0 7,0 1-7,0 1 0,3 3-2,12 2 0,10 2 17,5 3 0,1 2 13,2 4-4,0 2-15,-3 4-5,-3 1-4,-2 5 0,-3 2 2,-5-1-3,1 1-1,-6 0 3,-2-2 0,2-3-3,-6-1-5,0-5-27,-1-2-20,-2-4-1,-2-6-62,2-3-54</inkml:trace>
  <inkml:trace contextRef="#ctx0" brushRef="#br0" timeOffset="83534.9531">11665 11392 205,'0'0'84,"0"0"-58,0 0 27,0 0-2,0 0-8,0 0-7,0 0 11,3-59-11,6 52-14,3 2-14,0 0-4,3 2-4,7 3 0,2 0-1,0 0-4,-3 9 2,0 5-4,-7 4 0,-5 2 2,-4-1 0,-5 2 5,0 0 0,-3 0 1,-8-1 2,-3-4 0,0 1 0,-1-2-2,3-3 2,1-3-3,5-3 1,3-3-1,3-3 0,0 0 2,0 0 0,0-6 1,4-12 6,12-6-8,4-5-1,5 0 4,-1-2-7,-2 3 8,-2 4-4,-2 3 1,-5 3-1,0 4 4,-5 5 1,-2 3-3,-4 4 2,-1 2-4,-1 0-1,0 0 0,0 0-13,0 0 3,-1 11 6,-7 9 4,0 2 0,4 2 0,1 1-1,3 0 2,0-2-1,0 0 3,0-3-3,0 0 0,6-4 0,5-1 0,3-3-9,3-1-27,4-7-57,2-4-40,0 0-77</inkml:trace>
  <inkml:trace contextRef="#ctx0" brushRef="#br0" timeOffset="84225.12">12356 10520 159,'0'0'95,"0"0"-15,0 0-19,0 0-35,0 0-14,0 0-5,-58 3 0,38 23 2,-1 10 0,2 8 2,1 10 9,3 9-4,3 8-4,6 1 8,5-1-4,1-7-10,0-8-3,6-8 2,7-4-2,3-8 0,3-2-1,1-4-1,4-5-1,4-6 4,4-5-8,2-5-12,4-6-35,-1-3-25,-3 0-51,-1-8-85</inkml:trace>
  <inkml:trace contextRef="#ctx0" brushRef="#br0" timeOffset="84955.9244">12665 10705 200,'0'0'95,"0"0"-41,0 0-31,-41-76 18,31 68-14,-3 5-8,-1 3-19,-1 0-1,-1 0 1,-4 12 7,0 8 3,1 4-6,0 7 0,1 7 0,0 9-3,2 4 9,4 3 5,6-1-6,3-4-2,3-5-1,0-6-6,6-7 0,13-5 4,1-5 1,4-6-4,-1-5 1,4-5 3,2-5 10,2 0 6,2-2 1,0-11 0,-4-1-11,-2-4-5,-6-1 8,-3-2 16,-6-5 7,-3-1-6,-5-6-9,-2-3-2,-2-3-12,0-2-6,0-1-2,-10 3 0,-2 2-1,-2 8 2,-4 1-2,-1 6-1,-2 4-2,-3 3-16,0 4 13,1 5-8,0 6 6,4 0 0,-2 3-4,7 16 12,4 4 2,0 6-2,7 2 0,3 1 0,0-3-2,17-2 1,3-4 0,5-5 2,2-5 2,1-4 0,1-3 2,-3-3-4,1-2-23,-4-1-43,2 0-83,-6 0-87</inkml:trace>
  <inkml:trace contextRef="#ctx0" brushRef="#br0" timeOffset="85393.9567">12966 10406 302,'0'0'40,"0"0"2,0 0-31,0 0 43,0 0 25,0 0-11,-8-68 7,8 68-43,0 0-32,0 8-2,8 19-14,10 18 16,3 12 3,3 6 4,-1 0-1,1-4-3,-4-5-1,-2-4-2,-5 0 8,-1-2-8,-9 0 1,-3 0 1,0 0-2,-6-3 10,-12-1-7,-1-4-1,-2-3-2,-6-3-9,-1-2-6,-4-3-27,-1-5-64,-1-4-62,-3-7-188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3:59:11.8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6093 2087 92,'0'0'132,"0"0"-81,0 0 44,0 0-5,0 0 3,0 0-35,0 0-27,0-46 1,0 46-11,0 0-12,0 0-9,0 0-12,0 10-7,0 18 9,9 19 10,1 13 10,2 11-9,-3 4-1,-1 5 0,-1 0 0,-1-1 6,-3-2 6,1-6-11,2-4 2,-1-5-3,2-6 0,1-8-11,-2-7-19,1-10-11,5-13-72,-3-11-70,2-7-106</inkml:trace>
  <inkml:trace contextRef="#ctx0" brushRef="#br0" timeOffset="770.7767">5984 1965 299,'0'0'10,"0"0"-7,0 0 0,-2-89 6,7 68-6,8 2 0,1-1 5,5 2 3,3 1 3,1 5 1,5 5-3,4 7-8,2 0-3,1 8 6,-2 17 1,-7 6 23,-5 7-24,-8 2-5,-10 9 4,-3 0-1,-6 7-3,-18-2-2,-3-4 11,-4-5-10,4-12-2,5-9 2,5-10-2,7-7 1,7-7 0,3 0 11,0 0-11,0 0 0,0 0 4,0 0-1,6 0-3,13 0-9,8 0 8,6 0 1,6 17 26,2 4-6,0 8 1,-2 3 22,-3 6-24,-5 0-14,0-1 2,-7 0-3,0-4-4,-9-3 0,1-4 1,-7-4-1,0-4 0,0-1-22,-3-4-28,2-3-19,0-3-16,-2-4 0,3-3-2,-1 0-76,5 0 96</inkml:trace>
  <inkml:trace contextRef="#ctx0" brushRef="#br0" timeOffset="1845.1203">7113 2502 66,'0'0'97,"0"0"22,0 0-27,0 0 2,0 0-14,0 0-38,0-6-42,0 15-2,-6 12 2,-7 11 1,-1 7 21,-5 5-13,1 4-8,-4 3 6,-2-2-3,2-1-4,2-4-3,2-3-1,5-5-19,1-4-3,7-5-41,4-6-13,1-4-11,0-5-43,0-6-65</inkml:trace>
  <inkml:trace contextRef="#ctx0" brushRef="#br0" timeOffset="2562.5098">6859 2448 60,'0'0'118,"0"0"-118,0 0-5,0 0 5,0 0 12,0 0 22,5 83 10,4-56-18,3-3 18,0-1-14,3-2-28,3-5 7,-2-3-7,-4 0-4,3-4 2,-3 0-42,1-5-27,-1-4-64,3 0 12</inkml:trace>
  <inkml:trace contextRef="#ctx0" brushRef="#br0" timeOffset="3985.6359">7527 1756 176,'0'0'109,"0"0"-61,0 0 4,0 0-20,0 0-28,0 0 15,-36 66 16,21-21-3,-2 10-8,5 15 17,1 11-12,0 8-14,5 3-6,3-5 14,3-4-2,0-5-18,24-9 3,3-7 4,10-8-5,-3-9-5,4-7-1,1-8 1,-2-7 0,4-11-4,-2-9-40,2-3-26,2-11-65,-6-16-76</inkml:trace>
  <inkml:trace contextRef="#ctx0" brushRef="#br0" timeOffset="4671.9181">7895 1948 261,'0'0'59,"0"0"-20,0 0 31,0 0-17,0 0-44,0 0-6,-72 15 1,60 15-2,1 14-1,0 10 1,8 3 2,0 2 8,3-6-2,0-4-1,0-2 4,9-6 1,7-6-11,1-6-3,5-8-2,3-4 1,4-6-6,2-11 2,6 0 5,5-23 1,3-14 13,-3-9-5,-5-6-9,-10 2-5,-5 0-6,-11-1 11,-8 1 2,-3-2 2,0 1 1,-12 2-3,-12 9-4,-4 5 4,-8 8 7,-6 7-9,-3 8 0,2 6 18,3 6 5,4 0-20,5 14-1,1 14-2,9 15 0,3 14 0,7 9 7,8 0 5,3-4 5,0-12-5,17-11-12,7-9-3,6-6 1,4-7 2,11-7 0,1-7 0,2-3-2,1-5-45,-3-17-55,-4-7-130</inkml:trace>
  <inkml:trace contextRef="#ctx0" brushRef="#br0" timeOffset="5173.2676">8441 1682 528,'0'0'13,"0"0"-1,0 0-12,0 0-7,0 0-26,0 0 26,46 63 7,-13-13 9,-2 5 18,1 4 7,-1-2-14,-3 1-2,-5-1-10,2-3-7,-7-3 0,-9-3 0,-9-1 2,0 1-2,-25 7 2,-14 3 4,-9 0-1,0-5-6,1-8 0,3-9-75,5-13-95</inkml:trace>
  <inkml:trace contextRef="#ctx0" brushRef="#br0" timeOffset="7225.4882">9493 2203 430,'0'0'56,"0"0"-47,0 0 5,0 0-14,0 0-9,0 0 9,89-16 3,-50 8-3,1-2 0,-5 3-2,-7 2-66,-8 5-37,-10 0-105</inkml:trace>
  <inkml:trace contextRef="#ctx0" brushRef="#br0" timeOffset="7426.037">9517 2425 184,'0'0'121,"0"0"-120,0 0 24,0 0 28,91-27-29,-49 9-18,1 1-4,-6 4-2,-3 4-12,-8 6-66,-6 3-31,-6 0-24</inkml:trace>
  <inkml:trace contextRef="#ctx0" brushRef="#br0" timeOffset="8281.6008">10647 2117 342,'0'0'131,"0"0"-131,0 0-7,0 0-7,0 0 2,0 0 12,45 21 0,-13-21 10,4 0 23,7-6 2,3-11-11,2-1-3,-5 0-8,-7 0-3,-6 5-6,-11 2 3,-4 1-7,-5-1 9,-7-1-4,-3-3 4,0 1-2,-6 0-7,-13 1 0,-6 4 0,-10 6 0,-5 3-2,-9 3 2,-4 19-2,0 13 4,2 9 0,6 9-2,4 5-3,5 2 3,8 1 14,8-3-9,10-4-4,10-2 14,0-7-7,24-6 2,10-7-8,10-10-2,7-6 0,8-12 10,8-4-4,6-3-1,0-19-5,-3-6-15,-7 0-29,-14 4-58,-16 3-60,-16 4-77</inkml:trace>
  <inkml:trace contextRef="#ctx0" brushRef="#br0" timeOffset="10007.5524">11495 1760 210,'0'0'121,"0"0"-103,0 0-15,0 0-3,0 0-2,0 0-8,0 0 10,21-1 31,-6 1 11,9-3-2,4-2-13,8-3-12,5 0-8,3-3-7,3 2-23,-2 1-74,-7 4-22,-10 2-37</inkml:trace>
  <inkml:trace contextRef="#ctx0" brushRef="#br0" timeOffset="10605.5312">12080 1699 274,'0'0'92,"0"0"-92,0 0-8,0 0-10,0 0 11,0 0 7,63-8 35,-35-6-12,0-1-10,-4 0-7,-3-2 14,-8 2-16,-2-1 3,-2 3 10,-5-1-7,-4 5-4,0 3 5,0 3-3,0 3 7,0 0 38,0 0-31,0 0-13,0 0-9,0 11-13,-3 11 13,2 6 7,1 0-7,0-1 0,0-3 0,7-1 1,5-2-1,4-2-2,0-2-16,0-4 5,-1-4-65,0-6-49,-5-3-113</inkml:trace>
  <inkml:trace contextRef="#ctx0" brushRef="#br0" timeOffset="10800.1894">12232 1410 620,'0'0'50,"0"0"-47,0 0-3,0 0-2,0 0-24,0 0-105,-1-26-151,11 27 89</inkml:trace>
  <inkml:trace contextRef="#ctx0" brushRef="#br0" timeOffset="11695.2165">12775 1273 111,'0'0'68,"0"0"34,0 0-50,0 0-25,0 0-4,0 0-12,-80 3-4,67 18-5,0 7-2,3 8 4,1 5 5,-3 3 7,9-2 4,1-2 8,2-5-28,0-2 0,5-3 0,14-6 0,3-3-5,8-6 0,2-9 5,2-6 9,5 0-5,-2-13 1,2-11 3,-5-5-2,-4-4-3,-9-2-3,-3-1 0,-8-1 3,-5-1 1,-5 1 3,-2-1-5,-17 2 9,-8 1 36,-3 3-25,-1 5-19,-2 9-4,3 8 1,3 8 0,1 2-1,2 12 1,-3 19-2,6 6 2,2 4 3,11-2-3,8-8-7,0-3-12,18-6 16,7-5-20,5-5-2,2-5 21,2-5-17,4-2-25,1 0-69,-3-5-125</inkml:trace>
  <inkml:trace contextRef="#ctx0" brushRef="#br0" timeOffset="14039.2372">13700 1008 50,'0'0'107,"0"0"-26,0 0-4,0 0-18,0 0-27,0 0-30,0 0-2,0-2-13,0 16 13,-3 8 22,-6 9 3,-3 7 0,-1 11 33,-7 3-9,0 9-15,-3-3-29,1-1 9,2-3-14,4-4-2,1-3 2,3-3 0,6-7-1,4-6-3,2-5-29,0-8-34,0-6-18,11-9-80,0-3-88</inkml:trace>
  <inkml:trace contextRef="#ctx0" brushRef="#br0" timeOffset="14502.823">13348 1034 235,'0'0'50,"0"0"7,0 0 4,0 0 8,0 0-55,0 0-14,-4-16-14,4 31 8,14 9 6,1 5 48,5-2-33,2 0-4,2-2-6,3-1-1,1 1-4,1-3-3,-6 1-22,-2-4-30,-6 0 2,-1-8-62,-6-3-104</inkml:trace>
  <inkml:trace contextRef="#ctx0" brushRef="#br0" timeOffset="14972.9585">14078 920 5,'0'0'1,"0"0"-1,0 0 36,0 0 38,0 0-26,0 0-13,0 0-18,3-15 8,-3 15-3,0 0-19,0 0-3,0 0 0,0 0 7,0 0 1,0 0-8,0 0-1,0 2-63,0 5-14,0 2 25</inkml:trace>
  <inkml:trace contextRef="#ctx0" brushRef="#br0" timeOffset="15830.2504">14065 904 143,'0'0'146,"0"0"-114,0 0-6,0 0-13,0 0-13,0 0-2,0-5-16,0 5 17,0 0-4,0 9 5,0 12 22,0 11-2,0 9 6,-8 12 25,-9 15-10,-8 12 6,-9 9 11,-8 4-29,-4-5 6,5-10-25,5-12-4,9-10-1,7-8-5,5-9-3,3-4 2,3-7-1,3-2 2,1-5-6,0-3 3,0 0-3,2-5-8,2-2 4,-1-3-25,2-4-57,0-4-42,0 0-22,5 0 3</inkml:trace>
  <inkml:trace contextRef="#ctx0" brushRef="#br0" timeOffset="16379.1422">14161 1403 175,'0'0'48,"0"0"30,0 0-40,0 0 17,0 0-22,0 0-8,34-80-14,-25 75 13,3 2-2,2 3-13,5 0-9,2 0 0,1 16 6,-1 8-6,-10 5-3,-8 4-5,-3 6 8,-9 1 15,-17 3-9,-3 1-6,-6-4 12,4-4-6,6-6 1,5-7-3,8-8-1,6-4-2,6-7-1,0-3-6,0-1-10,3 0 0,18 0 16,7-1 12,7-11-8,-1 0 2,3-2-6,-2 2 1,-5 2-1,-7 1-20,-6 3-106,-5 1-48</inkml:trace>
  <inkml:trace contextRef="#ctx0" brushRef="#br0" timeOffset="17713.9191">15238 2056 244,'0'0'108,"0"0"-68,0 0 23,0 0-39,0 0-24,0 0-10,14-5-1,-4 3 11,4 1 4,3-2-1,1 1-2,5-1-2,-1 1-22,-1 2-108,-5 0-105</inkml:trace>
  <inkml:trace contextRef="#ctx0" brushRef="#br0" timeOffset="17906.8847">15234 2267 197,'0'0'58,"0"0"-58,0 0 0,0 0 7,0 0-5,85-21 3,-54 7-5,-4 4-5,-3 4-21,-8 6-74</inkml:trace>
  <inkml:trace contextRef="#ctx0" brushRef="#br0" timeOffset="19286.9457">17214 1638 383,'0'0'44,"0"0"-39,0 0 22,-32-96 6,16 76-5,-5 4-27,-4-1 2,-7 3 2,-5 3-2,-11 3 4,-7 8-7,-9 0-3,-8 14-1,-1 17-14,-1 13 18,6 7 10,12 9 2,8 6-9,6 8 9,12 6 14,9 9-2,10 1-11,9-2 12,2-12-25,25-11-3,16-15-1,12-13 4,13-8 0,10-11 6,6-8-1,5-8-4,-2-2 0,-9-6-1,-9-17-1,-2-8-12,-10-2-16,-8-2-34,-11 3-23,-11 4 30,-11 5-4,-6 5-11,-8 4-28,0 7-68</inkml:trace>
  <inkml:trace contextRef="#ctx0" brushRef="#br0" timeOffset="20118.6718">17475 1953 124,'0'0'42,"0"0"9,0 0 8,0 0-28,0 0-31,-84 25 0,66 10 1,5 4 24,1-1 0,4-2 8,5-6-17,3-4-8,0-5-8,8-5-13,8-4 12,5-6 0,3-6-1,3 0 2,3-5 31,-2-14-19,0-4-7,-9-1-2,-3 2-2,-9-2 1,-5-1 2,-2 2 2,0-3-1,0 7-4,-2 2-2,-8 5-1,-1 3-8,-1 4 0,3 2 10,3 3-2,3 0-2,2 0 1,1 0-3,0-1-27,0 1-24,1-3-14,11-2 54,9-2 17,2-5 6,5-3-1,-1-2 0,-5 2 8,-4 0-13,-3 4 1,-4 3 11,-3 0 33,-2 0 1,-1 4-17,-2-1 20,-2 5-10,-1 0 0,0 0-11,0 0-28,2 9-13,1 12 13,3 8 5,3 1 16,1 4-8,1-5-5,0 2 3,0-5-3,-3 0-2,-1-2-3,-6-3-2,-1 0 5,0 0-5,-3-1 3,-11 1 1,-4-4-5,1-4 0,0-3-17,0-1-35,1-5-49,4-4-49,2 0-35</inkml:trace>
  <inkml:trace contextRef="#ctx0" brushRef="#br0" timeOffset="20851.8304">18285 1522 60,'0'0'114,"0"0"-46,0 0 17,0 0-23,-96-37-41,74 37-21,-3 16-1,-1 11 1,1 10 1,1 7 13,-1 9 20,1 6 0,6 0 2,9-5-19,6-5-11,3-6 10,8-6-14,17-4 2,8-4-3,3-5 2,6-6 5,2-8-1,2-6 0,-1-4-7,4-11 3,-1-13 13,1-9 7,-5-5-14,-3-4-1,-8 0 0,-10 1-2,-6 1-4,-9 2 21,-8 1-18,0-1-5,0 0 1,-15 5-1,-11-2-15,-3 4-3,-6 2 12,-2 4-2,2 5-3,6 7 9,3 4 2,9 4-1,3 5-3,2 0 2,3 15 2,-1 17-5,0 10 5,3 4 13,7 3 2,0-6-14,7-2-1,16-8 0,4-6 0,3-6 3,4-6-3,2-7-7,4-8-27,1 0-49,-1-2-80,-6-14-170</inkml:trace>
  <inkml:trace contextRef="#ctx0" brushRef="#br0" timeOffset="21422.2494">18953 1558 413,'0'0'55,"0"0"-22,0 0 2,0 0-5,0 0-27,0 0-6,-42 88 0,5-28 3,-12 11 16,-4 4-9,-5 6 6,0 3-3,6-6-5,7-4-1,4-9 0,6-8-1,4-4-6,3-6 6,6-5-6,6-4 1,6-9-26,4-4-13,6-6-18,0-7-50,6-6-33</inkml:trace>
  <inkml:trace contextRef="#ctx0" brushRef="#br0" timeOffset="22224.2523">18772 2219 173,'0'0'106,"0"0"-90,0 0 25,38-80 30,-23 62-43,3 3-3,-2 3-3,2 6-6,-3 6-7,4 0-9,-1 17 2,0 16 16,-3 9-3,-4 7-5,-10 6-9,-1-1 6,0 2-7,-9 0-21,-9-6-2,-1-1 2,-4-7 0,1-7 14,0-6 14,4-4-7,0-4 17,3-5 21,2 1 18,2-5-19,5-1-21,1-4-8,5-3-8,0-1-12,2-3-4,18 0 16,13 0 9,10-7-6,5-5-3,1-1 1,-6 3-1,-6 2-13,-7 1-2,-6 4-27,-2-1-40,-1 1-59,-3-3-105</inkml:trace>
  <inkml:trace contextRef="#ctx0" brushRef="#br0" timeOffset="23975.4339">19528 1485 189,'0'0'112,"0"0"-95,0 0 27,0 0-43,0 0-1,0 0 0,36-17 1,-8 13 0,5-1-1,7-1 4,0 0-2,0 1-1,-4 1-2,-6 2 1,-8 2-40,-5 0-61,-7 0-61</inkml:trace>
  <inkml:trace contextRef="#ctx0" brushRef="#br0" timeOffset="24244.409">19774 1449 29,'0'0'139,"0"0"-82,0 0-18,0 0-26,0 0 24,0 0 18,-29 103-15,25-69 9,2 0-5,2 2-24,0 2 0,0 1-4,0-2 20,0 1-17,0 0-16,-4-1 1,-1-1-3,0 1-1,3-4 0,1-5-27,1-5-36,0-10-62,1-8-83,11-5 10</inkml:trace>
  <inkml:trace contextRef="#ctx0" brushRef="#br0" timeOffset="24491.8353">19727 2043 50,'0'0'151,"0"0"-102,0 0 25,0 0-28,0 0-46,0 0-18,3 13 18,12-10 22,8-3 32,5 0 0,3 0-33,-1 0-12,0 0-1,-3-3-8,-6 2-11,-2 1-19,-5 0-32,-2 0-34,-5 0-25,-2 0-76</inkml:trace>
  <inkml:trace contextRef="#ctx0" brushRef="#br0" timeOffset="26697.6826">20999 1788 118,'0'0'181,"0"0"-157,0 0-5,0 0-6,0 0-5,0 0 24,113-19 8,-74 13-1,0-3-18,-2 3-8,0-1-6,0 1-6,-2-1-1,-5 4-14,-9 3-29,-7 0-61,-8 0-40,-6 2-38</inkml:trace>
  <inkml:trace contextRef="#ctx0" brushRef="#br0" timeOffset="27421.7832">21865 1780 302,'0'0'218,"0"0"-194,0 0-17,0 0 9,0 0-16,0 0 0,18 1 1,-6-1 6,2 0-1,-2 0-4,1-3 3,5-9-5,0-5-1,3-2 0,1-4-11,-2 2-18,-4 0 0,-5 6 8,-7 5 4,-1 5 18,-3 5 24,0 0 57,0 0-49,0 0-32,0 3-10,-7 12 10,-3 8 1,3 2 0,1 1-2,3-2 1,3-3-1,0-1-7,0-2 7,10-2-1,3 1 1,3-5-8,2-3-30,4-5-26,6-4-93,-1 0-99</inkml:trace>
  <inkml:trace contextRef="#ctx0" brushRef="#br0" timeOffset="27637.9688">22003 1527 394,'0'0'308,"0"0"-308,0 0-1,0 0-6,0 0-13,0 0-112,-9-21-72,16 21-12</inkml:trace>
  <inkml:trace contextRef="#ctx0" brushRef="#br0" timeOffset="28545.805">23054 1343 225,'0'0'133,"0"0"-95,0 0 38,-17-77-26,0 56-14,1 0-36,-3 0 1,-1 2-4,-4 0 3,-1 3-4,-2 1 3,-3 3-3,0 7-2,-2 5-19,-1 0 24,0 8-14,3 10-10,6 2 19,8 2 0,4 7 5,10 5-5,2 10-4,2 4 6,20 2 1,6 1 3,7-4 4,4-4 0,2-1-1,1-4-3,3 0 2,-3-2-1,-3-1-1,-4-2 1,-6-2-1,-9-2 0,-7-2 2,-8-3 18,-5-5-2,0-1 12,-1-2 9,-16-3-5,-5-1 13,-3-3-18,-2-4-13,-5-5-4,2 0-12,-1-9-5,3-12-5,3-4-33,4 1-47,6 2-14,5 3-44,5 0-114</inkml:trace>
  <inkml:trace contextRef="#ctx0" brushRef="#br0" timeOffset="29454.7835">23274 1741 298,'0'0'55,"0"0"-52,0 0-6,0 0 3,0 0-9,0 0 7,-2 7-4,2-7 6,3 0 10,2 0 45,-2 0-19,4 0 5,2-7-6,3-7-9,2-3-17,0 1-9,-3 1 7,-3 1-7,-3 0 5,0 3-5,-2 3 3,-3 4-1,0 2 3,0 2 1,0 0-6,0 0-8,0 0-44,0 12-6,0 11 58,0 1 3,0 1-2,0 1 3,0-3-4,3-2 0,4-3 2,1-5-2,4-4 0,0-3-1,2-4-1,3-2-2,7 0-17,3-12 15,1-11-5,0-3 10,-5 1-17,-2 1 15,-7 5 2,-2 2 2,-4 5 6,-2 6 40,-2 3-8,1 1-24,-1 2-15,4 0-7,-1 0-1,2 9 2,-1 4-4,-4 1 0,-1 0-10,-3 1 18,0-1-1,0-3 3,0-1 5,0-5 3,0-2-2,0-3-2,0 0 0,0 0 7,2 0-6,1-8 9,5-12-14,3-2-7,4-1-16,0 5 12,-2 4 2,-2 7 9,-4 3 12,-1 4 6,3 0-15,3 0 1,0 0 5,4 11-2,-2 0 1,2 1 1,-4 2-2,-1-1-3,-1-1-4,-6 0 3,3-2-3,-1 0-20,0-4 6,2-4-21,0-2-62,1 0-83</inkml:trace>
  <inkml:trace contextRef="#ctx0" brushRef="#br0" timeOffset="29708.7232">23498 1473 572,'0'0'13,"0"0"-12,0 0 19,0 0-2,0 0-18,0 0-24,-8-17-15,8 17-59,0 0-109</inkml:trace>
  <inkml:trace contextRef="#ctx0" brushRef="#br0" timeOffset="30626.8578">24150 1227 143,'0'0'117,"0"0"-44,0 0 30,0 0-33,0 0-14,0 0-56,0 0-3,-47-42 3,25 51-20,-5 14 12,2 6 5,0 11 3,3 7-8,2 2 8,6 2 7,1 1-2,4-4-1,6-3 5,3-4-3,0-5-6,4-3-2,13-6 1,4-6-5,4-4 6,5-7 3,6-7-3,8-3 22,4-3 8,9-17-2,-1-5-14,1-5-8,-7 0 0,-9-3 1,-14-1-5,-7 1 11,-11-1-7,-4-1 9,-5-4-6,0-1-6,-1-4-3,-14 3-12,-4 3-11,-4 6 9,-8 5-33,-8 6 30,0 7 14,-3 6-7,5 5-7,2 3 5,5 0 12,6 17 8,0 8-8,3 11 1,6 6 4,3 4 7,6 2 8,6-5-11,0-2-6,9-5-5,14-6 2,6-4 0,9-10 8,6-5-1,7-9-7,6-2-41,4-4-66,-7-14-125</inkml:trace>
  <inkml:trace contextRef="#ctx0" brushRef="#br0" timeOffset="31513.7367">24890 1260 282,'0'0'100,"0"0"-62,0 0 60,0 0-41,0 0-50,0 0-7,-5 9-24,-8 26 24,-11 18 5,-8 8-2,-5 7-2,-7 3 6,-1 1-1,-3 2 24,5-5-12,1-4-14,8-5-4,2-6 2,7-1-4,5-6 2,4-8-3,4-6 3,0-10-4,3-8-12,6-5-21,3-4-40,0-6-42,3 0-82</inkml:trace>
  <inkml:trace contextRef="#ctx0" brushRef="#br0" timeOffset="32184.3909">24763 1865 243,'0'0'87,"0"0"-61,0 0 52,0 0-20,0 0-48,9-95-10,7 79 4,1 1 1,0 3-4,1 5 7,-4 2-2,-1 5 8,2 0-5,0 0-4,3 18 0,0 6 3,-6 6 4,-5 5-12,-5 4-10,-2 3 10,-3 2-2,-15 1-2,-6-2-6,-1-2-2,1-6 5,0-3-13,3-6 19,-1-2 1,2-4 7,7-5-1,5-6 7,5-1-3,3-4-10,0 1-1,2-4-3,20-1 4,14 0 9,12 0 12,8-12-3,3-2-10,-4 3-5,-7 0 1,-5 4-4,-9-1-1,-6 3-1,-6 3-20,-2-1-54,-5 0-43,-1-2-94</inkml:trace>
  <inkml:trace contextRef="#ctx0" brushRef="#br0" timeOffset="34383.3333">25949 1102 210,'0'0'65,"0"0"28,0 0 1,0 0-44,0 0-27,0 0-23,0-7 0,-4 14-1,-7 16 1,-3 16 7,-5 11-6,-5 7 24,-2 5-2,0-1-3,-2-2-16,-1 1 12,1-1-15,-2-1 0,3-2-1,2-6-3,1-8 3,8-7-12,-1-8-46,7-9-42,4-8-27,4-6-58</inkml:trace>
  <inkml:trace contextRef="#ctx0" brushRef="#br0" timeOffset="34822.2025">25598 1140 315,'0'0'41,"0"0"-5,0 0 1,0 0-26,0 0-11,0 0-14,0 7-4,6 17 18,11 5 16,-2 6 9,4-2-1,0-2-10,-2 0-7,1-4-7,-2-2-1,0-1-6,0-1-65,-2-3 1,-2-5-61</inkml:trace>
  <inkml:trace contextRef="#ctx0" brushRef="#br0" timeOffset="36156.837">15374 5005 144,'0'0'203,"0"0"-130,0 0-13,0 0-25,0 0-34,0 0-2,10-3-6,5 0 7,8 2 0,-1-2 3,4-1-2,2 3-1,-1-1 0,1 1 0,0 1-75,-5 0-98</inkml:trace>
  <inkml:trace contextRef="#ctx0" brushRef="#br0" timeOffset="36373.0068">15387 5219 328,'0'0'0,"0"0"0,0 0 0,0 0 5,97-20 1,-58 10-3,-3 1 0,-6 3-3,-8 0-2,-7 4-16,-3 2-65,-6 0-27</inkml:trace>
  <inkml:trace contextRef="#ctx0" brushRef="#br0" timeOffset="38817.157">16572 3996 167,'0'0'101,"0"0"-33,0 0-28,0 0-9,0 0-11,0 0 5,3-2 23,-3 2-16,0 0 4,0 0-1,0 0-16,0-2-14,-3 1-5,-1-1-4,-7 2-6,-2 0 5,-5 0-6,-2 3 1,-2 3 6,1 0-2,0-1 4,2 1 2,4-3-6,2 0-2,5 0 0,2-3 4,5 1 4,-1-1 2,2 2-1,0-1 0,0-1-2,0 0 1,-2 2-4,-1 4 1,-2 0-2,-1 5 3,1-1 0,2 1 0,0 4 0,2 1-1,-1 5 2,2 0 0,0 6-1,0 2 2,0 4 1,0 6 5,0 3 7,0 5 11,0 4-5,0 2-11,2 0-4,-1-2-1,2-3-2,0-3 1,0-3 3,0 2-3,0-3 5,1 0-7,-2 2 4,-2 1 3,0-2-6,0-2 1,0-2-2,0 0 0,0-2 0,0-2 1,0-2-1,0-3 0,0-4 0,0-1 0,0 2 0,0-2 2,0 0-2,-2 1 2,0 3 5,-1-1-7,0 0 7,0 0-7,1-2 10,1-1-8,1 1-1,0 0 4,-2 1-1,2 1-1,-1 1-3,-1 1 7,1-2-5,1 0 0,0-1 1,0-1 0,0-1-2,0 2 4,0 1-5,1-1 0,2 2 5,0-1-4,-1-1 0,-2 0 3,0-1-4,1 0 2,-1-2-2,2 0 0,-2 1 5,1 2-5,-1-2 0,0 3 3,0-1-2,0-4 1,0 1 0,2-2 0,-1-3-2,1 0-3,0-1 3,0-3 0,-1 0 1,1-2-1,-1 0 0,1-2 0,-2 3 2,0-2-2,0 3 0,2-2-2,-2 1 5,1 3-3,-1-1 0,0 2 0,2 1 1,-1 0-1,1 0 0,1-2-1,-2 0 1,2 0 0,0-1-3,1-2 5,-1 1-4,0-2 2,2 0-1,-2-3 1,1 0 1,-1 0-1,0 1 2,-1 1-2,0 0 0,-1-1 1,-1 1-1,0-1 1,0 1-1,3 1 0,-3 1-1,3 1 2,-2-1-1,1 1 0,1 0-1,-2-1 1,1 0-1,-1 3 3,-1-1-3,2 2 2,-1-3-1,-1 4 0,2-1 0,-1-1 0,-1 3 0,2-3 0,1 2 0,-3 1-1,3-3 1,-2 0 0,-1 1 1,3-1-1,-3 1 0,0 1 0,0 0-1,0 0 2,0-1-2,1-2 1,-1 3 0,0 0 1,0-2-1,0 2 0,0-1 0,0-2 0,0 0 1,0-1-1,0-2 0,0 0-1,0 0 0,0 2 1,0-1 1,0 0-1,0 1 0,0-2-1,0-1 1,-1 0 0,-2-3-5,3 2 5,-1-2-1,-1 0 1,2-2-1,-1-2 1,1 1-1,0-4-2,0 2-4,0-1 5,0-2-4,0 0 1,0 0-4,4 0 8,8 0 1,3 0 7,3 0-2,-1-3-3,3-5-1,1-2 2,-1 2-4,0 0 1,0 0-11,-2 2 3,-2 0-9,-1 1-21,-2 1-26,-4-1-23,1-1 9,-2 0-31,-2 0 3,-4-1-56</inkml:trace>
  <inkml:trace contextRef="#ctx0" brushRef="#br0" timeOffset="41687.1656">17673 3971 22,'0'0'90,"0"0"16,0 0-12,0 0-14,-25-84-22,13 69-16,-2 3-9,1 1 8,0 3-13,-2 1-28,-2 5 0,-4 2-6,-3 0-1,-2 16-4,-4 8 11,1 6 5,1 8-4,1 7 0,3 7-1,0 7 19,4 3-2,6-2-5,8-4 6,6-10-18,15-3-5,18-9 5,10-7 3,6-7 0,3-10-3,-2-8 4,-2-2-4,-5-2-13,-2-14-22,-5-2-47,-6 0-36,-9 3-131</inkml:trace>
  <inkml:trace contextRef="#ctx0" brushRef="#br0" timeOffset="42574.0084">17880 4146 249,'0'0'32,"0"0"-13,0 0 57,0 0-68,0 0 4,0 0 1,-85 1-13,71 21 0,3 3 5,3 2 4,4 0 0,4-3 1,0-1-10,1-5 0,12-2-2,1 0 2,3-8 5,1-1-4,0-6 5,0-1-4,0 0 7,-1-6-4,1-7-5,-4-4 1,-2-1-1,-2-2 0,-5 1 3,-5-2-3,0 1-3,0 1 3,-7 1-1,-4 2-4,0 6-10,1 4 8,1 3-5,3 3 11,0 0 1,3 0 0,0 4 9,1 7-9,2-1-9,0 1-15,9-4 12,7-2 12,1-3 3,5-2-2,2 0 0,4-11 5,3-9-6,0-1-1,2 0-9,-9 2 1,-5 1-11,-8 1 19,-3 3 1,-8 3 3,0 3 3,0 3 24,0 5 48,0 0-17,0 0-42,0 0-19,3 0-10,8 3-14,3 10 19,5 3 5,3 2 0,-1 3 8,0 0 17,-3 0-8,-6 0-2,-2-1-7,-4 1-4,-5-2-1,-1 0 1,0 2-2,-10 1 9,-5 1-7,-2-2 0,-3-3-4,1-5-37,-2-2-78,3-6-5,-2-4-108</inkml:trace>
  <inkml:trace contextRef="#ctx0" brushRef="#br0" timeOffset="43275.9514">18713 3882 173,'0'0'79,"0"0"-25,0 0 74,0 0-106,0 0 15,0 0-31,-63-37-2,53 37-4,-2 0-4,-3 13 3,2 11-3,-2 6-1,4 6 5,5 5 9,3 2 9,3-1-15,0-3 6,9-3-9,10-6 0,4-6-3,1-4 2,3-9-11,0-3 11,1-6-1,2-2 2,1 0 25,0-18-19,-1-5 13,-5-3-15,-3 0 2,-6-5 1,-5 0 6,-3-5-13,-6-3 8,-2-1-8,0-2 0,-6 3-2,-8 0-3,-3 4 5,-1 6 6,-3 7 1,3 7 25,0 8-12,0 7-12,-2 0 8,-2 15-16,-1 17-7,3 11 0,5 3 2,9-2 4,6-4-2,0-8 0,11-5 3,11-4-4,5-8-1,1-6 2,2-6 0,1-3-4,2 0-21,1-9-19,1-8-31,-4-2-100</inkml:trace>
  <inkml:trace contextRef="#ctx0" brushRef="#br0" timeOffset="43792.6012">19291 3772 123,'0'0'153,"0"0"-89,0 0 74,0 0-29,0 0-88,0 0-21,-20 24-6,1 22 6,-7 13 11,-3 5-8,-3 3 8,-1-3-6,0-1 7,4-4 4,2-5-12,7-4-3,2-4 0,3 1-1,2-3 0,4-5-3,0-8 0,3-8-12,5-5-9,1-6-63,0-4-43,5-8-31,12 0-62</inkml:trace>
  <inkml:trace contextRef="#ctx0" brushRef="#br0" timeOffset="44347.378">19335 4205 355,'0'0'61,"0"0"-47,0 0-10,-8-86-3,22 63 0,5 4 0,1 2 3,1 2-4,1 5 0,-2 3 1,0 7 0,3 0 1,-4 11 6,1 14 0,-7 10 17,-7 9-16,-6 4-6,-10 5 2,-17-1 18,-6-2-20,0-4 6,3-5 5,5-8-3,5-7-8,7-5 1,4-6-2,6-3-2,3-5 0,0 0-7,0-3-6,0-1 8,14-3 5,8 0 8,9 0 36,8-10-21,4-8-8,-1-4-10,0 0-4,-6 2-1,-5 2-13,-10 7-27,-5 1-34,-5 3-51,-8 1-55</inkml:trace>
  <inkml:trace contextRef="#ctx0" brushRef="#br0" timeOffset="46722.345">22377 4036 314,'0'0'39,"0"0"2,0 0 37,0 0-41,0 0-37,0 0-17,0-4 5,9 4 11,6 0 1,8 0-1,6 0 1,7-4 4,9 0-4,3-3-7,2-1-22,1 0-25,-6 3-13,-8 0-48,-8 5-15</inkml:trace>
  <inkml:trace contextRef="#ctx0" brushRef="#br0" timeOffset="47555.7846">23311 3560 287,'0'0'66,"0"0"-9,0 0 18,0 0-35,-37-90-9,22 74-18,-5 2 5,0 1-2,-4 2-15,0 5 6,-2 2-1,-5 4-6,1 0-7,-1 10-4,4 8 1,3 7 2,5 6-6,5 3 14,7 10-9,7 2 3,1 6-6,22 3 7,11 2 2,9-3 3,2-2 4,1-7 0,-5-3-3,-7-4-1,-7-1 0,-9-1 0,-12-2-3,-5-4 3,-1-4 0,0-3 2,-10 0 3,-6-4 26,-5-2-8,1-2-20,-1-4 17,-1-5-20,-1-5-5,-2-1 5,-2 0-3,1-6-32,3-6-18,10-3-15,5-2-35,7-1-132</inkml:trace>
  <inkml:trace contextRef="#ctx0" brushRef="#br0" timeOffset="48599.6116">23446 4024 369,'0'0'72,"0"0"-45,0 0-13,0 0-14,0 0-13,0 0 6,0 3-3,8-2 5,3-1-13,2 0 18,5 0 4,3-3 5,0-10 2,0-2-6,0 0 4,-6 1-8,-5 2 10,-1 3-7,-5 5 0,-2 1 1,-2 1 1,0 2 1,0 0 17,0 0-24,0 0-15,0 12-34,3 4 47,2 4 4,1 1-1,1 0 2,-1-1-3,1-4 1,1 1-1,1-5 0,-2 0 3,-1-3-2,-1-2-1,-1-2 0,-1-3-1,4-1-2,1-1-9,0 0 1,5-3 4,0-13 6,3-5 2,1-2 2,1 3-3,-3 4 0,-3 4 3,-3 4-1,-5 5 19,1 3-1,-1 0-20,2 0-1,3 0 0,0 5-1,0 5 2,0 1 0,-2 2 2,-4-1-2,1 2 0,-3-2 0,-1-1 4,0-3-4,0 0 0,0-3 11,0-2-11,0-3 10,3 0-7,0 0-3,0 0-17,3-12 2,3-6-19,1-2-34,2 4 42,-3 3 26,-1 6 0,-4 1 47,2 3 16,1 1-50,2 2-13,2 0 0,1 0 4,1 10-4,-1 1 3,0 4 18,-1 1-6,-1-1-8,0-2-6,0-1 4,0-1-4,-1-5-1,1 0-21,4-5-26,-1-1-42,2 0-75</inkml:trace>
  <inkml:trace contextRef="#ctx0" brushRef="#br0" timeOffset="48892.8353">23730 3754 583,'0'0'19,"0"0"-10,0 0 22,0 0-31,0 0 0,0 0-31,-13-7-52,8 7-61,2 7 14,-1 3-49</inkml:trace>
  <inkml:trace contextRef="#ctx0" brushRef="#br0" timeOffset="49810.8247">24296 3571 107,'0'0'80,"0"0"22,0 0 11,0 0-92,0 0 18,0 0-23,-52-41-6,37 41-9,-2 0 12,-1 0-10,0 9 3,-1 13 3,4 13-9,0 7-2,6 7 2,3 2 10,3-1 6,3-6-2,0-4-2,5-4-5,10-4-5,6-6 1,2-3-3,4-6-3,3-6 3,3-7 3,1-4 0,1 0 2,-1-14-1,-4-7 2,-3-4 2,-5-2 12,-8-2-7,-7-1 6,-3 0 2,-4-4 20,0 3-14,-5-5-15,-11 1-12,-4 3-3,-4 1 1,0 4-12,-5 4 11,0 7 3,3 7-8,4 6 0,2 3 8,3 4 0,3 19-5,2 10 1,6 5-2,6 3 0,0-4-1,3-1 7,14-6 1,2-3-1,2-6-6,3-3-7,3-4-11,0-5-11,4-3-43,3-5-68,-3-1-49</inkml:trace>
  <inkml:trace contextRef="#ctx0" brushRef="#br0" timeOffset="50450.2369">24805 3581 53,'0'0'453,"0"0"-394,0 0-41,0 0 3,0 0-21,0 0-4,-36 107 4,8-51 13,-5 3 8,-2 1-2,-2 0-8,-3-1 3,0-4-2,1-2-8,1-2-4,5-4 5,2-3-4,3-4-2,3-4-4,4-6-8,6-4 3,6-5-4,1-7-2,8-5-17,0-5-39,0-2-31,9-2-45,11-6 1</inkml:trace>
  <inkml:trace contextRef="#ctx0" brushRef="#br0" timeOffset="50967.2595">24669 4077 191,'0'0'8,"0"0"48,0 0 39,0 0-48,0 0-4,0 0 8,64-80-13,-59 75-4,-1 5-17,0 0-8,5 0-9,2 0-6,2 15 3,-1 10 2,-7 6-11,-5 5 12,0 2 1,-14 1 14,-4-4-8,0-6-2,2-1-1,0-7-3,2-3 5,4-1-5,1-6 5,4-1-2,2-6-4,3-1 0,0-2-6,0 1-5,0 1 1,9-1 10,12-2 9,8 0-2,3 0 0,4 0-5,-3-8-2,-2-1-20,-2-2-49,-5 1-78,-4-1-57</inkml:trace>
  <inkml:trace contextRef="#ctx0" brushRef="#br0" timeOffset="54545.7366">18012 6090 28,'0'0'36,"0"0"6,0 0-9,-35-78-16,21 57 49,0 1-39,-4 4 23,3-1-10,-3 3-13,2-3 3,-2 2-18,0 1 0,2 4 2,-2 0 17,-2 5-4,-2 3-20,-2 2 10,-1 0-15,2 6-2,-2 12-5,3 2 5,4 2 1,0 3-1,2 3-1,5 5-1,0 6 2,3 3 0,6 3 2,2-2-2,0-2-5,24-4 5,11-3 10,9 0-9,4-4 4,4-2-2,-1 0 1,-6-1 0,-5 1 1,-6 0-4,-10-2 0,-6 0 2,-9-5-2,-4-3 0,-5-1 6,0-4 18,-7 1 16,-11-2-6,-6 0-6,-4-3-7,-2-3-21,-1-5 9,1-1-9,-3 0-1,0-13-8,2-7-5,3-1-11,4-3-12,6 3-31,11 0-51,7 3-25,0 0-71</inkml:trace>
  <inkml:trace contextRef="#ctx0" brushRef="#br0" timeOffset="55679.9628">18097 6503 313,'0'0'17,"0"0"-17,0 0-6,0 0-4,0 0 10,0 0 14,37 0 10,-13-9-8,-1-3-6,0-2-1,-2 1-6,-3-3 3,0 2 1,-4-1-3,0-1-2,-3 3 3,0 3-2,-4 2-3,-3 5 2,-4 1-2,0 2 0,0 0-3,0 0-21,0 0 20,-4 15 4,-3 6 6,0 3-6,3 4 1,2-4 0,2-3-2,0-2 1,0-3-1,9-3-5,3-3 6,2 0-5,0-7 3,3-3 0,7 0 2,1 0 0,6-17 4,-1-1-3,-1-2-1,-3 1-1,-6 2 1,-4 5 6,-4 3-4,-4 3 17,-1 5 10,-2 1-29,1 0 3,1 0-3,3 4 1,-1 8 2,-1 0 11,0 2-9,-3-1 19,0 1-22,-4-2 2,-1-2 0,0 1-3,0-5-1,0-3 13,0-2-12,0-1 3,0 0-3,3 0-2,0-6 1,5-13-6,2-5-14,1 2 9,1 4 9,-2 5 2,-4 4 13,-2 4 36,-1 4-13,2-1-31,3 2-5,6 0-3,5 0 1,4 2 4,1 7-4,-2 3 1,-4 2 0,0 1 1,-6 2-3,0-1 3,-5 0-3,-1 1-15,-1-3-37,0-5-32,-1-6-83</inkml:trace>
  <inkml:trace contextRef="#ctx0" brushRef="#br0" timeOffset="55996.4012">18556 6154 81,'0'0'384,"0"0"-311,0 0-1,0 0-37,0 0-34,0 0-1,0-8-18,0 8-28,0 0-64,0 0-74,0 0-104</inkml:trace>
  <inkml:trace contextRef="#ctx0" brushRef="#br0" timeOffset="56851.9587">19216 5934 200,'0'0'81,"0"0"-6,0 0-17,0 0-24,0 0-4,0 0-15,-90-45 11,75 45-26,-4 8 0,1 12 3,0 11 4,-3 9-1,1 12-3,3 5 10,1 1-8,7-4 7,3-3 2,6-4-14,0-4 0,0-6-1,15-4-5,5-6 0,6-6 6,4-7 0,2-8 1,7-6 9,7 0-9,1-14 5,3-7-6,-6-4 0,-5-4 10,-9-1-10,-8-3 5,-9-2 4,-5-1 2,-8-2 2,0-1 3,0 0-5,-20 1 1,-5 1-5,-6 3 7,-2 3-12,3 7-3,3 8 5,6 8-4,2 5 4,1 3-4,0 3 0,-1 21-4,5 11 4,5 8-5,6 4 3,3-5 2,0-4-7,14-5 7,11-8-4,5-2 4,9-8-7,7-7 7,6-8-22,5 0-50,-1-3-90,-5-11-140</inkml:trace>
  <inkml:trace contextRef="#ctx0" brushRef="#br0" timeOffset="57315.453">19807 5979 365,'0'0'43,"0"0"16,0 0 30,0 0-51,0 0-38,0 0-12,-41 41 11,16 7 2,-6 10-3,-4 7 5,-1 2 42,-2-1-17,4-4-20,2-5 12,5-5-18,9-3-4,2-7-2,5-3-4,2-4-14,2-7 1,3-6-1,4-7-2,0-4-34,0-3-34,7-4-59,9-2 18,2-2-16</inkml:trace>
  <inkml:trace contextRef="#ctx0" brushRef="#br0" timeOffset="57847.7076">19808 6429 344,'0'0'75,"0"0"6,0 0 11,0 0-74,0 0-14,0 0-4,36-87-1,-11 78-3,4 4 4,-1 5-2,-1 0-4,-4 22 2,-4 7 2,-8 10 2,-6 5 1,-5 6 9,-3 0-8,-18-2 5,-4-5 0,-2-5-7,0-8 6,6-3-3,2-6 2,7-6-4,6-4-1,2-5 0,4-2-2,0-1-3,0 1-2,0-1 0,13-2 7,6-1 8,8 0 4,6-3-5,2-9-4,0 0-3,-2-1-3,-2 0-46,-4 1-52,-6-1-54,-3 0-169</inkml:trace>
  <inkml:trace contextRef="#ctx0" brushRef="#br0" timeOffset="58868.7703">23984 5559 307,'0'0'53,"0"0"-16,0 0 14,0 0 3,0 0-35,0 0-9,-91-55-10,58 63-2,-7 23 2,-5 11 2,-2 12-2,0 6 8,1 5-7,9 4 13,5 2-10,11-1-4,8-2 7,11-9 9,2-9-8,23-8-12,14-8 8,11-6 0,6-7 2,1-8-4,1-7 3,-5-4-5,-4-2-51,-6 0-57,-9-8-106</inkml:trace>
  <inkml:trace contextRef="#ctx0" brushRef="#br0" timeOffset="59686.5932">24175 6006 173,'0'0'113,"0"0"-22,0 0 31,0 0-86,0 0-30,0 0-12,-86 27 6,73 2-4,3 2 4,4 0-7,3-3 2,3-2 2,0-5 0,3-3 1,12-3-2,3-6-4,6-5 8,6-4 0,-1 0-13,3-4-33,-4-13 9,-3-1-20,-6-1 30,-6-1 21,-9 0 6,-4-1 2,0 0 9,-1-1 15,-12 0-13,-1 2-12,2 3 16,-1 5-6,4 2 29,3 3-8,1 2-24,2 2-8,2 1 5,1-1-11,0-2-5,0-3-3,9-3 1,9-2-9,1-4 16,2 3 5,-5 4-2,-4-1 3,-1 4 5,-4 1-4,2 1-1,1 1 0,-2 1 0,1 3-1,0 0 2,1 0-1,4 4 1,4 14 10,1 3 11,-1 3 2,-2 1 0,-4 0 19,-1-1-11,-2 0-12,-5 0 2,-2-1-8,-2 1-2,0 1-12,-11 3 3,-11 0-1,-5 0 3,-1-4-5,-1-5-28,3-4-48,4-5-57,3-7-55</inkml:trace>
  <inkml:trace contextRef="#ctx0" brushRef="#br0" timeOffset="60441.9079">24929 5735 101,'0'0'73,"0"0"15,0 0-13,0 0-40,0 0 1,-41-78 6,34 75-14,-4 2-25,-1 1 31,-3 0-33,-4 16-2,-5 14 5,3 9-8,-1 3 4,1 4 0,7-1 0,3-2 0,5-1 1,6-1-1,0-2 5,0-4-4,17-6-2,9-4-1,1-5-1,10-4 3,2-9 0,1-5 0,5-2-10,-5-2 12,-1-12-4,-6-6 4,-6-1-2,-10-5 7,-4 1 16,-6-5 24,-3-3-1,-2-2-33,-2-4 12,0-2-19,0-3 0,-6-2-6,-6 1 0,-2 6-8,-2 6-8,-3 9 16,1 9 1,-3 7 0,0 8-2,-1 0-1,-2 15 2,-3 18 1,0 12-1,6 5 0,6-1-6,9-5 1,6-4 1,0-9 1,15-5 1,11-5-7,4-6-16,4-8 3,7-7-6,3 0-10,-1-1-24,-3-13-98</inkml:trace>
  <inkml:trace contextRef="#ctx0" brushRef="#br0" timeOffset="61159.4509">25559 5601 327,'0'0'82,"0"0"25,0 0-24,0 0-40,0 0-43,0 0-6,-38 80 6,5-19 0,-3 9 3,-1 2-3,-2 4 0,-4 0-2,-5 3 2,-1-4 0,1-6 1,2-6 2,4-4-3,6-5-5,6-4-11,5-8-2,7-6-8,6-8-4,5-5-20,4-6-11,3-6-8,0-9-41,13-2-127</inkml:trace>
  <inkml:trace contextRef="#ctx0" brushRef="#br0" timeOffset="61761.1214">25472 6184 205,'0'0'23,"0"0"41,0 0-18,0 0-21,0 0-14,0 0-10,100-76 0,-72 72 1,-1 4 10,-4 0-1,-2 6 1,-6 13 21,-4 7-4,-2 3-8,-8 4-18,-1 3 6,-3 3-5,-18 2 12,-4-2-16,-8-3 4,0-5 5,0-2-2,7-8 4,5-3-9,10-7-2,5-3 0,6-6-5,0 1-6,0 0-3,21-3 14,12 0 16,13 0 24,14-3-3,6-12-15,-2-1-9,-4 3-9,-10 0-4,-8 3-8,-9 2-32,-8 2-66,-13 0-101</inkml:trace>
  <inkml:trace contextRef="#ctx0" brushRef="#br0" timeOffset="67133.1139">26622 3399 181,'0'0'75,"0"0"-6,0 0-19,0 0-21,0 0-17,0 0-7,0 0 2,25 5-6,-15-5 2,-2-5-2,0 2-1,-1 0 2,0 2-2,1-1-2,1 2 2,-3 0-3,3 0 3,-5 0-1,-1 0 1,-1 0 0,-2 0 0,0 0 0,0 0-1,0 0 1,3 0-5,-2 0 3,2 0 2,0 3-1,-3 5 1,2-1-14,-2 2 5,0 3 9,0 2 3,0 1 10,0 3-4,-5 2 3,-1 2-9,-1 2 8,-2 0 2,1 2-4,2-1-4,-1 3 0,0 0-2,1-1 9,0 2 18,3-2-17,-2 2 1,2-3-13,1 2 7,-2-1-1,0-2 4,1 1-2,-2-3-3,2-1-6,0-1 3,0 0-1,0-1-2,2-1 0,1-1 1,-2 0 1,1 2-2,-1 0 0,1 1 8,-2 0-1,1-2-4,1 2-1,-2 1-1,-2 2 0,2 1 0,-3 2 1,2 3-4,-2 2 4,0 1-2,0 0 1,1-2-1,1-6 0,1 0-1,0 0 2,0-1-2,2 0 1,-1-2-2,1 1 2,1 0 0,-2-2 5,2 3-5,-1 1 2,-1 4-2,2 1 3,-1 0-3,-1 0 1,1 0 1,-1-1-1,1-3-1,-1-2 2,2-2-4,-1-3 2,1 0-2,0-3 0,0 1-1,0-2 0,0 0 3,0-2 0,0 3 6,0 0-5,0 2 0,0 2 3,0 1-2,0 0 4,0 1-6,0 1 2,0-2 0,0 0-2,1 0 0,1-1-4,1-1 3,-2 1 1,4-2 0,-2 2 0,1-2 3,0-1-1,-2 1 2,1-1-3,-2 3 0,1-2 3,-1 1-4,3 1 2,-1 2 3,0 1-5,0-2 0,0 2 1,1-3-1,0-1 6,-1-2-1,2-1 0,-1-1 4,1-1-5,-1 1-2,4-3-1,-4 0 0,1 2 3,1-4-4,-2 4 0,-1-2 0,3-1 0,-3 2 1,0 0-1,-2 1 1,2-1 0,-1 1 0,1-1-1,0 2 3,-1 2-3,2 0 0,-1 1 1,1 0 0,-1 2 3,0-1-1,0 2 3,-1-1 0,1 1-5,-2 0 2,1-2 1,-1-1-3,1 0 2,-1-2 1,-1 0-2,0-1 11,0-2-5,0 1-6,0 1 6,0-3-7,0 2 4,0-2-4,0-2-1,0 1 2,0-1-1,0 1 1,0 1 3,-1-1-1,-1 0 3,1 1-6,-2-1 1,1 1 3,-1 0-5,0-2 1,0 1 1,-2-2-2,3-1 1,-1-1-1,2 1 0,-1-1 2,1 1-2,-2-2 0,1 1 1,-1 1 0,0 0 0,0-1 0,0 1-1,0-1 4,0-3-4,0 1 0,0 0 3,2-1-1,-1 0-2,1 1 0,-1-2 0,2 2 2,-1-2-2,-1 1 1,1-1-1,-1 0 0,2 0 2,-3-1-2,2 1 0,-1-2 2,-1 2-2,-3 2 1,0-2 2,-1 3-1,-5 0-2,-9 0-3,-7 3-17,-13 0-2,-11 1-33,-11 3-25,-7-5-90,-7 0-110</inkml:trace>
  <inkml:trace contextRef="#ctx0" brushRef="#br0" timeOffset="68405.3853">26407 3467 25,'0'0'39,"0"0"-4,0 0 1,0 0-4,0 0 12,0 0-5,0 0-26,15-12 0,-6 7-6,3 1-4,3 1 0,4 0 0,-1 1-2,4 1-1,1-2 0,-1 1 1,-1-3-1,0 4 4,-6-3-3,-3 2-1,-5 2 3,-2 0-3,-1 0-1,-1 0-4,0 0-62,1 0-107</inkml:trace>
  <inkml:trace contextRef="#ctx0" brushRef="#br0" timeOffset="71228.6176">5981 9784 116,'0'0'214,"0"0"-175,0 0 52,0 0 15,0 0-58,0 0-14,6 0 3,-6 0-1,0 0-4,-3 0-10,-12-1-17,-6-2-1,-4-1 0,-5 1-4,-6-2 1,0-6-1,-7-4 4,-3-6-4,-2-9-6,-9-3-3,2-7-2,-3-1-6,3-5 11,4-1 6,3 1 0,9-5-4,5 0 4,4 0 0,5-1-1,1 3 1,6-2 0,2 1 0,5 2-2,11 1 2,0 5-1,0 7 1,14 5-2,0 6 2,-3 9-1,-5 6 1,0 9-3,1 0-9,2 21-2,3 26 9,3 27-2,-4 20 7,-8 25 4,-3 7 3,-2-5-3,-17-11-4,2-21 1,-2-17-5,4-12 8,2-12-8,4-13-3,6-16-2,3-8-8,0-9-17,13-2-16,17-13 50,13-18 1,12-13 11,8-10-12,10-3 6,2-4-6,4 0 0,-6 2 1,-6 3-1,-13 10-20,-10 10-84,-14 12-104</inkml:trace>
  <inkml:trace contextRef="#ctx0" brushRef="#br0" timeOffset="72663.559">6014 10836 292,'0'0'6,"0"0"-6,0 0-18,0 0 18,13 78 18,-10-30 28,3 1 1,0 2 41,-3 2-54,0-2-1,0-1-12,1-4 15,-1 0-17,2-4-12,-1 0-1,2 0-2,-1-2-2,2-2 0,-1-3-2,0-5 0,-1-3-1,1-5-11,-2-2-23,2-5-39,0-4-30,-3-5-61,0-6-74</inkml:trace>
  <inkml:trace contextRef="#ctx0" brushRef="#br0" timeOffset="73264.7871">5890 10748 72,'0'0'136,"-2"-82"-109,2 40-19,12-2 9,8 5 0,2 6-7,2 9 11,1 12 9,2 12-9,6 1-3,4 30 15,-1 12 23,-3 7-30,-8 6-10,-13 4-9,-12 3 2,0 3 2,-18-1-4,-6-6-7,-4-10-20,3-11 10,1-8-7,7-10 1,1-8-26,7-6 21,4-6-1,4 0 15,1 0-10,0-3 2,0-7 15,9 3 0,12 3 0,3 4 22,4 0 27,4 10-8,-1 10 16,2 1-35,-5 3-13,-1 0 4,0 1 0,-5 0-6,2 2-6,-6 0-1,1 2 3,-2-1-3,-1 1 2,1-2-2,-3-3-13,-3-2-12,2-2-19,-4-5-39,0-4-90</inkml:trace>
  <inkml:trace contextRef="#ctx0" brushRef="#br0" timeOffset="77476.0117">6652 11484 69,'0'0'75,"0"0"5,0 0-3,0 0-27,0 0-17,0 0-4,0 0-7,6-16-5,7 9-9,4-5-5,7 1 0,-2 1-2,1-1-1,-1 2 7,0 0 4,-2 2-1,-2 2-5,-2 2-3,-4 2-2,-1 1 0,-1 0-2,-3 0 1,-1 10-4,-3 4-4,-3 3 9,0 4 2,0 1 3,-6 2 9,-10 5-11,-2-2 0,0 0 0,2-1 0,1-5-2,4-5 1,7-6-2,1-3 0,3-6-3,0-1-2,0 0-12,0 0 9,3 0 2,9-8 3,1 3 3,-1 2 0,2 3-4,-1 0 2,1 0 2,-1 11 1,-1 4 17,-3 4-7,-2 2-5,-4 4-2,-3 3 3,0 3-1,-10 2 9,-11 3-9,-9 3-4,2 0 0,-2-4 0,6-9-2,7-8-9,6-9-32,8-9 31,1 0 10,2 0 9,0-18 10,2-9-6,15-8-13,8-5 4,6-7 4,6 0-8,-3 3 2,-2 8 2,-10 11-3,-7 8-1,-4 10 0,-4 2-6,-1 5-50,0 0-90,1 0-71</inkml:trace>
  <inkml:trace contextRef="#ctx0" brushRef="#br0" timeOffset="78718.8344">7422 10520 181,'0'0'92,"0"0"-1,0 0-15,0 0-2,0 0-11,0 0-34,-36-43-10,23 44-9,2 25-2,-5 14-8,-2 15 0,0 6 6,3 9 10,-1 6-1,8 1-6,2-2-1,5-4-2,1-8-6,0-6 1,0-8-2,12-6 1,9-5-2,4-6-2,3-4 4,2-5 2,4-7-2,4-5-9,2-8-37,5-3-63,1-8-84</inkml:trace>
  <inkml:trace contextRef="#ctx0" brushRef="#br0" timeOffset="79418.8527">7740 10632 148,'0'0'57,"0"0"-23,0 0 26,0 0-6,0 0-44,0 0-4,0 0 16,-91 1 3,80 28-7,2 7-5,1 9 2,3 8 10,2 2 19,3 3-19,0-1-1,0-6-3,0-3-8,5-9-3,8-7-10,2-7-1,6-7-2,2-4 3,3-9 5,1-5-1,7 0 2,2-20-3,3-7-3,0-6 0,-2-5-3,-2-2-1,-10-4-5,-5-1-4,-9-2 11,-8-3-1,-3 2 1,0 0 1,-11 3 1,-15 3 3,-9 4-1,-1 6-4,-1 6 6,-3 8 8,7 5 10,-1 6-21,2 7 1,3 0 1,2 10-2,4 19-1,2 9-4,11 8 4,5 6 4,5-5 3,0-6 1,18-5-6,6-8-2,4-4-3,5-8 2,5-6 1,2-8 0,6-2-25,2 0-71,-2-15-118</inkml:trace>
  <inkml:trace contextRef="#ctx0" brushRef="#br0" timeOffset="79882.4388">8196 10269 551,'0'0'5,"0"0"-5,0 0-18,0 0 6,0 0 12,68 114 18,-37-56 7,3 2 1,0 3-6,-4-2-8,-6 0-2,-6-3 12,-9 4-15,-9 1 9,0 2-3,-6 3-11,-15-4-2,-3-3 0,-4-6 0,-4-5-24,1-5-25,-3-6-19,-3-4-90,-1-8-116</inkml:trace>
  <inkml:trace contextRef="#ctx0" brushRef="#br0" timeOffset="80938.4728">9030 10942 242,'0'0'85,"0"0"-54,0 0 30,0 0-20,0 0-9,0 0-18,57-32-4,-23 11 19,4-1-26,-1 1 3,-3 5-6,-10 9-1,-3 4-65,-9 3-64,-11 3-91</inkml:trace>
  <inkml:trace contextRef="#ctx0" brushRef="#br0" timeOffset="81154.6458">9066 11143 88,'0'0'132,"0"0"-119,0 0 25,0 0 4,0 0-10,85-40-8,-58 31-11,0 0-10,-3 3-3,-2 3-3,1 0-52,-4 1-79</inkml:trace>
  <inkml:trace contextRef="#ctx0" brushRef="#br0" timeOffset="83714.6458">10145 10805 279,'0'0'0,"0"0"-4,0 0 4,0 0 2,0 0 6,0 0 12,0 0 5,79 36 1,-67-33-12,6-3 7,2 0 23,3 0-10,7-9-1,1-8-6,2 1-7,0-2-2,-5 1-10,-10 5-2,-4 3 5,-7 0-4,-6 2 5,-1-4 4,0-1-14,0-2 3,-1-2-5,-11 1-3,-5 1 1,-5 1-12,-3 3 3,0 5 10,-1 5-5,-2 0 6,-2 9 3,0 15-2,3 4-2,2 7 1,4 7 0,6 5 8,3 1-6,6 5 17,5-4-4,1-2 3,0-4 4,4-8-16,14-5 5,6-9-6,7-9-5,14-12 4,13 0-3,14-21 0,14-15-1,1-6-16,-4-1-42,-9-3-86,-15 7-120</inkml:trace>
  <inkml:trace contextRef="#ctx0" brushRef="#br0" timeOffset="84532.3631">10567 9948 134,'0'0'130,"0"0"-61,0 0-42,0 0-27,0 0-1,0 0 1,21 12 18,4-9 37,6-1-14,4-2-20,2 0-12,2 0-5,1-2-4,-3-3-40,-4 0-76,-7-1-94</inkml:trace>
  <inkml:trace contextRef="#ctx0" brushRef="#br0" timeOffset="85080.5995">11252 9831 199,'0'0'121,"0"0"-121,0 0-1,0 0 1,0 0 21,0 0-19,18 15 7,-11-15 6,5 0 28,-3 0 3,5-4-26,-1-7-2,-3 0-12,-2-1 3,4 0-3,-6-1-2,-2 1-4,-2-2-5,-1 5 5,-1 3 0,0 3 1,0 3 5,0 0 32,0 0-17,0 0-21,0 15-11,-1 9 11,-5 5 13,1 1-7,2-3 0,3-3 0,0-4-6,0-5-2,0-2 1,5-4-6,7-3-43,4-6-48,1 0-72</inkml:trace>
  <inkml:trace contextRef="#ctx0" brushRef="#br0" timeOffset="85318.9014">11343 9459 555,'0'0'21,"0"0"-7,0 0-14,0 0-1,0 0-22,0 0-107,-23 3-7,16 11-50</inkml:trace>
  <inkml:trace contextRef="#ctx0" brushRef="#br0" timeOffset="88000.89">11640 9556 87,'0'0'89,"0"0"-52,0 0-9,0 0 23,0 0 2,0 0-14,0-17 0,-2 17 5,-1 0-6,-3 0-19,-4 0-1,-4 12-14,-3 8-4,0 7 0,-1 6 1,5 6 7,-1 6 3,7 3-2,2-1 10,5-5-9,0-5 0,0-6-10,12-6-1,6-5 1,3-4 5,2-5 0,6-5 3,6-6-5,6 0 5,3-14-4,3-5 0,-3-2-3,-8-3 1,-7 0 2,-6-2-2,-10 1 1,-3-4-1,-7-1 3,-3-5-2,0 0-1,0-1-1,-17 2-1,-1 1 5,-8 4 0,-2 5 11,-2 4-16,0 8 10,-1 6 6,4 6-4,0 0-6,2 9-6,5 17-5,3 4 1,8 4 2,7 1-2,2 0-2,3-5 5,15-4 0,9-5-3,6-8 4,4-5 1,3-7-1,2-1-19,0 0-39,-5-15-81,-9 0-157</inkml:trace>
  <inkml:trace contextRef="#ctx0" brushRef="#br0" timeOffset="89388.6936">12240 9482 107,'0'0'71,"0"0"-8,0 0 16,0 0-28,0 0-39,0 0-12,-3-8-1,3 8-6,7 0 2,9 0 5,11-3 25,8-5-4,5-2-7,4-2-11,-3 0-3,-2 2 8,-4 0-7,-5 4-1,-9 2 1,-3 4-1,-9 0 3,-4 0-3,-4 0 1,-1 0-3,0 0-2,0 4 4,0 10 35,-3 1 14,-6 4-18,0 1-14,-4 3-7,-2 2-3,-5 5-4,-3 3 0,-4 6 16,-6 2 0,2 3-5,-4 0 15,2-5-5,5-3-18,3-8 1,8-2-6,4-3 2,4-5-2,4-3-1,2-5 0,3-4-4,0-3 0,0-1-3,0 0 0,8-2 7,4 0 0,-2 0 2,4 0 0,2 0 3,2 0 0,6 0-5,3-9 0,3 2 0,1 0 0,-3 3-1,-1 1 1,-5 2-2,-2 0 2,-1-1 1,-4 1 0,0-1-1,-4 1-1,-4 1-2,0 0-39,-2 0-14,-2 0-46,-2 0-13,-1 0-131</inkml:trace>
  <inkml:trace contextRef="#ctx0" brushRef="#br0" timeOffset="90074.9659">11329 10248 271,'0'0'33,"0"0"-31,0 0-1,0 0-1,0 0-1,0 0 1,74-14 1,-49 10 9,5-2 10,6-2 38,11-2 15,11-2-40,14-4-5,16-3-9,9-2-14,5-3-4,5-2-1,2-2-3,1 1 1,-5-2 1,-10 5-1,-10 3 2,-10 4-2,-14 6 0,-10 4 1,-8 6 0,-10 1-3,-11 0-44,-7 0-6,-7 10-31,-8 4-14,-3 1-64</inkml:trace>
  <inkml:trace contextRef="#ctx0" brushRef="#br0" timeOffset="90776.88">11765 10392 277,'0'0'4,"0"0"24,0 0 19,0 0 0,0 0-21,0 0 8,70-82 5,-52 74-21,3 2 3,0 0 1,4 3-15,-1 3-1,1 0-1,-5 0-3,-1 13 14,-5 7-16,-4 4 0,-6 6 0,-4 2 11,0 4-11,-4 2 5,-14 0-5,-7 2 0,2-4-20,-4-3-20,4-4 6,2-10 15,7-5 18,7-7 2,1-1 9,6-1 2,0 0-12,0 0-3,0 1-3,16-3 5,10-3 1,5 0 8,9-1 1,9-15 0,1-4 0,-1 0-9,-1 2-15,-2 2-67,-10 2-38,-6 4-61</inkml:trace>
  <inkml:trace contextRef="#ctx0" brushRef="#br0" timeOffset="93234.6747">13877 10758 263,'0'0'113,"0"0"-39,0 0-59,0 0-8,0 0-6,0 0 2,53-10 2,-22 0 3,1-2-2,-1 3 2,2-1-6,1 2-2,2 4-62,-2 1-107</inkml:trace>
  <inkml:trace contextRef="#ctx0" brushRef="#br0" timeOffset="93466.5111">13899 10996 360,'0'0'112,"0"0"-112,0 0 0,0 0 16,0 0 2,99-26-8,-60 11-7,-6 3 2,-2 1-8,-4 4 3,-3-1-23,-4 4-35,-1 2-51,-7 2-36,-6 0-27</inkml:trace>
  <inkml:trace contextRef="#ctx0" brushRef="#br0" timeOffset="94569.1314">15593 10061 161,'0'0'80,"0"0"11,0 0-22,0 0-17,-83-60-26,60 51 6,0 3-14,-4 3-13,-2 1 1,0 2-4,-6 0 10,-2 0-10,-2 12-2,-4 5 0,1 4 4,0 5-2,4 5 2,2 8 9,6 7-2,2 6 12,3 9-8,5 7 5,5 9-4,6 5 8,9-2-12,0-10-6,6-11-5,18-8 0,7-10-1,10-8 0,6-8-1,5-5 1,1-9 0,-3-8 0,-1-3-7,-4 0-12,1-16-26,-4 0-37,-3-4-53,-8 2-99</inkml:trace>
  <inkml:trace contextRef="#ctx0" brushRef="#br0" timeOffset="95424.7454">15805 10449 160,'0'0'75,"0"0"-37,0 0 4,0 0 5,0 0-39,0 0-7,-85 79 17,79-49 21,2-2 12,4-2-31,0-2 2,0-4-18,6-3-4,7-6 0,1-2-3,2-4 3,-1-4 2,6-1 9,-1 0 7,3-8-12,2-10-2,-1-4-4,-3 0-10,-6-3-4,-4 1-10,-6-1 7,-5 1-6,0-2 17,0 7 6,-5 2-1,-7 3 3,1 4 10,-1 3 0,3 0-12,2 3-3,2 2 3,1 0-4,3 2-1,1-2 4,0 1-2,0-1-27,0 0-1,1 1 1,11-2 24,1-3 12,3-2-5,0-1 6,0 0-6,0-1 0,2-1-1,3-2 4,-4-1-4,-1 4-4,-7 0 4,-3 6 1,-5 3 5,-1 1 23,0 0 31,0 0-12,0 0-48,3 15 0,5 7 10,-1 5 19,1 5 0,2-2-3,2 2-20,-1-4 3,-1-1 0,2-3-6,-5-4-1,-1-1-1,-4 1 1,-2 1 1,0 1-2,-12 1 3,-12 0 0,-3-2-4,-3-3-15,2-3-62,4-6-69,3-2-24,3-3-101</inkml:trace>
  <inkml:trace contextRef="#ctx0" brushRef="#br0" timeOffset="96157.8959">16594 10019 219,'0'0'48,"0"0"28,0 0 10,0 0-66,0 0 1,-97-17 15,69 33-23,1 6-4,2 3-9,6 6 6,5 7 1,5 5-7,4 4 21,5 1 24,0-3-15,0-1-9,8-5-9,6-1-12,3-6-5,3-4 5,1-6 1,3-8 4,-2-5-2,1-9-2,3 0 3,3-6-3,3-20 1,3-4-2,-2-7 3,-2-5-6,-3-2-1,-4-2-9,-6 0-4,-9 4 1,-9-1-5,0 7 10,-11 4 11,-11 1 0,-3 4 7,-1 6 22,1 3-22,5 6 17,0 3-6,2 3-10,-2 4-8,4 2-4,4 0 2,0 10-5,5 12 4,1 8 0,6 6 0,0 3 1,0 0-1,7-3 3,11-4 0,4-5-6,1-7 3,5-7 3,4-5-33,3-7-47,6-1-68,-4 0-149</inkml:trace>
  <inkml:trace contextRef="#ctx0" brushRef="#br0" timeOffset="96959.1797">17115 10184 219,'0'0'58,"0"0"1,0 0-12,0 0-8,0 0-13,0 0-11,8-17-3,-8 23-1,-3 16-11,-11 13 7,-4 8 1,-9 12 15,-5 12 15,-9 10-15,-3 6 6,0-2 1,1-4-15,4-3-5,5-5-4,1-4-4,5-6-4,4-9 5,4-6-3,7-11 0,6-9-4,3-10 0,4-6-37,0-8-99,11 0-42,14-15-71</inkml:trace>
  <inkml:trace contextRef="#ctx0" brushRef="#br0" timeOffset="97592.0587">17093 10805 126,'0'0'295,"0"0"-268,0 0-23,0 0 6,39-89-6,-16 77-4,4 1 0,-3 2 0,-1 6 3,-3 3-3,-2 0 0,0 3 7,-3 15 3,-3 6-7,-3 5 3,-3 4-1,-6 3-5,0 4 0,-6 3-5,-15 1-28,-4 1 3,-7-3 22,3-1 6,0-5 4,5-6 17,9-6 19,4-5-31,8-4 1,3-1-8,0-3-10,1-5-2,17-2 6,9-4 4,9 0 4,7-6 15,8-12-13,1-4 5,-4 1-4,-2 1-5,-6 4-5,-7 3-21,-6 4-81,-8 2-20,-7 1-101</inkml:trace>
  <inkml:trace contextRef="#ctx0" brushRef="#br0" timeOffset="99913.4783">17804 10058 70,'0'0'117,"0"0"-74,0 0-13,0 0-13,0 0-13,0 0 0,90-29 3,-53 21 9,3-2 6,-1 1-12,-3 0-7,-5 2-1,-8 2-2,-5 4-5,-8 1-60,-7 0-87</inkml:trace>
  <inkml:trace contextRef="#ctx0" brushRef="#br0" timeOffset="100214.2981">17992 10021 258,'0'0'118,"0"0"-70,0 0-18,0 0-28,0 0 21,-1 79 27,-2-43-2,0 4-21,-2-3-15,4 1-3,-4 0-4,0-1-1,2 2 6,-2 2-6,2-1-3,0 1-1,2-5-5,1-2-28,0-9-49,0-4-56,0-4-46</inkml:trace>
  <inkml:trace contextRef="#ctx0" brushRef="#br0" timeOffset="100430.4737">17892 10671 311,'0'0'205,"0"0"-196,0 0-2,0 0-5,0 0-1,0 0-1,91-11 0,-52 2 5,0 1-5,-3 1 0,-11 3 0,-2-1 0,-6 2-13,-3 3-61,-1 0-46,-5 0-59</inkml:trace>
  <inkml:trace contextRef="#ctx0" brushRef="#br0" timeOffset="102504.7564">19343 10322 11,'0'0'306,"0"0"-226,0 0-40,0 0-17,0 0-23,0 0 2,22 0-2,5-4 33,7-2 21,6-4-17,5-2-12,3-3-19,1 0-3,-3 2-3,-1 0-18,-8 6-29,-7 2-32,-10 5-73,-10 0-75</inkml:trace>
  <inkml:trace contextRef="#ctx0" brushRef="#br0" timeOffset="103391.1828">20359 10315 349,'0'0'71,"0"0"-39,0 0-16,0 0-16,0 0 2,0 0-2,16 0 4,-4 0 9,2 0 11,-1 0-3,3-5 1,4-5-10,2-1-10,6-5-2,2 0-15,-2-3-19,-2 3 1,-8 3-8,-8 3 36,-7 6 5,-1 3 6,-2 1 13,0 0 28,0 0-19,0 0-28,0 0 0,-5 12-2,-4 6 6,0 3 0,1 0 10,3 0-4,5-1 1,0-1-6,0-2-5,0-4 1,6 2-1,6-4-10,3-2 0,6-5-22,5-4-68,3 0-116</inkml:trace>
  <inkml:trace contextRef="#ctx0" brushRef="#br0" timeOffset="103613.3067">20602 10028 375,'0'0'184,"0"0"-166,0 0 49,0 0-49,0 0-14,0 0-4,0 0-38,-33-38-108,37 46-79,10-2-32</inkml:trace>
  <inkml:trace contextRef="#ctx0" brushRef="#br0" timeOffset="104563.157">21625 9871 203,'0'0'123,"0"0"-28,0 0-27,0 0-5,-37-93-29,18 70-30,-2 1 5,-3 1-6,-3-1 1,0 1-4,-3 4 3,1 3-8,-3 7 4,-1 5 1,0 2-1,2 0-1,1 12 2,4 5-4,3 2 4,8 5 3,4 7-3,6 5-5,5 7 5,0 10 10,5 4 1,15 2-3,7 1-1,6-1-6,1-2 6,6-3-7,-1-3 3,-2-4-3,-2-3 0,-5-4 0,-8-4 0,-8-1 1,-6-10 0,-8 0 0,0-7 10,-5-2 13,-14-2-3,-4-5-5,-1-3-11,-4-6-2,2 0-3,-4-1-42,0-13-3,0-1-27,2-3-46,3 1 27,7-1 3,7-2-37</inkml:trace>
  <inkml:trace contextRef="#ctx0" brushRef="#br0" timeOffset="105782.0687">21519 10320 136,'0'0'133,"0"0"-107,0 0 19,0 0-15,0 0-30,0 0-5,-1 0 5,13 0 10,4 0 3,-1-8 9,3 0 3,0-3-18,1-1 3,2 0-1,-3-2-3,3-3-5,-3 3 0,-5-1-1,-4 3 5,-4 3 0,-4 2 7,-1 3-4,0 3 35,0 1 0,0 0-19,0 0-24,0 0-9,0 2-5,-1 14 14,-4 3 0,2 4 2,2-2-2,1-3 0,0 0-1,0-3 1,0 2-1,4-4 1,2-1-1,3-1 1,0-4-6,0-1 6,6-5-2,2-1-1,5 0-20,5-10 11,-1-9 1,1 1-16,-3-3 7,-3 5 7,-3 4 12,-8 3 1,-2 7 0,-2 0 8,1 2 6,-1 0-8,5 0-2,-1 0 3,5 10 8,-3 3 4,0-2-12,-5 3 0,-4 0-7,-1 1 0,-2 0 0,0-2 0,0-1 15,-2-2-9,-1-5 0,3-3-6,0-2-4,0 0-17,0-12-27,3-11-13,11-4-11,1 1 54,1 5 14,-2 5 4,-4 4 16,2 1 42,-3 4-12,2 0-32,2 5 4,2 0-11,3 2-5,1 0 8,0 0-6,1 4 8,-4 6 0,-1 0 2,-1 2-12,-3 0 2,-2-1-8,-3 0-12,1-3-18,-3 0-28,2-2-4,-2-6-110</inkml:trace>
  <inkml:trace contextRef="#ctx0" brushRef="#br0" timeOffset="106067.2751">21928 9993 648,'0'0'15,"0"0"-5,0 0 11,0 0-21,0 0-6,0 0-73,-15-14-69,15 14-93,0 4 78</inkml:trace>
  <inkml:trace contextRef="#ctx0" brushRef="#br0" timeOffset="106885.118">22637 9737 186,'0'0'65,"0"0"-9,0 0 18,0 0-28,0 0 16,0 0-62,-28-28-3,20 28-2,-5 18 5,-2 6 0,-3 9 1,1 5 2,4 6-2,-1 2 14,2 5 15,2-1-7,3-2 5,5-3-17,2-4-11,0-5-1,0-6 1,11-5-3,3-6 2,5-7-6,3-5 0,3-5 7,6-2 27,5 0 8,3-17-22,0-4 4,-3-7-12,-4-4-1,-2-4-2,-4-2-4,-8-1 0,-7 1 1,-5-1-2,-6 2 3,0-1 1,-6 1-1,-10 4 0,-3-1-1,-2 4-1,-5 3-7,0 3 9,-4 6-5,-2 6 3,1 6 0,-3 6-8,4 0-4,2 7 2,4 16 12,7 7-3,4 9 3,7 3 0,3 4 10,3-4 5,0-6-2,11-5-6,9-6-7,7-6 0,3-6-4,3-6 4,4-7-1,2 0-18,4-5-31,-6-8-28,-5 3-97,-13 2-92</inkml:trace>
  <inkml:trace contextRef="#ctx0" brushRef="#br0" timeOffset="107749.6815">23229 9889 176,'0'0'116,"0"0"-18,0 0 0,0 0-33,0 0-30,0 0-5,2-11-10,-2 15-20,-9 20 0,-15 12 1,-7 11 5,-8 6 2,-3 5 1,-4 2-6,1 2 7,2-2-5,4-2 0,7-3-3,7-2-2,4-2 1,3-4-2,2-7 1,4-5-1,4-6-6,4-6-27,4-5-14,0-7-86,7-6-8,10-5-91</inkml:trace>
  <inkml:trace contextRef="#ctx0" brushRef="#br0" timeOffset="108320.055">23204 10349 379,'0'0'53,"0"0"8,0 0-8,0 0-41,0 0-12,67-77 0,-45 73 0,1 4-2,-3 0 1,-6 10-2,-1 14-8,-8 9 11,-5 7 4,0 6 5,-13 3-4,-9 1 8,-4 0-4,-1-6-3,2-5-6,1-5-19,4-4-10,4-6 3,4-4 20,6-6-1,2-7 7,4-2-6,0-2-7,0-2-6,19-1 19,8 0 11,9 0-9,5-9 1,7-6-3,4-1-5,1-2-60,0-1-73,-7 3-127</inkml:trace>
  <inkml:trace contextRef="#ctx0" brushRef="#br0" timeOffset="109839.4527">24030 9816 107,'0'0'113,"0"0"-5,0 0-2,0 0-46,0 0-16,0 0-19,-13-11-9,13 11-16,0 0-4,0 0-4,0-1-1,15-1 9,9-1 10,9-2-1,10-2 4,6-2-9,11 0 16,4-2-12,0 1-6,2 1-1,-5-1-1,-6 2 0,-7 3 0,-8 2 0,-7 3 3,-8 0-6,-6 0 0,-7 0 2,-2 0-2,-4 5-5,-2 3 5,-4-1-1,0 5 4,0 1 0,-7 4 7,-10 2-6,-7 6 9,-3-1-10,-4 1 0,-5 4 3,-1-2 3,-8 0-5,0 2-1,-7-1 0,-6 4-1,1-2-5,6 0 5,5-1-2,15-5 5,6-3-8,5 0 10,4 0-7,2-3 4,5-1-2,4-5-1,2-3-9,3-5 0,0 1-10,0-2 15,0 0-8,0-1 10,0-1 0,1 0-2,9-1 3,1 2 3,2-2 4,5 1 2,4-1-6,4 2 2,2-2 11,8 0-7,1 0-6,5 0 0,7 0 9,5 0-5,3 0-4,4 0-6,3-7 6,5-1 7,-1 0-7,1-1 1,-6 2-1,-8 1 2,-13 2-2,-11 0-6,-12 3-4,-11 1-2,-7 0-3,-1 0-6,0 0 2,0 0-26,-3 0 0,-10 3 37,-5 4-108,-3 1-40</inkml:trace>
  <inkml:trace contextRef="#ctx0" brushRef="#br0" timeOffset="113669.0513">14064 13275 244,'0'0'83,"0"0"-44,0 0-23,0 0-15,0 0-1,0 0 0,0 0 24,57 7 45,-33-7-27,3-6-19,2-2-12,4-3-1,5 0-10,0-1-9,-2 2-76,-5 4-77</inkml:trace>
  <inkml:trace contextRef="#ctx0" brushRef="#br0" timeOffset="113903.2585">14143 13513 286,'0'0'123,"0"0"-111,0 0-12,0 0 3,0 0 32,82-5 14,-40-7-35,-2 0-14,-6 3-8,-9 1-39,-8 7-48,-8 1-15,-4 0-65</inkml:trace>
  <inkml:trace contextRef="#ctx0" brushRef="#br0" timeOffset="115991.2103">15698 12906 343,'0'0'32,"0"0"-32,0 0-12,0 0 12,0 0 15,0 0 10,59 37 9,-27-32 17,7-5-7,6 0-22,5 0 1,5-13-3,0-7-6,-5-1-7,-4-1 0,-10 0 0,-7 4-5,-6 2-1,-8 2 1,-6 0 6,-6 3 3,-3-5-7,0 3 0,-1-2-1,-15 3-3,-6 3-3,-5 1-3,-6 8 6,-4 0-3,-3 0-10,-6 9 13,-2 9-1,-1 7 1,5 7 0,1 9-3,6 7 7,4 7-4,5 1 4,5-4 0,10-1 4,7-3 0,6-4 0,0-2-2,12-6-4,15-4 1,8-8-3,14-7 0,11-13 8,9-4-5,7-12 2,0-14-5,-4-4-17,-10 0-31,-8 3-96,-15 4-48</inkml:trace>
  <inkml:trace contextRef="#ctx0" brushRef="#br0" timeOffset="116693.0786">16429 12528 222,'0'0'135,"0"0"-128,0 0-5,0 0 3,0 0 0,0 0 4,112 0 2,-79-3 8,-1-1-5,1-1-11,0 1-3,0-1 0,2-1-49,-5 0-77,-2-1-78</inkml:trace>
  <inkml:trace contextRef="#ctx0" brushRef="#br0" timeOffset="119052.4364">17240 12533 37,'0'0'194,"0"0"-139,0 0 3,0 0-17,0 0-28,0 0-9,16 0 27,-5-6-14,1-5-11,0-1 0,3-1-1,-3-3-3,1 0 2,-4 3 1,-3-1-5,-2 5 3,-3 3 3,1 1 2,-2 4 8,0 1 24,0 0-5,0 0-31,0 0-4,0 0-4,0 12 3,0 3 1,0 4 3,0-1 3,0-1 2,0 0 4,0-4-4,0 2-7,7-3 3,0-1-4,4-4 0,3-4-28,5-3-55,3 0-24,-1-7-151</inkml:trace>
  <inkml:trace contextRef="#ctx0" brushRef="#br0" timeOffset="119284.2329">17382 12263 441,'0'0'61,"0"0"17,0 0-34,0 0-19,0 0-25,0 0-1,-15-13-24,15 13-95,0 3-113,-1 4 38</inkml:trace>
  <inkml:trace contextRef="#ctx0" brushRef="#br0" timeOffset="120120.7051">17812 12080 222,'0'0'16,"0"0"-6,0 0 28,0 0-36,0 0 4,-89-12-2,69 25 4,1 2 6,2 3 6,1 5-9,2 7 4,-1 6 3,5 4 6,2 1 7,4 0 16,4-4-25,0-1 5,0-4-4,12-2-5,6-4-18,6-6 1,3-7 7,2-4 1,3-7-4,2-2 5,1 0-8,0-11 17,1-5-17,-3-4 7,-1-1-2,-5-3 0,-4 0-3,-4-3-3,-8-1 14,-7 0-12,-4-2 7,0 0-10,-6 0-1,-10-1 1,-5 4 3,-1 4-3,-1 3 0,-1 5 2,2 7 1,0 5 10,0 3-13,-1 0 1,-4 14-2,2 7 2,5 5 2,4 1-3,10-1-4,6 3-3,0-3 3,1-2 4,16-5-2,7-2 1,1-6 2,5-6 0,4-3-1,2-2-19,1 0-26,0-6-63,-4-8-109</inkml:trace>
  <inkml:trace contextRef="#ctx0" brushRef="#br0" timeOffset="136479.3595">18391 12096 53,'0'0'94,"0"0"-37,0 0-13,0 0 2,0 0-15,0 0-3,0 0 2,0 0 8,6-13 6,-6 13-8,0 0-17,0 0-8,0 1-11,-8 20 1,-5 13 16,-10 10 10,-2 6 0,-5 4 0,-3 5 7,-5 4-10,-5 0-12,2 0 7,1-5-12,8-7-3,4-7-4,4-7-1,4-2-2,0-5 1,2-4-13,6-5-7,4-9-20,7-7-37,1-5-130,3-5-125</inkml:trace>
  <inkml:trace contextRef="#ctx0" brushRef="#br0" timeOffset="137165.6078">18477 12432 135,'0'0'45,"0"0"24,0 0-26,0 0-1,0 0-6,0 0-15,47-83-9,-33 74 7,0 2 19,-1 2-15,1 3-8,-1 2-2,2 0-5,-2 18 1,-2 10 4,-5 5 6,-6 6-19,0 3 17,-17 0-12,-10-1 3,-1-2-1,1-6-1,4-7 0,6-7-6,5-5 5,6-7 1,5-2-6,1-2-4,0-3-2,0 0-9,4 0 15,14 0 32,5 0-6,4 0 0,5-8-6,-2 0-15,-1-2 0,-4 3-5,-4-1 0,-6 3-17,-2 3-20,-6 0-67,-4 1-90,-1 1-77</inkml:trace>
  <inkml:trace contextRef="#ctx0" brushRef="#br0" timeOffset="138531.6708">21779 12372 23,'0'0'132,"0"0"-5,0 0-11,0 0-34,0 0-1,0 0-50,-30-52-9,21 49-14,-2 3-5,-2 0-3,-3 0-2,-5 11 0,-1 12 2,-2 6 0,0 10 0,0 7-3,2 5 3,1 2 2,3 0 1,3-6 2,9-3-1,5-5-4,1-4-1,11-2 1,13-3 0,9-7 3,10-6-2,12-12 0,11-5 7,7-4 11,5-17-16,-8-5 6,-9-1-7,-10-2-2,-9-2 0,-7-2 4,-3-2 1,-10 0 1,-10 0-2,-10 0 2,-2 0 17,-11 2 8,-14 2-10,-7 0-2,-2 5-11,-2 3-7,2 3 0,1 5-2,2 3-1,1 3-9,2 3-32,4 1-25,0 5-38,3 0-145</inkml:trace>
  <inkml:trace contextRef="#ctx0" brushRef="#br0" timeOffset="140289.4718">16594 14548 55,'0'0'63,"0"0"-19,0 0 17,0 0 20,0 0-22,0 0-6,0-27-6,-3 25-3,-1 1-22,-2 1 2,-1 0-12,-2 0-11,-5 4-1,-2 17-3,-5 11 3,0 6 2,-2 5 0,3 4 1,5 3 4,1 3 22,5 2-10,3-2-2,5-1-9,1-6 4,0-5-9,10-9-3,13-7-2,5-10 1,5-8 1,4-7 0,8-4 3,10-25-1,3-10 5,2-6-1,-9-2-4,-16 2 3,-12 1-2,-14-1 3,-9-2 10,0-2-10,-8-1 0,-14 2-6,-5 4 6,-6 7 9,-4 5-10,-3 11 5,6 8-10,1 11-5,4 2 0,3 9-33,0 18-31,1 5-63,1-1-161</inkml:trace>
  <inkml:trace contextRef="#ctx0" brushRef="#br0" timeOffset="142394.9371">21093 14470 137,'0'0'35,"0"0"-35,0 0 0,0 0 39,0 0 24,0 0-6,103 24 9,-69-24 10,-3 0-29,-1-9-14,-3-1-18,-3-4-3,-4 0-3,0-1-5,-4 3-4,-3-2 6,-7 4-5,-2-2 7,-4 0 0,0-1-3,-9-1-5,-8 2 0,-3 1-8,-4 5 8,-4 3-3,-4 3 2,-2 0 2,-4 18 4,1 7-4,1 3 0,5 7 2,4 5 2,8 4 2,7 3-1,3-2 12,8-2 0,1-4-3,0-5-3,17-4-10,10-5 5,9-5-7,9-6 0,10-10 5,9-4-3,6 0-2,0-12-24,-4-3-37,-8 0-72,-11-2-80</inkml:trace>
  <inkml:trace contextRef="#ctx0" brushRef="#br0" timeOffset="143128.0859">21610 13970 350,'0'0'108,"0"0"-81,0 0 7,0 0-22,0 0-12,0 0-12,0 0-2,0 0 10,12 0 4,6-3 10,2-10 17,2-2-14,-1-1-13,-8 5 2,-4 1-2,-3 5 1,-6 3 5,0 1-4,0 1-2,0 0-1,0 0-2,0 8-9,0 12 12,0 5 7,-2 3 13,-2 0-10,4-4 4,0 1-7,0-6-7,3-4 3,6-3-3,3-4-6,3-5-26,6-3-39,3-5-72,0-16-209</inkml:trace>
  <inkml:trace contextRef="#ctx0" brushRef="#br0" timeOffset="143328.6313">21740 13742 474,'0'0'27,"0"0"-2,0 0 5,0 0-20,0 0-10,0 0-58,-25-21-177,25 22-4</inkml:trace>
  <inkml:trace contextRef="#ctx0" brushRef="#br0" timeOffset="143945.7883">22329 13613 1,'0'0'265,"0"0"-182,0 0 23,0 0-35,-95-28-51,68 34-20,-4 18-4,-1 8 0,1 7 8,4 3-2,8 3-1,2-1 1,8-4 9,6-2 10,3-5-13,0-3-8,12-6 0,11-5-2,2-3 0,6-7 2,7-4 28,4-5-5,4 0-13,-1-13 2,-6-5-10,-5-2-2,-6-1 2,-5-1 5,-6-3 3,-5-4-6,-4-3 2,-5-2 7,-3-1-9,0-1 0,-14 1-5,-8 4 2,-3 2 0,-1 8 1,-1 6-2,2 8 14,-2 5-14,-1 2-2,-2 9 2,2 18 0,2 7-4,10 6 2,8 0 0,8-4-4,0-4 6,21-5-6,11-6 4,8-4-4,2-8-4,7-5-26,-1-4-48,1 0-57,-9 0-211</inkml:trace>
  <inkml:trace contextRef="#ctx0" brushRef="#br0" timeOffset="144462.7719">22834 13637 176,'0'0'184,"0"0"-118,0 0 47,0 0-84,0 0-28,0 0-1,-42 94 11,14-36 16,-7 6 0,-2 5 9,-2 5-17,-2 3-1,3-4-16,2-4 0,5-7 4,3-8-6,1-5-3,6-6-10,6-8-19,7-8 22,4-9-19,4-9-41,4-9-105,13-1-117</inkml:trace>
  <inkml:trace contextRef="#ctx0" brushRef="#br0" timeOffset="145315.0614">22804 14127 88,'0'0'126,"0"0"-42,0 0-17,27-80 8,-12 62-24,1 3-31,2 4 10,-3 5-9,0 3-6,-3 3-10,3 5 1,-3 16 5,-1 12 7,-5 6-6,-4 0-11,-2 2 3,0-4 7,-5 0-10,-12-3 8,-6 1-6,1-4-1,-2-2 2,6-6-4,6-5-8,5-7 5,2-4-1,5-4 4,0 0-21,6-3-10,15 0 31,12 0 6,12-5 0,7-8-6,0-1 0,0 1-8,-7 2-87,-8 1-43,-11 3-135</inkml:trace>
  <inkml:trace contextRef="#ctx0" brushRef="#br0" timeOffset="147157.6977">23345 12218 35,'0'0'137,"0"0"-58,0 0 27,0 0 3,0 0-60,0 0-32,-3-12-11,3 10-3,0 0-2,16-3-1,6-3 0,6 1 3,0 0-3,-1 0 0,-1 3 1,-8 1-1,-5 2-1,-4 1-3,-3 0 1,-1 0-1,0 0 1,0 4 1,-1 5 0,2 1 2,-1 4 0,-1-2 0,1 3 2,1 2-2,-2 1 0,-1 0 0,-1 1 0,-2 1 5,0 0-5,0 1-3,0 1 1,0 0 4,-6 6 5,-3-1-5,3 2 0,0 0 0,1 5-1,2 2 1,-1 3 2,1 3 37,1 0-20,0 5-9,2 1-2,0 2-7,0-4 1,0-4-3,0-5 0,0-5 0,0-4 0,0-1-1,2 1 4,0 1 1,-2 3-1,0 2 6,0 3-1,0 0 0,0 2-6,-2 0-1,-3 2-2,2 0 1,0-1 3,1 2-1,2-1-1,0 0 6,0-2-8,0 0 1,0-3 4,2 3-3,2-1-2,-1-2 3,-1 2-1,-2-4 5,0 2-5,0 1 6,0 0 0,0 2-6,-3 2 0,-3-2-1,-1-1 1,1-3-1,2-4 0,-2 1 0,2-1-1,1-1 0,-2 2 3,2-2-1,0 0 3,0-1-2,0 2-3,2 0 0,-1-2 0,2 2 0,0-3 1,0 0-1,0-5 0,0 0 0,0-2 1,0 0-1,0-2 0,0-1 0,0 1 0,0-1-1,0 1 2,0-1 2,0 2-3,-3-2-1,-1 2 1,-1-1 0,1-1 0,-1 0 0,4-1 1,-1 0-2,1-4 1,1 1 0,-2-2-2,1 1 2,-2-2 0,0 1 0,0-2 2,0 1-2,0 1 0,2-1 0,-3-1 0,3-2 0,-1 0-3,1-1 3,-1-1 0,2-2-1,0-1 1,0 0-4,-1 0 2,1 0 2,-2 0 0,1 0 0,-5 3-3,3 0 3,-3 0 0,2 0 2,-1 0-2,2-2 0,3-3 1,-1 0-1,1-1 0,-2 0-1,-3 0 0,-5 0-7,-6 0-7,-8 0-22,-7 0 5,-4-1-35,-6-4-28,0-2-49,-2-5-160</inkml:trace>
  <inkml:trace contextRef="#ctx0" brushRef="#br0" timeOffset="149263.0239">15299 12069 39,'0'0'27,"0"0"11,0 0 8,0 0 29,0 0 4,0 0-32,2-10-9,-2 10-12,0 0-19,0-2-5,-3-1 1,-6 1-3,0-1-4,-2 2 1,-3 0 3,0-1-1,-2 2 1,1 0 2,2 0 0,-1 0-2,2 0-7,-3 3 6,2 6-5,-1-1-5,7-3 3,2-2 5,2 2 5,0-2-2,-1 2 0,-2 0 1,2 2 1,-2 0-2,3 2 2,1 3-1,-1 3-1,0 4 5,1 3 4,-2 3 4,1 4 17,0 3-2,2 2-8,-2 2-4,1 4-6,-1-1 5,0 0 2,-1 0-10,-1 1-5,0 1 3,-2-2-2,3-1 2,-1-1 5,4 1 7,1 4-8,0 5 2,0 6 3,0-1-11,0 4 1,1 0-2,-1 0 3,0-3-3,0 0-2,0 0 1,0 0-1,0 1 0,0-5 0,0 3-1,0-4 3,0 0-2,0-1 0,0-2 0,0 0 3,0-1 0,0 0 6,2-1-2,4-1-7,-2 0 4,4-3-4,-1 2 0,-2 1 3,1 5-2,-2 0-1,-1-1 1,-1 2 3,-1-5-2,-1 0 1,0-1-2,0 0 1,0 2-1,0 2-1,0 1 1,0 2-1,0-1 7,0-1-6,-1-4 6,-2 1-2,1-4-4,-1 1-1,0-2 0,2 0 2,-2-1-2,1-2 2,1 0-2,-2-4 1,1-2-1,2-3 1,0-4-1,-1-4 1,1 1-2,-2-2 1,2 0 0,-1 0 2,1 0-2,-3-3 1,0 0-3,0 2 1,0-1 1,-2 0 1,1-2 0,1-2 0,-2-1-1,1-1 0,0 3 2,-1-3-2,1 2 0,1-3 0,1-3 2,0-1-3,2-5 1,0 1 0,0-1 0,0 0 0,0 0-1,0 0 1,0 0 0,0 0-4,0 0-1,13 0-1,7 0 6,7-9 1,11-9-1,5-9 0,11-6-4,2-3-25,-1 1-12,-1 3-20,-11 8-51,-7 8 11,-12 6-53,-16 8-66</inkml:trace>
  <inkml:trace contextRef="#ctx0" brushRef="#br0" timeOffset="183915.6691">7455 16195 118,'0'0'86,"0"0"-28,0 0 24,0 0-31,0 0 16,0 0-20,0 0-1,0 0-6,-3-17-8,3 16-11,0 1-11,0-2-10,1-2-7,17-4 5,3-4 2,9-1-1,0-1 1,4-3 2,1 3-2,0-1 0,-1 1-1,-5 5-23,-8 6-33,-2 3-62,-5 0-60,-7 0-77</inkml:trace>
  <inkml:trace contextRef="#ctx0" brushRef="#br0" timeOffset="184238.6692">7677 16132 207,'0'0'88,"0"0"-25,0 0 14,0 0-21,0 0-47,0 0-9,0 0-15,-3 31 15,3-1 43,0 5 16,0 1-25,3-3-24,3-1-2,1-1-4,-2 2-2,-5 2-1,0 6 4,0-1-3,0 1-2,0-4-4,0-3-30,0-7-45,0-6-67,-3-8-116</inkml:trace>
  <inkml:trace contextRef="#ctx0" brushRef="#br0" timeOffset="184454.8399">7615 16708 189,'0'0'175,"0"0"-169,0 0 15,0 0 29,0 0-42,0 0 41,37 0 11,-12 0-35,-1 0-9,3-8-12,-2 1-1,0-2-3,-2 3-25,-4 3-65,-5 3-67,-4 0-79</inkml:trace>
  <inkml:trace contextRef="#ctx0" brushRef="#br0" timeOffset="185758.2658">8098 16703 374,'0'0'76,"0"0"-72,0 0 5,0 0 24,0 0-33,0 0 0,9 0 0,1 0 17,2 0-4,0-4 13,1-5-2,3-4 10,3-11-14,3-8-12,1-6-8,-4-4-9,2-2-3,-9 2 1,-5 1 9,-5-1 0,-2 0 4,0-4-4,0-3 2,0 0 0,-8-1 0,-4 2 0,-4 4 0,1 6 0,-1 12 0,4 9 1,4 8 5,1 7 15,5 2 8,1 0-29,1 0-3,0 0 0,0 15-2,0 23 0,0 16 5,16 16 27,5 6 0,5 3-1,-1-1 1,0 2-5,2 0-9,-3-4-4,-3-3 3,0-12-4,-6-8-3,1-5-3,-1-3-1,1-3-1,-2-4 0,2-7 0,-2-3 0,-1-9 2,-4-2-1,-4-8 1,-2-5-1,-2-4-2,-1 0-5,0 0 4,0-1 0,0-15-6,0-6-15,-1-3-14,-10-3 17,2 0 5,-7-4-21,2 4 24,-4-3-8,3 6 8,-1 4 5,5 4 0,1 7 7,4 2 5,3 5-3,2 0 5,1 2-7,0-6-3,0-3 1,7-8-3,14-9 1,9-1-13,0 0 0,-2 4-34,-1 6-25,-9 8-51,3-1-37,-6 4-4</inkml:trace>
  <inkml:trace contextRef="#ctx0" brushRef="#br0" timeOffset="187296.4935">9969 16053 36,'0'0'115,"0"0"-34,0 0 2,0 0-16,0 0-15,0 0-16,-66-24 0,53 24-23,-1 6-10,-2 9 0,1 5 0,-1 6 0,0 2 0,0 8 2,4 3 8,-1 3 2,10 2-3,3-3-1,0-2 0,0-4-3,6-3-3,12-3-3,1-5-1,2-4-1,6-6 0,1-4 1,2-2 4,3-7 0,0-1 12,0 0-4,-1-19 2,0-6 1,-1-3-6,-4-4-9,-2-2 2,-4-2-2,-6-1-1,-5 1-1,-5 1 0,-5 2 1,0 3 0,-9 1 1,-11 4-1,-3 0 0,-6 4-9,1 1-3,0 4 11,-1 3-1,5 4 1,0 5-2,1 0-1,0 4 4,2 0-1,2 0-2,3 13 1,5 6-1,2 7 1,6 7-1,3 5 3,0 1 6,3-4 17,8-6-13,2-6-5,2-5 0,3-4-5,1-4 0,5-4 2,3-6-2,4 0-23,-1 0-31,-2-14-110,-8 0-174</inkml:trace>
  <inkml:trace contextRef="#ctx0" brushRef="#br0" timeOffset="187913.7513">10613 16175 288,'0'0'76,"0"0"-61,0 0 32,0 0 7,0 0-38,0 0-10,53-15 1,-30 9 19,3 2 6,-3-3-18,2 3-9,0 0-1,6-2-4,-2 1-9,-1 3-43,-4 1-32,-8 1-62,-7 0-8</inkml:trace>
  <inkml:trace contextRef="#ctx0" brushRef="#br0" timeOffset="188152.0755">10673 16351 216,'0'0'21,"0"0"17,0 0 65,0 0-38,0 0-30,85-22-25,-63 17-3,-1 2 10,-3 3-17,0-1-1,0 1-23,1 0-61,-1 0-42,-3 0-116</inkml:trace>
  <inkml:trace contextRef="#ctx0" brushRef="#br0" timeOffset="188884.8958">11588 16062 189,'0'0'126,"0"0"-78,0 0 6,0 0-6,0 0-35,0 0-11,0 44 12,-2-8 23,-4 4-3,0 6 12,0-4-22,-1-3-16,4-4 6,0-7-14,1 1 2,2-5 1,0 0-3,0-4-3,0-2-12,0-4-33,0-7-69,0-7-63</inkml:trace>
  <inkml:trace contextRef="#ctx0" brushRef="#br0" timeOffset="189332.8677">11498 16050 79,'0'0'137,"0"0"-22,0 0-37,0 0-20,0 0-46,0 0-12,19-3 0,4 17 48,3 5 2,0 1-11,2 1-23,2-2 1,0 1 3,1-3-15,-1-2 2,2 1-4,-4-2-1,-3 2-1,-4 2-1,-3 2 2,-2 1-2,-2-2 0,-1 0 1,-2-4 2,-2-3-3,-1-3-3,0-5-25,0-4-39,1 0-89,-2-8 9,-4-9-139</inkml:trace>
  <inkml:trace contextRef="#ctx0" brushRef="#br0" timeOffset="189740.5439">11307 16065 135,'0'0'110,"0"0"-23,0 0-42,0 0 0,0 0-30,0 0-15,0-7 4,19 2 0,7 1 38,8-5-4,6-2-12,5-2-1,9-2-12,3-2-5,2 0-5,-1 2-2,-3 5-1,-5 1 0,-6 4-6,-8 4-14,-7 1-46,-10 0-56,-7 4-35,-9 7-47</inkml:trace>
  <inkml:trace contextRef="#ctx0" brushRef="#br0" timeOffset="190489.3242">12238 16068 49,'0'0'114,"0"0"-7,0 0 11,0 0-28,0 0-22,0 0-29,-3-7-16,-6 19-6,-3 11-7,-4 10 3,-5 9 5,4 7-3,-6 7 1,-4 5-3,-2 5 0,-3 4-9,-3 4-2,1 1-2,-4-1 1,6-6-1,3-6-1,6-10 1,5-6 0,6-6-2,4-10-10,5-7-17,3-9-19,0-4-70,3-10-101,9 0-78</inkml:trace>
  <inkml:trace contextRef="#ctx0" brushRef="#br0" timeOffset="191338.4003">12317 16362 78,'0'0'109,"0"0"-103,0 0 5,0 0 46,0 0-6,0 86-8,0-65 4,8-3-8,2-3-14,0-3-4,-1-3-10,3-5-9,0-1-4,2-3 6,2 0 7,8-13 7,0-10-8,1-4-3,-2-1-7,-4 2-12,-7 5 3,-5 4 7,-5 6-2,1 1 4,-3 4 1,0 5 12,0 1 13,0 0 24,0 0-34,0 0-12,0 4-1,0 13-3,0 7 5,0 6 12,0 3 0,0 2 2,0 1-2,0 2-1,0 1-8,0-2 1,0-2-2,0-5-7,0-4 4,0-7-4,0-4-1,0-4-10,0-2-24,0-2-15,4-2-21,-4-2-66,0-2-44,0-1-75</inkml:trace>
  <inkml:trace contextRef="#ctx0" brushRef="#br0" timeOffset="192895.752">13987 16316 138,'0'0'149,"0"0"-100,0 0-9,0 0 38,0 0-47,0 0-31,-13 7-11,13-6 10,0-1-11,7 0 12,3 0 1,5 0 18,3-4 18,4-14-15,2-4-22,-2-2-2,-4 2-17,-4 4-8,-7 4 4,-2 5 21,-5 5-2,0 1 4,0 1 2,0 2 5,0 0 2,0 0-3,0 0-5,0 0 7,-3 11 1,-5 7-7,4 4-2,-4 4 1,7-2 6,1-1 12,0-4-6,0-2-4,0-5-9,6-4-3,6-3 2,0-5-4,5 0 5,5 0-7,1-15-13,6-6-18,-2-1-8,-4 1-20,0 1 46,-7 4 17,-1 2 2,-6 2 1,-1 4 4,-1 4 17,2-2-9,0 3 2,3 1-13,3 2 3,-2 0-3,3 0 4,1 2 11,1 5 0,-3 1 9,4 1-7,-8-2-10,-3 3 0,-2 0-2,-4-1-5,1 1 0,-1 0 7,-2-3 3,0-1-10,0-3 8,0-1-4,0-2-4,0 0-1,3 0 2,-2 0-1,1 0 1,-1-10 5,2-6-7,0-2 0,3-3-5,1 1 5,2 1 0,3 0-1,2 5 1,-2 3 0,2 5 4,0 3 14,-1 3-12,1 0-6,1 3 5,1 7 8,0 3 2,0 0-7,1-2-4,-2 1-2,5-5-2,-4-2 1,4-4-1,-1-1-18,-4 0-61,0 0-110</inkml:trace>
  <inkml:trace contextRef="#ctx0" brushRef="#br0" timeOffset="193179.9178">14204 16002 535,'0'0'46,"0"0"-13,0 0 12,0 0-35,0 0-10,0 0-35,-18-11-104,18 13-189</inkml:trace>
  <inkml:trace contextRef="#ctx0" brushRef="#br0" timeOffset="194229.4055">16239 15764 193,'0'0'116,"0"0"-34,0 0 6,0 0-19,0 0-49,0 0-20,5 12-9,1 21 9,-2 7 37,1 3 9,-4 1-13,-1-2-14,3-3 5,-1-3-18,-1-1-5,2-2 0,-1-3-1,-1 0 0,1-1-5,-1-4-19,2-1-17,-2-6-5,1-5 3,1-9-109,0-4-157</inkml:trace>
  <inkml:trace contextRef="#ctx0" brushRef="#br0" timeOffset="194831.0207">16214 15558 43,'0'0'73,"0"0"6,0 0-17,0 0-11,9-81-16,-3 76-8,1 4-8,4 1-16,2 3 7,5 15 20,-1 8 3,-1 5-18,-6 5-4,-5 5-8,-5 4-3,-2 0 15,-14-1-13,-7-4-4,0-4 12,-3-5-15,4-6 5,6-8-12,5-8 2,5-4-13,6-5 16,0 0 4,0 0-2,0 0-8,6 0 11,11 0 2,8 4 29,8 3 5,4 5 6,1 5 8,-2 1-11,-6 2-9,-1 1-5,-8 0-8,1 1-8,-1 1-4,-3 0 0,1-1-3,-2-1 1,-1-1-1,-4-5-4,0 0-30,-3-5-7,-2-4-13,4-4-61,-1-2-31,-2-5-116</inkml:trace>
  <inkml:trace contextRef="#ctx0" brushRef="#br0" timeOffset="195965.3272">16840 16136 107,'0'0'145,"0"0"-60,0 0-41,0 0 51,0 0-47,0 0-48,-10 0-5,10 0-8,7 0 5,15-3 8,4-3 10,6-3 3,1 2-10,-3-1 2,-2 5-5,-3 0 0,-6 3-1,-1 0-1,-4 0 0,-5 0-20,-3 0-2,-5 4 7,-1 7-7,0 2 24,-10 5 3,-8 2-1,-2 1-2,0-1 0,-1-1 10,4-1-7,3-4-3,6-3 1,5-5-2,3-4-4,0 0-2,0-2 1,0 0-3,4 0 2,14 0 7,0 3 8,3 2 8,0 6-1,-5 6 3,-1 7 29,-6 5-5,-4 2 0,-4 4-9,-1 1-17,0 3 1,-4 0 3,-10 0 4,-4-1-14,-2-6-5,0-5 5,1-9-9,5-7-1,2-8-7,5-3 7,2 0-1,2-15-15,3-8-9,0-3 13,9-5 1,11-4 11,2 0 0,4-1-1,0 2 1,3-1-31,4 1-29,2-1-93,-2-2-206</inkml:trace>
  <inkml:trace contextRef="#ctx0" brushRef="#br0" timeOffset="196496.9393">17482 15585 89,'0'0'109,"0"0"-28,0 0 0,0 0 2,0 0-33,0 0-9,-30-31-14,22 34-13,-5 23 3,0 17-16,-3 14 1,3 9 16,3 2 6,4-3 4,5-6-12,1-5-7,0-6-6,1-8-3,14-2 0,2-5-1,2-3-3,-1-2 2,3-6-10,1-7-60,2-3-9,-2-7 10,4-5-26,-2 0-89</inkml:trace>
  <inkml:trace contextRef="#ctx0" brushRef="#br0" timeOffset="197236.6662">17831 15681 197,'0'0'45,"0"0"27,0 0-27,0 0-21,0 0-22,-88 52 4,72-22-1,2 4 0,4 2 2,1 5 9,0 1 1,5-1-4,4-2-2,0-3 0,0-6 1,6-3-1,10-4-3,2-6-7,4-4 2,2-5-2,3-8 7,1 0-3,5-5 11,1-15-13,2-4 1,-3-4-1,-5-1 5,-5-6-7,-2-2-2,-5-2 1,-5-2-5,-10 3-4,-1 1 9,-13 2 0,-16 2 4,-4 1 3,2 6-7,-2 5 2,3 5 2,4 9 20,0 5 6,4 2-10,4 0-15,0 17-3,3 7-2,5 6-2,5 6 0,5-1 2,0-2 0,3-4 2,12-7-1,0-2 1,3-4-2,0-3 0,3-5 0,1 0-1,5-5-21,0-3-48,1 0-61,-5 0-176</inkml:trace>
  <inkml:trace contextRef="#ctx0" brushRef="#br0" timeOffset="197816.1597">18361 15516 181,'0'0'68,"0"0"-5,0 0-16,0 0-35,0 0-6,0 0 24,6 88 36,4-40 3,-1 1-35,-1 1-9,-2-1-10,-1 2-2,-3 0-11,-2-1-2,0-1 0,-12-4 3,-4-2-5,-7-2 2,-2 0-29,-6-4-74,-4-1-19,-7-3-174</inkml:trace>
  <inkml:trace contextRef="#ctx0" brushRef="#br0" timeOffset="199072.8499">18667 16205 371,'0'0'109,"0"0"-48,0 0-1,0 0-48,0 0-12,0 0-14,0 17 14,0-2 0,0 2 0,-5 2 0,-5 1-11,-4-1-33,-1 1-71,-1-4-110</inkml:trace>
  <inkml:trace contextRef="#ctx0" brushRef="#br0" timeOffset="201795.7526">19890 16125 385,'0'0'48,"0"0"-38,0 0 39,0 0-25,0 0-24,0 0-20,24 0 20,-14 0 4,3 0-1,3 0 3,0-4 3,4-8 11,2-6-12,2-2-8,-5-1 3,1 2-3,-5-1-1,-4-1 0,-2-2 1,-1-2 0,-2-5 0,0-2 1,-2-2 2,-2-1-1,-1-1-2,-1 1 0,0 2 1,0 1-1,0 2 4,0 0-4,-7 5 4,-2 4 1,1 4-4,2 6 13,3 6 5,0 3 2,3 2-11,-1 0-8,1 0-2,0 0-7,0 12-18,0 17 23,0 13 2,0 9 6,4 6 1,2 2 4,2-3 3,0-5-2,0-6-7,1-6-1,0-3-4,3-6 1,-1-4-1,-1-7 2,3-5-5,1-5 3,2-3 0,-1-3 0,2-3 3,-1 0-1,2 0-2,-1-12-5,-1-6 5,3-5-6,-2-4-1,2-6 0,1-5 0,-1-4-11,0-1 5,-4-3-7,-6 3 12,-2 2 2,-7 6 6,0 6 2,0 1 1,-1 7 10,-8 3 5,0 5-8,2 4 5,0 4-9,3 4 2,1-1-8,3 2 0,-1 0-1,1 2-8,0 20-2,0 16 11,0 8 2,0 7 14,0-1 8,0-3-12,0-5 0,-2-3 0,-1-7-5,3-4-4,-1-6-3,1-4 0,0-7-1,0-2 0,0-6 0,0-4-8,0-1-7,0 0 2,0 0-7,3-11 16,10-10-13,5-4-30,7-4 1,2 2-6,3 2 6,-2 3 17,-4 6 26,-6 4 0,-3 4 4,-4 7 2,-1 1 2,0 0 2,-1 0 0,4 7 19,1 7-5,1-1-5,5 4-4,0-2 19,0-1-14,1-1-12,-2-1 2,-2-3-2,2-3-4,-1-3 1,1-3-1,2 0 4,0-3-3,1-12-2,-2 0-17,-8 0 18,-3 0 0,-6 1 0,-3 1 3,0-2 8,0 3-11,-9-1 2,-2 6 2,4 3 17,0 1-9,2 3-9,3 0-4,1 0 1,-4 0-5,-1 13 4,-2 7 2,2 1 6,1 0-7,5-2-2,0-2 0,0-3 0,0-4-3,5-1 2,3-5-4,0 1-9,2-5-5,5 0 18,2 0-1,4-3 4,2-9-7,2-1 7,0-3 0,-3 1-2,-1 4-2,-6-2 4,-2 5 0,-5 1 1,-4 4 0,-2 3 10,-1 0 9,2 0-13,2 0-7,3 0 0,3 0 11,0 3-2,0 5-9,1-1 5,1 3 2,-2-3 6,-3 2-13,-4-1 2,1 0-4,-2-1 2,-2-3 0,2-2 0,-3-1 2,0-1 1,0 0 3,0 0 1,0 0-2,0 0-5,0 0 7,0 0-2,0 0-2,0 0 10,0 3 1,0 1-6,0 4 18,-4-2-9,-1 0-7,2 0-5,0-3-5,3 2 1,-1-3-1,-1 2 0,1-1 0,-2 0 0,1-2 1,2 1-1,0-2 1,0 0-1,0 0 0,0 0-2,0-5-9,8-10 10,5-4-8,2-4-14,-1 0-11,0 1 18,-1 1-3,0 0 16,-1 1 1,0 5 4,0 2-2,-5 5 0,1 3 0,-1 5-4,-1 0 4,1 0-7,0 11 0,-1 7 6,2 2 1,0 3 12,1-2 18,1 0-3,1-3-27,2-3-1,2-2-1,2-4 2,0-2-2,2-4 1,-2-3-18,1 0-3,-1 0-60,-1-7-64,-3-8-151</inkml:trace>
  <inkml:trace contextRef="#ctx0" brushRef="#br0" timeOffset="202651.2366">19732 15875 122,'0'0'103,"0"0"-11,0 0-60,0 0-28,0 0-2,0 0-2,75-8 23,-23-1 5,7-5-2,6 0-8,0-1-12,-1 2 4,-1 2-10,-3-1 1,-4 2-1,-2-1 0,-3 1-5,-6 2-7,-13 4-9,-5 4-61,-15 0-52,-4 0-50</inkml:trace>
  <inkml:trace contextRef="#ctx0" brushRef="#br0" timeOffset="207679.4412">13935 17567 76,'0'0'84,"0"0"-39,0 0-22,0 0 25,0 0-10,0 0-22,84-58-4,-51 47 18,3 1 21,6-1-9,3 1-11,7-1-7,4 1-8,2 0-3,-2 3-10,-1-2-2,-6 3-1,-4 2 0,-5 1-1,-4 1 1,-6 2-34,-5 0-41,-8 0-38,-7 0-78</inkml:trace>
  <inkml:trace contextRef="#ctx0" brushRef="#br0" timeOffset="208064.9116">14340 17497 95,'0'0'121,"0"0"-80,0 0-12,0 0 45,0 0 5,-15 91-9,20-50 3,8 3-19,-1 4-16,-1 2-15,0-4-2,-2-2-9,-1-5-8,1-3-1,-5-1-1,2-3-2,-1-4 1,-1-1-1,1-6 0,-3-3-13,1-6-18,-1-1-26,2-5-47,1-6-88,3 0-94</inkml:trace>
  <inkml:trace contextRef="#ctx0" brushRef="#br0" timeOffset="208566.2002">14938 17798 343,'0'0'102,"0"0"-74,0 0 15,0 0-25,0 0-8,0 0 2,81-60-6,-45 44 2,-3 4-6,-7 5-1,-2 4-1,-4 3-5,-1 0-49,-2 0-57,-4 0-128</inkml:trace>
  <inkml:trace contextRef="#ctx0" brushRef="#br0" timeOffset="208797.9998">15009 17993 193,'0'0'160,"0"0"-116,0 0 68,0 0-34,0 0-54,0 0-10,62-33-2,-36 20 21,-3 2-30,0 4-2,-4-4-2,-1 2 1,1 1-39,-1 0-76,-3 2-112</inkml:trace>
  <inkml:trace contextRef="#ctx0" brushRef="#br0" timeOffset="209769.4631">16009 17485 79,'0'0'125,"0"0"-10,0 0-30,0 0-6,0 0-18,0 0-33,-9-11-18,9 11 0,0 0-10,0 8-10,0 19 10,0 12 18,2 11 25,2 5-14,4 1-7,-2-2-12,3-1-8,1-10 1,1 3-3,-2-5 2,0-4-2,-3-4-4,-3-6-13,1-4-11,1-8-13,-1-6-48,3-9-46,3 0-55,-1-9-17</inkml:trace>
  <inkml:trace contextRef="#ctx0" brushRef="#br0" timeOffset="210433.1885">15989 17475 75,'0'0'91,"0"0"-33,0 0 17,0 0-11,-15-94-40,15 71 12,0 1-23,12 2-8,2 1-3,3 0 9,4 4-2,-1 4 2,-1 3-5,0 3-5,1 5 1,-1 0-2,-2 0-1,0 16 0,-6 5-6,-6 7 7,-5 8 0,0 0 13,-14 6 2,-8-1-10,2-5-1,1-6 0,3-9-4,8-8-7,2-6-15,4-7-4,2 0 26,0 0 8,0 0-1,0 0-4,0 0 6,0 0-9,0 1-1,15 9 1,5 4 0,6 6 36,1 3-6,1 4-6,-2 0-5,-3 3-5,2 0-9,-1 0-3,-1-3 3,1-2-3,-4-1-1,-3-3-1,-3-2 0,-2-2-1,-3-4-13,-3-2-3,0-4-36,-1 1-14,-4-8-50,3 0-165</inkml:trace>
  <inkml:trace contextRef="#ctx0" brushRef="#br0" timeOffset="211651.6672">16743 17724 84,'0'0'105,"0"0"-18,0 0-10,0 0 3,0 0-24,0 0-23,-7-20-27,11 12-2,12-3 6,6 1-8,3-1 2,1 4 1,2 0-4,2 3-1,-3 4 1,-6 0-1,-6 0-4,-4 6-3,-5 10-3,-6 8 5,0 5 4,-7 3 2,-11-1 17,0-5-17,0-6-1,5-6 0,1-3-2,6-5 1,4-5-8,2-1-2,0 0-1,0 0-12,0-4 5,9-5-17,3 3 30,0 3 2,-1 3 4,0 0 0,3 19 9,-1 9 32,-2 6 11,-4 5-6,-5 4-16,-2 2 5,0-3-14,0 0-10,-9-5-8,1-3 4,-5-6-2,3-3-3,-1-11 1,2-3 1,3-8 0,3-3 0,0 0 9,0-2-6,0-14-7,3-7-5,0-5-5,20-4 1,7-3 9,1 2-1,2-1 1,-3 5-1,-2 2-1,0 5-4,1 2-31,-1 4-23,0 2-35,-2 8-24,-7 3-58,-3 3-22</inkml:trace>
  <inkml:trace contextRef="#ctx0" brushRef="#br0" timeOffset="214295.6685">17695 17155 63,'0'0'110,"0"0"-14,0 0-34,0 0-38,0 0-7,0 0-11,-66 47 4,49-15-2,1 10 13,5 9 9,2 8 3,6 7-2,3 7 16,0 6-25,6 2 4,14-2-15,5-3-5,6-13-5,2-13-2,6-11 3,0-7-3,-1-10 1,1-4 0,1-8-2,2-6-48,4-4-44,-1-12-95</inkml:trace>
  <inkml:trace contextRef="#ctx0" brushRef="#br0" timeOffset="215298.4228">18362 17368 211,'0'0'117,"0"0"-56,0 0-50,0 0 11,0 0-18,0 0 25,-9 99 38,9-54-27,-1-2-15,-1 0 10,1-6-12,1-4-1,0-1-19,0-4-2,0-3 1,0-4-1,0-8-1,0-5 0,0-2-1,0-6 0,0 0-7,0 0-3,0-5 1,0-22 3,1-14-13,10-11-7,2-5 4,4 0-2,2 4-2,-2 8 7,-1 4 15,-4 11 5,-6 9 2,0 8 10,-6 9 41,0 1 8,0 3-28,0 0-19,3 0-14,4 7-18,7 15 9,4 11 9,4 3 8,-2 3 6,-3 3 21,2-3-18,-3 2 3,1-2-17,0 0 5,-2-4-6,0-6-1,-5-7-1,2-7 0,-4-3-28,-2-6-11,2-4-30,0-2-53,-2 0-53,-3-12-46</inkml:trace>
  <inkml:trace contextRef="#ctx0" brushRef="#br0" timeOffset="215931.2938">18079 17397 11,'0'0'70,"0"0"-9,0 0-22,0 0-1,0 0 16,0 0-1,-15-10-4,15 7-1,0-2-5,6-4-35,12-4 6,12-3-14,6-1 15,10-1 29,6-4-10,9 1-5,6 0-15,2 2-3,-5 4-9,-6 6-1,-7 3-2,-8 4 0,-2 2-3,-3 0-6,-5 0-18,-6 0-19,-9 5-6,-5 1-14,-7 1-21,-4 1-4,-2 2 37,-2 1-14,-12 1-54</inkml:trace>
  <inkml:trace contextRef="#ctx0" brushRef="#br0" timeOffset="216747.4943">19172 17268 153,'0'0'99,"0"0"-33,0 0-14,0 0 34,0 0-24,0 0-39,-10 13-22,4 22 5,-3 15 49,-3 7-19,-1 8 0,-2 1-4,1 3-7,-3 2 0,0-2-9,-1-2-12,3-6 0,1-8-4,1-7 2,3-5-4,1-5 0,2-7-16,2-6-4,2-9-15,3-4-16,0-6-49,0-4-55,3 0-92</inkml:trace>
  <inkml:trace contextRef="#ctx0" brushRef="#br0" timeOffset="217551.1813">19250 17569 48,'0'0'131,"0"0"-18,0 0-69,0 0 21,0 0-47,0 0-18,-12 6-5,12 14 5,0 4 15,5-3 15,2 0-10,2-3 7,3-3-20,1-3-6,2-3 0,2-4 2,2-5-1,3 0 3,3 0-3,0-11 6,0-7-8,-3-2-15,0-4-2,-2-1 0,-2-1-9,-3 3 12,-2 4-8,-7 6 13,-3 5 9,-1 2 2,-2 4 28,0 2 30,0-1-41,-3 1 14,-2 0-17,2 0-10,3 0 1,0 0-7,0 6-5,0 12 3,0 4 1,0 4 1,0 1 0,0 5 3,2 5 3,-1 4 2,-1 1 6,0 0-8,0-5 2,0-8 2,0-1-9,0-9 2,0-2-3,0-4-7,0-6-48,0-3-106,8-4-45</inkml:trace>
  <inkml:trace contextRef="#ctx0" brushRef="#br0" timeOffset="218074.5557">19801 17070 233,'0'0'87,"0"0"-3,0 0 11,0 0-56,0 0-39,0 0 0,20 91 29,0-35 42,1 0-39,-1 1 9,2-8-28,-2 1-5,1-5-6,-4-1-2,-3-2 2,-6 2 0,-6 2-2,-2 3 0,0 0-2,-13-1 4,-9-1 4,-6-3-6,-3-10-11,-1-2-29,1-8-21,0-6-45,-1-6-135</inkml:trace>
  <inkml:trace contextRef="#ctx0" brushRef="#br0" timeOffset="219493.9143">13435 17226 20,'0'0'72,"0"0"8,0 0 11,0 0 1,0 0-18,0 0-11,1-14-19,-1 14-12,0 0-12,0 0-20,0 0-2,0 0-10,3 17 12,4 9 1,1 8 6,1 7 10,0 2 5,4 5-13,-2 1 0,2 2 0,1 0-8,0 7 0,0 8 2,-2 4-1,1 2 1,-2-5-2,0-9 34,-2-2-15,2-6-13,-2-2 1,1-1-6,1-4 1,-5 1-1,3-3-1,-6-1 0,-2-2 1,-1-4-2,0-5 5,0-4-5,0-7 2,0-2-2,0-4-2,0-2-2,0 1-11,0-4-10,0 1 4,0-2 3,0-2-29,0-2-15,0-2-109,3 0-38</inkml:trace>
  <inkml:trace contextRef="#ctx0" brushRef="#br0" timeOffset="221884.9135">13382 17150 138,'0'0'51,"0"0"-15,0 0 2,0 0 26,0 0-40,0 0-17,0-22-5,5 19 1,4 0-3,4 0 5,2 0 1,9-3 1,0-4 1,6-3-6,5-2 3,1-3 0,0 5-2,-2-1 2,-1 2-4,-3 6 2,-2 0-2,4 3-1,2 2 0,2-3 0,5 0 3,1-2-6,2-2 3,2-2-11,-4 1 2,-2 0 3,-6 3 2,-6 5 4,-5 1-3,-2 0 0,-3 0-1,0 0 2,2 0 1,-1 0 0,0 0 0,-1 0-5,-3 0 3,-1 3 1,0-1 0,2 1 1,1-1 1,5-2 0,0 0 0,1 0 0,-1 0 0,1-2 0,-4 1 0,1-1-3,-3 2 3,-2 0 0,3 0-1,3 0 1,8 0-1,5-2 1,12-8 2,4 0-2,5-2 0,1 3 3,-2 2-3,-1 4 1,-3 3 0,0 0 1,0 0 1,2 0-1,2 0 0,4 0 0,4-7 1,6-4 3,7 3-5,0-5 10,-1 5-4,-7 0-1,-4 5 0,-5 1-4,-2 2 5,-2 0-5,-2 0 0,-3 0 4,0 0-5,1-4 1,1-2 3,1-3-4,-1 0 3,-2 1-2,-4 2-2,-4 4 1,-2-2-1,-3 3 0,0-1 5,1 1-4,-1-1 5,1 1 5,3-4-9,5 1 0,3-2 0,3-2 0,1 2-1,-1-2-1,2 3 1,-1-1 1,-1-1-1,3 3 5,0 1-5,-2 2 2,-1-1 10,-1 1-12,0 1 8,0-2-8,1 1 0,1-3 3,2 3-4,0-4 0,1 3 3,-4 0 0,1 2-3,-2 0 10,3 0-5,3 0 4,4 0-6,3 3 0,-1 0 1,3-3-3,4 0-1,2 0 1,2 0-1,3 0 2,-3 0-2,-4-2 0,-3 1 0,-4 1 0,-1-1 0,-2 1 1,-1 0 1,-3-2-4,0 2 4,1 0-2,0 0 1,8 0-1,-3-1 0,2-1 0,-1 2 1,-5-1-2,5 1 0,-1 0 1,0 0-2,0 0 2,2 0 0,-4 0 0,3-2 2,-4-1-1,1 0-1,-1 1-1,-2 1 1,-3-1 1,-5 2-1,0 0 0,-5 0 2,2 0-3,0 0 1,2 0 0,1 0 1,1 0-1,-4 0 0,-3 0 0,-5 0-1,-6-2 1,-4 2-1,-6 0 2,-3 0-2,-7 0 1,-4 0 0,-3 0-1,-4 0 1,0 0 0,0 0 0,0 0 1,0 0 3,0 0 2,0 0-5,0 0-1,0 0 0,0 0-1,0 0-1,0 2 2,0 6 13,0 3 0,0 2-10,-4 2 2,1 1-3,0 2-1,-1 2 3,-1 4-2,-1 2 5,-2 2-3,0 4 5,-1 2-9,0-2 5,-1 1-4,2 1 0,0-1 0,5 0-1,2 3 3,1-1-1,0-2 1,0 3 0,0-2-3,0 2 0,6 2 2,0-2-2,-1 2 0,-1-2 0,-1-1 0,1-2 0,-2 1 1,-2 1-1,0 1 1,0 1-2,0-2 2,0 1-1,0-1 2,1 1-2,4-2-2,1-3 1,-2 2 2,-1-1-2,-1-1 4,-2 1-2,0 0 1,0-1-2,0-1 0,0 0 1,0-5 0,0-3 1,0-2-2,0-4-2,0-1 2,-3 0 0,-2-4 2,2-1-4,-1 1 1,1-5 1,0-2-11,1 1-20,-3-5-38,-1 0-155</inkml:trace>
  <inkml:trace contextRef="#ctx0" brushRef="#br0" timeOffset="224646.3639">13691 18652 26,'0'0'54,"0"0"-2,0 0-6,0 0-24,0 0-12,0 0 8,0-5-2,0 3 6,3 1 5,3-1-16,3 1-2,3 1-2,1-5-3,7 0 6,1 1 0,3-3 4,2-1 4,1-1-6,0 0 1,0 3-4,-3-1-4,0 2-1,-2 0-4,3 4 1,-2-5 0,4 1 0,-3-1-1,-1 2-1,0-2 1,-2 3-1,-2 1 1,1-2-4,0 2 4,3 1 0,2 1-3,6-2 3,5 2 1,5-1-1,3 1 0,4-5 0,4 2 0,-2 0 2,3-1-2,2 1 0,2 1 0,-2 1 1,-4-2-2,0 1 2,-5 1 1,2-3-2,-3 3 0,-1-3 2,0 1-2,2 0 0,-1 0 2,-1 3-1,0-2 3,-4 2-3,0 0 0,-3 0 1,-1 0-1,0 0-1,4 0 0,-1 0 0,7 0 4,5 0-4,-3 0 2,0-2-2,-2-2 1,-4 1-1,-1 2 0,-1-1 1,-2 2 0,-1 0 5,-1 0-2,0 0-1,1 0-3,-1-1 1,0-1 1,1 1-2,0-4 2,2 0 0,-2 3-1,-1-1 2,-1 1 0,-3 1-2,0-1 2,1 2-2,1-2 4,0-1-5,5 0 2,-3-1 3,4 0-5,3-3 2,1 1-2,5 1 1,0-2 2,3 1-1,3 2 0,-2-5 2,-1 4-4,-2 1 0,-2 1 3,3 0-1,0 1-2,0 1 1,1-1-1,0-1 0,-1 0 3,2 0-3,2-1 5,2-3-5,0 3 1,1-2 2,-1 2-2,-2 1 0,-3-1-1,1 3-1,-1-1 1,4 1 0,1 1 2,0 0-2,-3 0 0,-2-3-1,-3 2 2,0-1-1,2-1 0,1 0 0,-3 0 0,2 0 0,-4 0 0,-1-1 0,-3 1 0,0-1 0,-4 1 0,0 0 0,-2 2 1,-2-3-1,1 1 0,-1 1 0,1 0 0,-2-1 2,-1 0-2,0 2 0,0-2-2,0 0 1,-1 0 1,4 1 0,0-1 1,3 3-1,0-4 0,-1 1 0,2 0 0,-1-2 0,-4 1 0,-1 2 0,-3 2 0,1-3 0,-2 3 0,-1 0-1,4 0 1,0 0 0,2-1 0,1-1 1,-1-2 1,-1 4-2,0-3 0,1 1-2,-2 1 2,1 1 0,-1 0 2,1 0-2,-1 0 0,1 0 0,0 0 0,-1 0 0,2 0 1,-1-2-1,-3 2 0,2 0-3,-1 0 3,-4 0 0,0 0 0,0 0 0,2 0 0,0 2-2,1-1 2,2-1 2,0 0-2,0 0 0,-2 0 0,-1 0 3,-5 0-4,-1 0 1,-4 0 0,-4 0-2,-4 0 2,-3 0 0,-6 2-2,-2-2 1,-1 0 1,0 3 0,0-3 2,0 0 6,0 0-3,0 0 1,0 0-2,0 0-4,0 0 0,0 0-9,0 0-26,0 3-43,-7 0-103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47:31.3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27165 6402 192,'0'0'50,"0"0"-23,0 0 18,0 0 33,0 0 6,0 0-55,0 0 43,0 0-3,-11-38-21,11 32-27,0 2 1,0-2-14,0-2-4,12-2-1,9-1-1,7 1-2,4-1 2,-1 2-1,-4 3 2,-4 4-6,-1 2 3,-1 0-3,-2 5 2,1 11 1,-4 6-6,-4 0 6,-9 1 0,-3 2-5,0-1-3,-9 2 0,-10 0-6,-7-4 13,0-1-2,0-4 1,-1-3-3,5-4 5,2-2 2,10-2 1,4-2-2,4-3-1,2 1-3,0-2-1,0 0-1,6 0 2,18 0 3,10 0 10,8-7-1,3-1 7,-2 2-10,2 0-1,-3 3-2,-3 0 0,-2 3-3,-6-1-17,-5 1-43,-2 0-75,-5 0-32,-6 0-41</inkml:trace>
  <inkml:trace contextRef="#ctx0" brushRef="#br0" timeOffset="389.1787">27909 6345 167,'0'0'278,"0"0"-196,0 0-34,0 0 35,0 0-29,0 0-30,0-8-24,-1 10-11,-13 14 1,-5 5 10,-5 2 8,3 1-6,-1-1 3,1 1-5,3-2 0,-4 2 0,2-3-16,2-1-33,1-4-78,4-5-71</inkml:trace>
  <inkml:trace contextRef="#ctx0" brushRef="#br0" timeOffset="721.1586">27721 6360 201,'0'0'112,"0"0"-81,0 0-30,0 0-1,0 0 0,0 0 6,3 40 22,9-20-3,2-1-10,2 1-10,1 1 7,3-1-8,4-1-2,0-1 6,2-3-8,-3-1 0,-2-3-33,-4 1-20,-1-5 6,-1 2-27,0-4-25</inkml:trace>
  <inkml:trace contextRef="#ctx0" brushRef="#br0" timeOffset="1371.189">28051 6368 261,'0'0'32,"0"0"-32,0 0 21,0 0 69,0 0-39,0 0-14,72-61 2,-58 58-17,3 3-17,1 0-5,0 0 0,0 0-4,-2 14-8,-1 4 6,-4 4-9,-4 1 15,-4 4 8,-3 0 3,0 2 4,-2 1-4,-9-3-10,-3 0-2,-4-3 4,-1-1 2,-5-2-3,3-3 2,4-5-1,6-3 0,5-6-2,1-3-1,5 1-1,0-2-6,5 0-6,20 0 13,9 0 16,13 0-2,3-9 15,7 0 9,1-2-19,0 2 3,-5 2-11,-3-1-11,-8 4 4,-5-2-4,-7 4-1,-12 2-62,-7 0-68,-11 0-99</inkml:trace>
  <inkml:trace contextRef="#ctx0" brushRef="#br0" timeOffset="9536.4815">12044 4226 61,'0'0'124,"0"0"-55,0 0 8,0 0 34,0 0-28,0 0 13,0 0-37,0-18 0,0 18-18,0 0-21,0 0-20,0 0-6,0 13 0,-1 21-1,-4 19 7,2 12 3,-2 7-1,2 4-1,1-4-1,-1 2 2,1 1-2,-1 0 5,-1-1-5,-1-6 1,1-8-1,-2-4 0,0-9-15,3-6-27,3-5-16,0-8-27,0-12-51,0-10-123</inkml:trace>
  <inkml:trace contextRef="#ctx0" brushRef="#br0" timeOffset="10358.7254">11975 4271 241,'0'0'41,"0"0"-35,0 0-6,-7-92 0,7 74 6,0 0 21,0 1-3,7-1-6,7-1 27,8-3-14,5 3-14,4-1 18,5 4-12,5 2 1,5 5-8,-3 5 16,2 4-24,-8 0-1,-3 19 1,-2 10-8,-4 4 5,-4 4 8,-6 4-10,-5-2-1,-11 5-2,-2 3-2,-12 6 2,-19 5 6,-10 1 8,-4-6-5,2-11-9,6-14-3,9-7-4,4-9-6,6-7 8,-2-5 4,5 0-1,-2-3-2,3-8-4,-1 2 5,6 2 3,2 2 1,1 0 2,3 4 0,3 1-2,0 0-1,0 0-10,0 5-4,16 16 13,2 6 1,5 5 3,0 4-1,1 3 1,-1 2 8,-1 2-6,0 1 4,1-4-7,-4 1 1,-1-7-1,0-2 0,-6-6 2,-2-5-1,-2-2-2,-1-3-1,-2-3-8,-4-1-13,1-3-7,-2-2-20,0 0-47,0-7-122</inkml:trace>
  <inkml:trace contextRef="#ctx0" brushRef="#br0" timeOffset="12021.7168">12572 5028 142,'0'0'0,"0"0"-62,0 0 62,0 0 8,0 0-1,0 0 8,16 21 4,-14-17 11,1 3-28,0 0 13,2 2 0,-1 1-2,5 0-6,-2-2 0,4 0 4,2-2-2,4-2 1,3-1-4,6-3-2,-2 0-1,4 0-2,-2-1 1,-7-3 1,-3-4-3,-2 2 2,-5-1-1,-3-1 4,0 0 33,-2 1 30,-3-4-8,1 4-15,-2-2-23,0 1 6,0 4-20,0-1-5,0 4-3,0 1 4,0 0-4,0 0-4,0 12-23,0 13 27,1 10 2,4 3 10,-5 2 3,3-1-1,-3 2-9,0 1 15,-3 2-11,-12 2-6,-4 1 1,-8 0-2,-3-2 8,-1 0-3,2-5-7,3-8-9,6-10 9,7-9 0,4-12 2,3-1 13,0-10-3,3-16-2,3-5 9,0-7-1,6 1-9,15-2-5,6-1-4,2 3 0,6 1-9,4-2-67,7-1-29,7 1-58,7-1-111</inkml:trace>
  <inkml:trace contextRef="#ctx0" brushRef="#br0" timeOffset="12852.7298">13263 4209 223,'0'0'53,"0"0"-9,0 0 11,0 0 12,0 0-34,0 0-22,-48 9-5,29 12-6,-1 11 19,-5 13 8,1 17-11,-1 8-9,1 8 1,3 1-7,5-1 2,5-4-1,11-3-1,0-8 0,8-7-1,17-8 0,3-6 0,4-6 0,1-7-1,1-9-57,7-7-39,3-13-17,3 0-93</inkml:trace>
  <inkml:trace contextRef="#ctx0" brushRef="#br0" timeOffset="13621.5832">13631 4307 453,'0'0'76,"0"0"-50,0 0-14,0 0-9,0 0-3,-76-78-2,53 78 0,-6 0 1,-2 4 1,-2 13 0,2 5 0,1 13-5,0 11 10,6 9-5,2 5 1,4-2 2,12-2 0,4-6-3,2-2 0,6-4 0,15-3 4,6-6-4,3-4 1,3-8-1,4-4 5,0-7-2,5-8-1,-2-4 3,1 0 9,-4-4-6,-3-13-6,-3-2 18,-1-5 1,-7-5-6,4-2 5,-7-4-11,-4-1-3,-5-3 1,-6-2-3,-5-1-1,0-1 2,-5 0-5,-14 2 0,-6 4 22,-5 2-21,-1 9 0,-5 6-1,-3 4-2,-2 9-1,-3 6-4,0 1 2,1 7-1,5 14 6,8 6 0,6 4-1,13 3-1,8-1-5,3-2 2,3-3-10,18-4 12,9-3 3,6-6 7,4-3-7,6-6 2,2-6-2,3 0-11,-2 0-65,-6-2-91,-10-7-140</inkml:trace>
  <inkml:trace contextRef="#ctx0" brushRef="#br0" timeOffset="14157.2543">13970 4182 347,'0'0'197,"0"0"-152,0 0-44,0 0-2,0 0-1,0 0-10,-6 5 2,15 19 10,2 9 15,3 8-5,-2 3 4,2 6 4,-1 2-15,-2 0-3,-4-1 17,-1-1-15,-5-2 12,-1 0-3,0 2 0,-10 2-9,-8 2 3,-6-1 0,-4 0-4,-3-4-1,-2-1 8,-2-5-8,1-3-21,-4-3-49,-4-9-90</inkml:trace>
  <inkml:trace contextRef="#ctx0" brushRef="#br0" timeOffset="28643.52">11182 12861 203,'0'0'97,"0"0"-55,0 0 56,0 0-47,-12-81-28,12 70-5,0 5-4,0 2-4,0 2 16,0 2-9,0 0-17,1 0 0,4 18-19,2 20 19,-1 17 7,3 13 5,-3 7 4,2 5-3,-2 0-3,0-5-5,-2-4-4,-1-5 3,-3-4-2,0-4-2,0 0 7,-2-4-7,-5-4-9,4-7-32,0-7-38,3-13-47,0-11-97</inkml:trace>
  <inkml:trace contextRef="#ctx0" brushRef="#br0" timeOffset="29383.1821">11241 12764 264,'0'0'85,"0"0"-27,44-102-24,-23 70-1,-2 4 5,-3 4-2,2 3-23,-3 3 9,3 0-8,6 0-7,0 4 2,3 3-8,-2 5 8,0 6-2,1 2-7,0 20-2,-1 12 2,0 3 7,-3 5-4,-8 0 2,-7 4-5,-7-1 0,-3 3 0,-19 6 1,-10-1-2,-2 0-4,-6-7-25,4-7 11,2-10-10,4-12 15,6-11 14,9-6 16,4 0-9,3-2 1,3-7-5,4 2 13,1 2 24,0 2-10,0 3 6,0-2-13,0 2-19,1 0-4,18 2-3,8 19 3,3 8 6,-3 7 4,0 6-7,-2 5-2,-1 1 5,0 3-6,-3-2 0,0-1 2,-2-4-1,-2-3 0,-1-2-1,-2-6 0,-1-6-1,0-4-15,4-10-63,-2-8-57,1-5-174</inkml:trace>
  <inkml:trace contextRef="#ctx0" brushRef="#br0" timeOffset="30198.5036">11908 13409 376,'0'0'118,"0"0"-18,0 0-21,0 0-18,0 0-47,0 0-6,-10-18-4,26 8-8,8 2 5,0 1-1,3 4 3,6 3-1,0 0-1,2 0 0,2 0-1,-1 0 0,-3 5 0,-6 3 0,-3 2 0,-11 1-17,-7 2-15,-6 4-1,0 2 20,-18 4 9,-10 0-2,-5-1 6,2-1 11,2-4-11,7-5 0,7-3 0,2-2 5,7-2-3,1-2 0,5-2-4,0-1 4,0 0-6,0 0 4,0 0-12,14 0 12,8 3 2,5 5 0,1 4 3,2 3-5,-2 6 0,-3 4 0,-3 7-1,-6 6 1,-5 4 0,-7 0 1,-4 2-1,0 0 6,0-2-4,-6-5-1,-3-4-1,-4-7 0,4-9 1,-2-10 6,0-7 19,-2 0 16,-1-7-19,0-13 3,2-4-11,2-2-12,5-2 2,5-3-3,0 0-2,0-2 0,18-3 0,5-1 0,5 3 0,5-1-10,7 1-39,0 3-31,-1 2-105,-3 0-174</inkml:trace>
  <inkml:trace contextRef="#ctx0" brushRef="#br0" timeOffset="30668.5377">12507 12585 296,'0'0'92,"0"0"-71,0 0-16,-63 100 13,45-29 16,5 13 12,0 6 1,6 2-17,3-8-10,4-4-2,0-3 1,0-6-15,4-7 2,8-5-5,2-8 5,2-7-6,2-11-17,6-12-59,4-17-105,3-4-82</inkml:trace>
  <inkml:trace contextRef="#ctx0" brushRef="#br0" timeOffset="31338.644">12805 12697 228,'0'0'125,"0"0"-39,0 0-51,0 0-16,-81 0-10,65 18 3,-3 9-11,-1 12 8,4 12 7,-1 12-4,5 2 8,3 2 2,6-7-3,3-4-8,0-7 10,2-4-6,13-4-2,3-7-9,0-5-2,1-7 6,5-8-5,-3-5 0,3-9 18,1 0 3,3-12 3,4-15-6,-1-8-5,0-5-8,-2-6-1,-7-3 3,-4-5-10,-3-3 3,-9-7 1,-6-1 1,0 4-2,-6 4 2,-15 8 1,-4 12 6,-2 5-11,-1 8 4,1 5-10,1 8 2,1 8 0,-2 3-2,5 9-5,4 21 5,4 9 1,11 11 4,3 6 2,0-1-2,11 1 0,10-7-4,-1-8 3,4-3 2,-1-8-2,4-6-7,0-7-9,4-10-42,3-7-59,4 0-105,5-22-163</inkml:trace>
  <inkml:trace contextRef="#ctx0" brushRef="#br0" timeOffset="31698.5465">13352 12496 513,'0'0'67,"0"0"25,0 0-71,0 0-5,0 0 11,0 0 13,-7-57-15,7 57-25,0 10-1,7 21-12,11 17 13,6 11 1,3 5 0,-2 4-1,-2 5 3,-5 2 3,-5 1-2,-1 1-1,-3-5-3,0 2 1,-2-1 1,-7-1-1,0-4-1,-16-4 0,-15-7 0,-11-5-6,-6-10 1,-2-9-39,-1-13-41,-4-13-186</inkml:trace>
  <inkml:trace contextRef="#ctx0" brushRef="#br0" timeOffset="48573.7588">9393 15565 306,'0'0'129,"0"0"-50,0 0 14,0 0-8,0 0-43,0 0-26,0 0-2,0 0 6,0 0-13,0-7-7,0 7-2,0 0 0,0 9-8,0 20 10,0 13 1,1 8 0,5 5 1,-1 7 1,4 4-3,-5 7 3,2 3 1,-1 3-2,-1-1 0,3-3 4,-4 2-6,0 3 0,-1-2 0,1 3 0,0-6 2,-3-4-1,0 0-2,0-6 1,0-2 0,0-5 1,0-3 0,0-7-1,5-11 0,1-6 3,-2-10-3,2-9-20,-2-5-31,2-4-35,3-3-53,5 0-34,-2-18-129</inkml:trace>
  <inkml:trace contextRef="#ctx0" brushRef="#br0" timeOffset="50062.9465">9408 15583 203,'0'0'121,"0"0"-25,0 0-70,0 0 8,0 0 21,0 0-36,-3-10-15,10 7-2,10 0-1,8 0 3,6 1-2,8 0 0,9-1 4,7 0 2,8-2-5,7 0 4,2 4 2,0-1-2,0 2-2,-5 0-3,-1 0 2,-2 5-3,-1 4 0,5 0-1,-2-1 2,4 1-1,5-3 2,1-2-3,0-1 1,-3-3 0,-3 0-1,0 0-2,-4 0 2,-1 0 1,-9 0-1,2 0-1,-3 0 1,2 0 3,1 0-3,3 0 0,5 0 0,-2-3 0,5-3 0,-4 0 5,4 2-5,-1 2 0,-2 1 0,-3 1-2,-5 0 2,2 0-4,1 0 8,1 0-4,4 0 1,0 0-2,-5 0 1,-7-2 0,-8 2 0,-3 0 1,-7 0 3,-2 0 2,1 0 0,-4 3-2,0 3-4,2 0 2,0-1 0,0-1-2,-3-2 1,-2-1-1,-1-1 6,-5 0-2,-2 0 4,-2 0 0,-6 0-2,-4 0 5,-2 0-7,0 0 5,-1 0-2,-2 0-6,4 0-1,-5 0 1,-1 0 0,1 0 2,-2 0 0,0 0-1,0 0 13,0 0-1,0 0-1,0 0-8,0 0-5,0 0-2,0 0 0,0 0-2,0 3-1,0 10 5,0 3-1,0 2 5,-3 5 1,-3-1-5,0 2 2,1 2-7,-1 1 7,2 1-2,-2 1 5,0 1-5,0 2 1,2 0-1,-1 0 0,3 1 2,1 1 1,-1-3-2,2 2-1,0 2 1,0 0 7,0-1-4,0 1 2,0-2-2,0 0-1,5 2-2,4-1 3,-1 1-4,-1 0 1,-1 1 5,-2 0-6,-1-2 0,2 1 1,-2-3 0,-3-2-1,6 1 0,-5 1 0,2-1 1,2 3 1,-2-4-2,1-2 0,-1-2 0,2 0 1,-1-5-2,2-3-8,-3-1-12,0-7-23,-3-1-57,3-5-34,-3-2-111</inkml:trace>
  <inkml:trace contextRef="#ctx0" brushRef="#br0" timeOffset="52026.3242">9435 17277 243,'0'0'103,"0"0"-53,0 0 17,0 0-25,0 0-13,0 0-3,0 0-11,5 0-7,3 0 6,6 0 0,2 0-2,2-1-10,4-1 5,2-1-4,3 3-2,1-3 0,-2 3 1,2-2-2,2 2 0,0 0 2,1 0-1,-1 0-1,1 0 1,-1 0 2,0 0-3,3-3 0,0-1 0,-2-2-12,4 1 9,-2 1 0,-3 1 0,1 0 3,-1 1 0,0 0 0,3-2 0,1 1 0,-1 0 6,0 0-12,-2 2 12,1-1-10,-1 2 4,-3-1 0,2-1 0,-2-1 1,2-1-2,2-1 2,2 1-1,2 1 2,0-7-2,0 5 0,-2-1-5,0 1 4,-5 2 1,-1 1-1,0 2 2,2 0-3,1 0 4,5 0-2,4 0 1,4 0-1,2 0 0,-1 0 3,-1 0-4,-3-1 1,-5 1-4,-2 0 4,-3 0 0,-1 0 0,0 0 1,1 0-2,2 0 2,-2 0-1,-1 0 4,-1 0-4,-1 0 1,-3 0-1,0 0 0,-2 0 0,1 0 0,3 0 1,-2 0-1,6 0-1,1 0 1,2-1 0,2-2 0,0 0 0,2-2 1,-3 2 0,-1 0-1,-1 0-4,-2 0 4,-1-1 0,0 2 0,-2 1 0,2 1 0,0 0 2,3 0-2,-1-2 0,6-1-1,1-2 1,4 0 0,-1-3-3,-3 2 9,-1 2-9,-4-1 5,-1 0-4,2 1 3,-1-1-1,0 1 7,2-3-6,3 3 11,-3 0-6,-4 1-5,3 0-1,-5 0 2,1-1-2,-3 3 2,1 0 0,-4-1 3,-7 1 0,-2-1 8,-5 1 4,-5 1-4,-3 0-5,-2 0 9,1 0-4,-2 0 1,3 0-4,1-3-8,-1 3 0,3-2 5,2-1-6,-4 1 1,1 1 5,-1 1-7,-3 0 0,-1 0 2,2 0-2,-2 0 0,0 0-5,0 0 4,0 0-2,0 0-16,0 0-26,0 0-36,0 0-5,-15 0-5,0 0-107</inkml:trace>
  <inkml:trace contextRef="#ctx0" brushRef="#br0" timeOffset="63490.7426">20931 17587 55,'0'0'102,"0"0"-30,0 0-2,0 0 9,0 0-20,0 0-17,0 0-14,2-22-8,-2 22 2,0 0-16,0 0-1,0 0-5,0 0-2,0 0-7,0 0 8,0 2 1,0 11 0,0 0 0,0 2 0,0-3 7,0 3-6,0 0-1,0 0 3,1 0-1,2-3-2,0-1-1,0-2 0,0-1 2,1-4 4,-1-1-3,0-2-1,2-1 1,1 0 4,5 0-3,2 0 5,1 0 7,3-8-2,2-3-6,1-2 3,6-4-10,5-1 3,5-2-3,3-1 2,1-1-4,2 1 4,-7 1-7,1 0 7,-4 2-2,-3 0 0,1 2 1,-1-1 1,-4 2 0,-1 1 0,-6 3-2,-2 1 0,-4 2-2,-3 0 6,3 0-4,-6 3 1,-2 0-1,0 3 1,-4 2 2,0 0-2,0 0-1,0 0-6,0 0 0,0 0-35,0 0-9,0 0-60,-7 0-63,0 2-40</inkml:trace>
  <inkml:trace contextRef="#ctx0" brushRef="#br0" timeOffset="64487.3874">20894 17784 138,'0'0'92,"0"0"-52,0 0-21,0 0 4,0 0-11,0 0 2,-6-4 5,6 4 9,0 0 4,0 0-13,0 0-13,0 0-6,0 0-9,0 10 9,0 5 4,0 0 1,0-1-4,0 0 3,0-3-1,0 2 0,0-3-3,2-1 1,2 0-5,2 0 8,-3-3-3,3 0-1,-1-3-1,1 2-8,2-4 9,0-1 1,2 0 1,5 0 8,5 0 4,4-7 26,5-7 3,3-2-19,4-2-10,1-5 16,6-4-5,2-2 6,1 2-8,1 0-16,-3-3 3,-1 0-7,-4 1-2,0 1 2,-5 5-2,1 2-1,0 0 3,0 2 1,-2-1 2,-3 5 0,-7 1-4,-2 7 2,-7-1-3,-5 5-1,1-1 1,-4 1 0,-2 1 1,0 2-1,-3-1 5,-1 1-2,0 0-1,0 0-3,0 0-6,0 0 3,0 0-32,-1 1-54,-9 9 5,-4 0-41,2-4-156</inkml:trace>
  <inkml:trace contextRef="#ctx0" brushRef="#br0" timeOffset="73505.3681">23551 16636 131,'0'0'130,"0"0"-45,0 0 5,0 0-4,0 0-4,0 0-16,0 0-37,0-14-14,0 14-15,0 4-8,-10 16 4,-4 9 4,-5 6 6,1 2 0,-1 2-3,2 2-2,-1 0-1,5-2 3,-3-3-2,5-2-1,-1-2 1,3-5 0,2-4 4,-2-3-3,3-9-2,3-3 0,2-5-4,1-2 3,0-1 1,0 0 1,0 0 6,0 0 1,0-15-3,13-4-5,0-4 1,-1-4-1,2-2 0,-2-1 0,1-1 1,1-4 0,3-1 2,-2 1-3,3 4 0,-4 2 2,-3 6-2,0 4 0,-5 2 0,2 6 1,0 0 0,-2 4-1,-1-1 0,-2 3-2,0 4 3,-2-2-3,1 3 1,-1-1 1,2 1-4,3 0-3,2 0-5,2 11 7,3 9 6,1 6-1,1 2 4,-2 4 8,1-2-4,-1 1 2,-1-2-1,1 0 3,0-4-7,-1 0-4,1-3 4,-3-1-5,0-3 0,-2-1 3,-2-4-3,-1-4 2,-1 0-1,1-3-2,-1 2-7,-1-4-28,0-1-14,-3-1-36,0-2 3,0 0-12,0 0 7,0 0-53</inkml:trace>
  <inkml:trace contextRef="#ctx0" brushRef="#br0" timeOffset="74127.0628">23258 16700 180,'0'0'88,"0"0"-32,0 0 9,0 0-28,0 0-17,0 0-6,4-19-11,11 15 6,1 1-2,4-2 3,2 3 7,6-1-2,7 0 0,8 0 1,9-1 1,6 1-6,5-3 1,1 1-4,0-2 16,-4 0 2,-3 2-13,-9 0-3,-5 1-3,-8 2-3,-3-1-3,-5 0 3,-6 0-4,-4 2 3,-7-1-3,-6 2 0,-4 0-8,0 0-51,0 0 0,-9 5-21,-8 8 47,-3 1-71,0-2-57</inkml:trace>
  <inkml:trace contextRef="#ctx0" brushRef="#br0" timeOffset="74979.9798">24451 16530 138,'0'0'112,"0"0"-18,0 0-4,0 0-5,0 0-23,0 0-25,0-19-20,-5 19-16,-8 1-1,-5 20 0,-10 12 3,-5 8 2,0 6 9,0 5-5,0 7 8,2 5-4,-3 1-1,1 2-2,0-2-4,2-5-4,1-3 2,6-4-2,2-7 4,3-2-6,2-5-2,1-3 2,2-3 7,1-4-7,2-5 0,4-4 0,0-5-13,4-6-17,1-5-30,2-4-15,0 0-42,3 0-57</inkml:trace>
  <inkml:trace contextRef="#ctx0" brushRef="#br0" timeOffset="76086.9797">24556 17104 137,'0'0'139,"0"0"-17,0 0-42,0 0-19,0 0-46,0 0-14,-32-9-1,23 15 0,0 11 1,-3 7 1,2 2-1,-1 6 3,0 3 8,0-2 0,2-3 7,-1 2 0,4-8-7,3 0-1,3-2-3,0-2-1,0-4-1,9 1-6,4-5 4,1-2-2,0 0 1,1-9-2,5-1 7,5 0 4,1 0-1,5-7-9,3-5 1,-3-2-2,-1 0 1,-6 1-1,-1-1 3,-6-1-3,-3-1-1,-5-2 5,-2 0-5,-2 0 0,-4 0-2,-1 0 2,0 1-5,0 0-6,-3 2 0,-12-1-9,-1-1 3,-3 1 3,-1-1 9,4-1 5,-4 0 1,2 0-1,1-2 1,0-1 1,1-1-2,5-1 0,1-1-3,4 1 3,3 1 0,0 0 4,1-1-2,2 3 5,0 1 9,0-1 0,0 2-6,5-1-6,5-1-4,7 0 0,-1 1 2,5 4-2,0 0 1,-2 2-4,1 5 3,2 2-2,0-1 1,5 4 1,2 1 0,1 0 0,-2 2-1,-3 0 0,-6 0-1,-5 0 0,-5 9-6,-3 6-7,-6 6 15,0 5 1,0 5 11,-9 4-1,-3-2-6,-3 3-2,0 0 1,-3 2-2,0 1-2,-4 0 1,3-3 3,1-1-1,1-2-3,5-1-30,0-5-13,4-3-60,5-6-88</inkml:trace>
  <inkml:trace contextRef="#ctx0" brushRef="#br0" timeOffset="81461.1855">26429 16290 208,'0'0'143,"0"0"-64,0 0-28,0 0-38,0 0 18,-26-82-8,21 76-12,1 0 4,-3 3-3,-3 2-5,-3 1-5,-7 0 4,-4 0-5,-4 15-2,-5 8 2,-5 8 1,-1 8 1,1 8 6,5 6-3,4 2 2,5 2-7,2-1 6,3-2-6,5-1-1,6-2 2,7-3 0,1-3-2,0-6 1,10-4-2,11-6 2,6-6 4,3-7-1,1-7 1,3-5 0,1-2 7,-2-2-8,-4 0-2,-3 0 4,-7-5-4,-7-2 2,-6-4 4,-3 0-1,-3-5 1,0-2 3,-7-3-11,-10-1-5,-2-3-2,-4 3 7,5-1-3,4 2 5,3 5-4,5 2-2,3 4 4,3 0 3,0 2-3,6-2-3,12 2-2,6-2 3,4 3 0,0 1 3,1 6-2,-2 0 1,-5 0-6,-2 6 6,-3 8-3,-5 4 2,-4 0 1,-4 3 7,1 1-6,-4 2-1,-1 2 3,0 0-3,0 2 2,0-2 4,-9-1-6,2-1-8,1-4-14,1-2-41,4-4-53,1-7-145</inkml:trace>
  <inkml:trace contextRef="#ctx0" brushRef="#br0" timeOffset="81955.3071">26880 16385 97,'0'0'119,"0"0"-12,0 0-24,0 0-47,0 0-33,0 0-3,-18 60 36,3-21 12,-1 3-4,-1 0-3,1 2-23,4-2-12,2 0-1,2 0 2,0 2-6,2 0 6,0-5-5,-4-2-2,3-5-2,-1-2-13,0-7-20,1-5-37,4-10-72,3-6-73</inkml:trace>
  <inkml:trace contextRef="#ctx0" brushRef="#br0" timeOffset="82367.5019">26858 16466 76,'0'0'116,"0"0"-12,9-77-35,-1 59-31,-2 4-15,3 5 31,-4 2-21,-2 5-25,4 2 11,-4 0-19,3 5-1,5 18 1,0 8 5,0 8 17,-2 3-2,0 3 2,-3-1-7,0-2-13,-3 2 16,-2-3-4,1-2 2,-2 0-11,0-3 6,0-1-3,0-3-1,0-3 0,0-2-6,0-3 5,0-4-6,0-5 0,-2-4-24,1-5-40,1-5-50,0-1-49,0 0-148</inkml:trace>
  <inkml:trace contextRef="#ctx0" brushRef="#br0" timeOffset="82627.1949">26787 16723 226,'0'0'75,"0"0"-42,0 0 34,0 0-28,87-30-26,-59 30-12,1 0 3,1 0-8,-2 0-49,-4 0-107</inkml:trace>
  <inkml:trace contextRef="#ctx0" brushRef="#br0" timeOffset="83188.8454">27556 16277 106,'0'0'98,"0"0"-53,0 0-9,0 0 3,0 0-7,0 0-18,39-26-8,-19 21 5,3 2 11,5 0 9,1 3-12,-1 0-8,2 0-8,-3 0-2,1 1-2,-4 4-5,-3 3-66,-7-1-22,-7 2-45</inkml:trace>
  <inkml:trace contextRef="#ctx0" brushRef="#br0" timeOffset="83627.2147">27633 16335 138,'0'0'113,"0"0"-46,0 0-9,0 0-21,0 0-31,0 0-6,27-6 3,-21 19 8,0 9 21,-3 3-8,-2 10 23,1 2-23,-2 3-9,0-1 0,0 0-10,0-5 2,0 1-1,-2-5-5,-5 0 0,-2-1 0,0-2 3,-1-1-2,-1-4-1,2-1-1,3-1-28,-1-5-38,4-5-63,3-5-61</inkml:trace>
  <inkml:trace contextRef="#ctx0" brushRef="#br0" timeOffset="84174.6234">27380 16252 118,'0'0'88,"0"0"-45,0 0-28,0 0 19,0 0-7,104-27 5,-70 24 12,2 0 2,0 1-8,-2 1-8,-1 1-20,-4 0-4,-4 0-6,-7 0-2,-2 1-24,-5 7-24,-1 0-21,-6 0-5,-1 3-31</inkml:trace>
  <inkml:trace contextRef="#ctx0" brushRef="#br0" timeOffset="84772.9087">28236 16332 191,'0'0'111,"0"0"-13,0 0-23,0 0-1,0 0-24,0 0-39,-24-17-11,18 35-15,-4 18 15,-5 9 14,3 8 6,0 0-5,2-2 1,2 0-9,-2-1-1,2-1 0,2-2-6,-1-3 2,0-3 4,-1-7-6,0-6-3,2-5-42,2-9-15,-2-7-74,6-7-70</inkml:trace>
  <inkml:trace contextRef="#ctx0" brushRef="#br0" timeOffset="85122.0098">28162 16341 143,'0'0'126,"0"0"-37,0 0-52,0 0-6,61-86 8,-36 72-2,5-1-15,0 3 19,-2 3 8,0 2-24,-1 4-5,-2 1-17,2 2-2,-2 0 1,0 0-2,-1 0 0,-4 2-27,-2 5-32,-4 4-33,-8 4 13,-6 3-9,0 2-48</inkml:trace>
  <inkml:trace contextRef="#ctx0" brushRef="#br0" timeOffset="85368.8578">28169 16541 1,'0'0'231,"0"0"-144,0 0-15,0 0-13,0 0 0,0 0-14,100-19-22,-66 14-1,2 0-10,-2 4-8,-1 1-4,-3 0 0,-5 0-21,-4 9-70,-9 3-54,-9 1-39</inkml:trace>
  <inkml:trace contextRef="#ctx0" brushRef="#br0" timeOffset="85669.2464">28026 16924 4,'0'0'58,"0"0"4,0 0-6,0 0 7,0 0-10,0 0 13,0 4 19,1-4-41,18 0 10,13 0 1,8 0-14,9-6-25,-1-2-11,0 4 2,-8-1-7,-5 5-10,-4-1-47,-3-1-9,-2 1-56,-6 1-62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4:21:16.7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6469 1623 59,'0'0'79,"0"0"15,0 0-56,0 0 35,0 0-44,0 0-4,0 0 26,-24-65 6,21 62-17,1 0-4,2 3-15,0 0-17,0 0-4,-1 0-6,1 0-4,0 0 1,-2 0-7,1 13 9,-2 6 7,0 6 0,1 10 0,-1 6 1,2 4-1,-3 2 4,1-1-4,-2 1 2,2-2-2,0 5 0,0-1 0,3-2 1,0-6-1,0-10 1,0-3-1,0-9 0,0-4 0,3-3 0,3-4 0,-1-4-1,2-2-2,2-2 3,9 0 0,6 0 0,7-3 11,2-11-10,4 0 3,-3 3-1,-1 0 0,0 2-3,1 3-4,1 0-1,-4 5-15,-1-1-12,-8 2-18,-8 0-47,-3 0-3,-5 7-21</inkml:trace>
  <inkml:trace contextRef="#ctx0" brushRef="#br0" timeOffset="1168.5861">7137 2146 49,'0'0'64,"0"0"-64,0 0-7,0 0 7,0 0 43,0 0-29,3 20-13,3-17 11,3 0 17,3 0-15,1-1 15,5-2 9,3 0-17,8-2-5,2-11-3,2-5-13,-2 0-2,-4 0 0,-6 0-32,-6-3 31,-5-2 6,-4-4 1,-3 0 1,-3 0 1,0 1-2,0 2 0,-3 2-4,-8 5 0,-2 2 0,-2 1 0,-1 7 3,-1 0-2,-2 3 0,1 4 11,0 0-10,-1 5 3,4 13 2,0 9-4,6 3 1,3 6 0,6 0 3,0-3-5,3-2-2,15-9 0,6-5 2,4-4 2,5-5 5,0-4-2,5-2-6,-5-2 5,-3 0-4,0 0-2,-7-5-3,-3-2 1,-6-1 2,-2-1 0,-3-1 3,0-6 17,2-3-12,-3-2-5,6-4-3,-3-5-2,0 1-1,-2-6-10,1-1 7,-2-3 4,-4-2 0,-2-2 2,-2-3 0,0 4 3,-3 1-2,-6 7 5,-3 7 8,4 5 7,1 6 15,-1 4-13,2 6 3,2 3-6,3 3 7,1 0-22,-2 0-5,-1 26-18,0 14 12,0 13 6,3 3 7,0-2 1,0-3-5,3-5 2,10-6-3,2-4-1,3-5 0,5 0 0,-1-4-1,3-3-1,-1-4-23,-3-4-22,0-4-10,1-6-4,1-6-31,1 0-109</inkml:trace>
  <inkml:trace contextRef="#ctx0" brushRef="#br0" timeOffset="1507.185">7449 1757 288,'0'0'29,"0"0"-29,0 0 0,98-24 6,-57 18-3,6-1 11,1-1-10,1 0-2,0 3-2,-5-2-3,-5 4-46,-6 3-23,-7 0-13,-6 0-41</inkml:trace>
  <inkml:trace contextRef="#ctx0" brushRef="#br0" timeOffset="2289.0745">9189 1482 149,'0'0'101,"0"0"-43,0 0-24,0 0-31,0 0-3,0 0-9,0 0 9,-20 81 7,17-45 12,1 3-10,2 2 5,0-2 8,0-1 0,0-2-16,0-2-2,0-2-3,0-2 0,0-3-1,0-3-25,6-6-53,5-7-65,-2-11-52</inkml:trace>
  <inkml:trace contextRef="#ctx0" brushRef="#br0" timeOffset="2760.9437">8962 1447 174,'0'0'23,"0"0"12,0 0-3,55-85-15,-34 71-2,6 5 2,0 6-16,4 3-1,6 4-5,9 22 5,9 8-1,5 10 1,1 3 1,-5 1 2,-6-1-3,-8-3 0,-3 2 0,-6-5 2,-5-1-2,-5-4-2,-7 0-2,-9-3 7,-7 2-3,0 1 8,-13 5 33,-17-1 22,-3-1-37,-5-8 47,2-9-50,-3-5-13,-3-7-7,-7-2 6,-5-5-7,-4-3-2,1 0-7,-1 0-29,1 0-42,2 0-46,2 0-69</inkml:trace>
  <inkml:trace contextRef="#ctx0" brushRef="#br0" timeOffset="3413.7876">10163 1730 280,'0'0'43,"0"0"-43,0 0-3,0 0 2,97-47 0,-66 40 0,-1-1 1,1 4-5,-1 1-13,0 1-56,-2 2-47</inkml:trace>
  <inkml:trace contextRef="#ctx0" brushRef="#br0" timeOffset="3645.5875">10155 1868 247,'0'0'65,"0"0"-65,0 0-35,0 0 29,0 0 6,0 0 3,84 0 6,-54 0 4,0-1 8,1-5-17,4 1-4,-2 1-15,0 2-86,-9 2-66</inkml:trace>
  <inkml:trace contextRef="#ctx0" brushRef="#br0" timeOffset="5421.3922">11565 1371 138,'0'0'28,"0"0"-2,0 0-1,0 0 2,0 0-19,0 0-6,0-4-2,0 6-9,0 11 9,0 8 22,0 7 6,0 5 1,0 2 22,0 3-18,0 0-9,0-2-16,0-1-3,0-4-4,0 1 1,0-2-2,0-3 0,0-3-14,0-3-23,0-3-65,0-4-36</inkml:trace>
  <inkml:trace contextRef="#ctx0" brushRef="#br0" timeOffset="5943.4576">11346 1325 244,'0'0'26,"0"0"-20,0 0-5,113-87-1,-74 73 3,1 8-3,-1 6 1,4 0 3,-1 15 0,1 12-4,2 10 11,0 2 14,2 6-22,-5 0 3,-3 2-2,-9-3 10,-6 1-9,-5-2-5,-7-2 3,-1-1 2,-7-1 0,-4-2 2,0-1-5,-4-3 4,-16-3 4,-7 0 4,-7-4 37,-8-4-15,-3-4 0,-2-5-1,-1-6-20,-1-7 7,2 0-15,3-5-1,2-11-6,9-1-10,0 5-43,0 6-28,5 4-62,1 2-61</inkml:trace>
  <inkml:trace contextRef="#ctx0" brushRef="#br0" timeOffset="7415.8695">12186 1936 32,'0'0'25,"0"0"15,0 0-8,0 0-6,0 0 3,0 0-8,51-54 11,-38 48-9,0 3-13,4 2 0,-5 1-8,2 0-2,-3 0-1,0 4-3,-1 10 2,-3 0 1,-2 1-3,-2 4 3,-3 0 1,0 2 0,0 2-2,-9 0 2,-6-2 6,-2-2-4,1-4-1,4-3 2,2-4-3,2-2 1,5-3-1,2-2 0,1 1-5,0-2-14,0 0 13,6-6 6,13-12 1,5-6 0,1-2-1,-2 0 3,-1 1-3,-1-1 1,-3 2 0,1 0-1,-2 0 0,2 4 1,-7 4-1,-2 5 2,-5 7-1,-5 3 4,0 1 42,0 0-14,-3 0-33,-13 8-2,-1 13-2,-1 4 1,3 2 3,4-2 1,5-2-1,6 0-1,0-5-4,3-2 4,13-3 0,2-2 1,6-4-5,3-5-49,-2-2-69</inkml:trace>
  <inkml:trace contextRef="#ctx0" brushRef="#br0" timeOffset="7735.9619">12939 1880 319,'0'0'18,"0"0"-18,0 0-17,0 0-2,0 0 16,0 0-28,3 64 12,-4-42-6,-8 0-26,-2 3-21,-4-3-28</inkml:trace>
  <inkml:trace contextRef="#ctx0" brushRef="#br0" timeOffset="8553.0973">13557 1406 217,'0'0'77,"0"0"-47,0 0-23,0 0-7,0 0 0,0 0-18,-2 33 18,-2-4 12,-1 2 15,-1 3 13,2-1-18,-3 2-10,1-1-3,1-1-5,2-1-1,3-1-2,-2-2-1,2-2 0,0-1-17,0-5-58,0-3-16,0-8-62</inkml:trace>
  <inkml:trace contextRef="#ctx0" brushRef="#br0" timeOffset="9017.0649">13350 1336 63,'0'0'31,"0"0"87,0 0-82,0 0 22,0 0-22,101-70-21,-65 70-12,7 8-1,6 16 6,-1 11-3,1 5 5,-4 2 7,-5 2-11,-7-2-4,-3-3 4,-6-1-5,-5-2 3,-4-1-4,-9-1 0,-6 1 6,0-2-3,-18-1 2,-15-2 1,-10-5 2,-11 1 4,-1-5 2,4-5-1,2-3 24,9-8-31,2-5-2,3 0-4,4 0-6,3-7-37,5-4-28,5 3-108,6-3-48</inkml:trace>
  <inkml:trace contextRef="#ctx0" brushRef="#br0" timeOffset="10003.2136">14058 1756 72,'0'0'91,"0"0"-91,0 0 0,0 0-14,0 0 14,0 0 6,3 55 11,0-40 12,1-1-13,4-2-9,0-3-5,0-2 4,3-2-3,1-5 1,4 0 4,1 0-1,1-5-3,-3-8 1,-2-1 0,-4 1-2,-5 0 6,0 0 31,-3 4-8,-1 3-3,0 3 10,0 3-11,0 0-10,0 0-18,0 9-12,0 15-6,0 13 17,0 5 1,0 7 1,-6 2-1,-3 1 0,-2-6 11,-2-5-11,1-7 8,-1-2-1,-1-4-6,-2-3 4,1-7 0,3-6 0,2-6 2,-1-6-4,5 0 20,-3-10 4,5-13-12,4-6-15,0-4 1,10-1-2,10-2-3,3 1-31,4 3-17,3 6-48,3 5-49,-2 6-34</inkml:trace>
  <inkml:trace contextRef="#ctx0" brushRef="#br0" timeOffset="10303.9296">14771 1804 317,'0'0'53,"0"0"-38,0 0-15,0 0-7,0 0-18,0 0 23,-10 39 2,-2-14 7,-4 3-7,2 2 0,-4 1-30,5 1-73,-2-5-48</inkml:trace>
  <inkml:trace contextRef="#ctx0" brushRef="#br0" timeOffset="11040.3038">15265 1341 182,'0'0'94,"0"0"14,0 0-76,0 0-32,0 0-1,0 0-19,0 43 20,0-10 19,-7 3 12,1-1-3,-2 1-8,1-3-1,1 0-10,0 0-4,3-3-3,1-1 1,1-1-3,1-3-19,0-4-21,0-5-37,0-7-63,0-6-70</inkml:trace>
  <inkml:trace contextRef="#ctx0" brushRef="#br0" timeOffset="11526.0384">15046 1318 214,'0'0'16,"0"0"-16,0 0 0,0 0-5,82-91 5,-51 78 26,2 1 8,3 6 6,4 6-14,2 0-3,1 7-6,-3 17-10,-1 9-2,-1 5-2,-7 3-2,-1 1 1,-6 0-2,-7 0 0,-6 0 10,-8-1-9,-3-1 5,-5 0 3,-17-3-2,-8-1 13,-6-2 17,-1-5-12,-2-1-5,-1-4-12,0-4-6,2-4 2,2-6 1,4-5-5,5-5-1,1 0-5,6-6 5,5-14-41,3 1-39,12 1-45,0 2-110</inkml:trace>
  <inkml:trace contextRef="#ctx0" brushRef="#br0" timeOffset="12544.3374">15705 1717 13,'0'0'37,"0"0"18,0 0 7,0 0-16,0 0-16,0 0-15,0-14-5,8 10-1,9 0-3,5 1 5,4 2-1,6 1-7,-4 0-1,0 0-2,-4 0 3,-6 0-3,-6 6-3,-4 3 3,-7 5-7,-1 2 1,-1 2 6,-19 0 3,-4 0-1,-4-2-2,3-3 12,4-6-5,6 0-6,7-6 1,4 1 5,4-2-3,0 0 4,0 0 3,0 0 1,0 0-12,0 0-7,0 4-6,7 5 7,4 4 4,1 10 2,-2 6 0,-7 7 0,-3 6 1,0 0 0,-2 1 3,-12-5 3,-1-5-2,-3-4-2,1-5 2,0-7 4,3-6 3,4-4 17,4-4-2,3-3 20,1-3 26,1-18-29,1-8-44,0-6-7,10-2-5,14-4 3,6-2-12,6 4 10,5 4-33,1 6 9,0 6-48,1 7 21,-1 4-78,-5 0-4</inkml:trace>
  <inkml:trace contextRef="#ctx0" brushRef="#br0" timeOffset="15899.5184">16311 1072 281,'0'0'76,"0"0"-32,0 0-12,0 0-3,0 0-23,0 0-6,0 0-9,7 0-7,5 23 12,5 10 4,-1 9 1,5 6 4,1 3 2,0 0 4,-2 0-1,-1-4 6,-5 2-7,-2-4-5,-5-2 1,-4-1-1,-3 2-2,0 1 4,-13 2 0,-10 0-3,-6-2-3,-6 0-21,-5 0-44,1-1-37,-1-5-56,-5-5-24</inkml:trace>
  <inkml:trace contextRef="#ctx0" brushRef="#br0" timeOffset="17055.7451">11134 1048 232,'0'0'107,"0"0"-69,0 0-12,0 0-7,0 0-15,0 0 4,12-28-5,-12 28-3,0 0-2,0 0-7,1 21-10,-1 15 19,0 16 14,0 15 0,-3 6-3,-10 4 12,1-5-6,1-5-4,1-7-9,6-3 1,4-6-5,0-4 0,6-5 1,10-1 1,11 1-4,3-2 4,4 3-1,6-3 1,5 0-2,6-4-3,4-5-58,5-9-61,-2-8-107</inkml:trace>
  <inkml:trace contextRef="#ctx0" brushRef="#br0" timeOffset="18305.9351">17731 1144 235,'0'0'91,"0"0"-48,0 0-6,0 0-4,0 0-7,0 0-26,0 0-2,0 13-9,0 12 11,0 11 0,0 6 7,0 5 2,0 1 3,0-1 8,0-2-4,-1-4 3,-4-2-9,0-4 1,0-1-5,2-2-5,1-5 5,1-1-6,1-8-4,0-2-8,0-6-29,0-4-6,0-2-12,6-3-71,6-1-33</inkml:trace>
  <inkml:trace contextRef="#ctx0" brushRef="#br0" timeOffset="19186.394">17754 1612 62,'0'0'51,"0"0"41,0 0-14,0 0-8,0 0-27,-8-86 7,8 72-31,0 0 1,5 2-6,6 1-14,5 4 0,1 6 0,3 1-6,5 0 4,1 7-4,0 10 3,0 5 3,-7 2-7,-4 5 6,-12 1-1,-3 4-2,-3 1 4,-19 1 1,-6-1 3,-5-4-4,0-2-11,1-8 2,4-5-2,3-9 4,5-6 7,4-1 2,4-1 2,4-13 0,4-1-4,4 0-2,0 3-1,0 2-4,6-1 6,7 2 1,5 1-4,5 3 4,4 2 0,4-2 4,2 2 5,1 1 2,6-2 3,1-2 5,2 1-9,3 1 2,3-1-7,-2 2-3,-1 1-2,-4-2 1,-5 0 2,-3-1-3,-4-2 2,-5-1-2,-4-2 4,-4-2 3,-4-4 10,-5-2 0,-4-3-2,-4-3-15,0 2 3,-3 0 1,-9 5-2,-1 3-2,-1 5 1,-2 6 2,-2 3-3,-4 0 0,-4 9-4,-1 14 3,4 7-5,5 3 0,6 0 6,9 0-1,3-4 0,0-3-3,19-4 3,8-4-1,4-3 1,7-6 1,8-6 2,2-3-2,2 0-17,3 0-45,-1 0-20,-2 0-27,-3 0 12,-6 0-75</inkml:trace>
  <inkml:trace contextRef="#ctx0" brushRef="#br0" timeOffset="20129.1281">19914 1534 155,'0'0'24,"0"0"-11,0 0-5,0 0 0,0 0 8,0 0-2,-9-78 10,-4 76 10,-5 2-4,-3 0-23,-3 2-4,-1 13-3,-4 6 0,1 4-4,1 3 3,3 2 0,2-1 1,7-1 6,6-4-5,6-1 0,3-5-1,0-2 0,4-2-5,16-5 5,1-3 3,6-6-3,4 0 0,5-4 6,-1-13-4,0-1-4,-7-2 0,-7 1 2,-6-1 5,-6-1-1,-4 2 22,-4 1 5,-1 5-3,0 5-2,0 5 25,0 1-26,0 2 7,0 0-32,0 2-15,-3 15-19,0 8 34,1 1 1,2 0-1,0-1-2,17-2-2,4-2-29,9-1-12,4-6-23,4-6-36,0-5-50</inkml:trace>
  <inkml:trace contextRef="#ctx0" brushRef="#br0" timeOffset="22196.7921">21759 1209 4,'0'0'8,"0"0"8,0 0 31,0 0 7,0 0 17,0 0-23,-11-41 5,9 33-5,2-3-9,0 1-8,2-4-26,11 2-3,2 0 1,1 0 9,-1 4 1,5 4 3,-4 0 0,6 4-15,5 0-1,-1 5-2,-2 12-4,-2 5 1,-6 7-2,-7 3 5,-7 2 2,-2 0 0,0 0 0,-18-4 3,-3-3-3,-4-3 10,-2-4-6,3-5-3,7-6 10,3-4 0,6-4-8,5-1 5,2 0 4,1 0 18,0-5-15,0-5-15,0 1-10,10 3 7,8 1-2,6 5 2,0 0-9,3 0 0,0 15-2,-2 5 8,-3 0 4,-2 2-5,-4 2 3,-5-2 3,-5 0-2,-6 1-2,0-2 5,-5 0 0,-13-2 7,-9-4 0,-1-3 1,-2-3 13,-3-4 6,-1-2-14,-1-3 0,-2 0-12,3 0 1,6 0-2,5-5-4,5 1-15,6-1-43,7 2-23,5-4-47</inkml:trace>
  <inkml:trace contextRef="#ctx0" brushRef="#br0" timeOffset="22566.6329">22232 1393 264,'0'0'64,"0"0"-61,0 0-3,0 0 0,0 0-1,97-17 1,-68 17 1,-1 0-1,-4 0-1,-4 0-4,-3 0-60,-5 6-38,0 0-42</inkml:trace>
  <inkml:trace contextRef="#ctx0" brushRef="#br0" timeOffset="23271.4734">22768 1189 267,'0'0'123,"0"0"-103,0 0-20,0 0-3,0 0-15,0 0 3,0 57 12,0-23 3,0-1 7,0 0 2,0-1 8,0-4-5,0-1-7,0-1 1,-1-3-4,-2-2 2,0-5-4,0-4-20,1-3-36,1-3-63,-1-4-52</inkml:trace>
  <inkml:trace contextRef="#ctx0" brushRef="#br0" timeOffset="23748.4168">22631 1182 241,'0'0'41,"0"0"-4,0 0-22,18-86-6,-3 70-8,1 1 14,5 4-3,4 4 11,7 5-20,0 2 7,6 5-8,2 17 4,-1 11-2,-3 8 3,-4 6 0,-3 4-3,-5-1-1,-9-4 4,-5-4 5,-6-4-5,-4-4 5,0-3 6,-8-6 5,-10-1 14,-6-3-14,-4-1-6,-4-4-11,2-3-1,1-5-2,0-5 2,1-3 2,-2 0-1,0 0-5,0-10 7,5-1-8,1 1-5,5 1-21,4 3-35,4 0-84,4-2-161</inkml:trace>
  <inkml:trace contextRef="#ctx0" brushRef="#br0" timeOffset="26711.0455">23290 1489 193,'0'0'8,"0"0"-8,0 0-4,0 0 2,0 0 1,0 0 2,0 2-1,12-2 21,0 0 27,2-5-7,2-4-27,-1-3-8,4-1 0,1-3-5,-2 0 3,-4 1-4,-3 3 3,-5 3 0,-3 4-2,-3 2-1,0 3 8,0 0-1,0 0-7,0 0-12,0 2-3,-10 13 12,-1 4 1,1 2 0,2 2-1,4-1 1,2-1 2,2-3 0,0-1-2,0-3-1,8-4 3,-1-2-1,5-2-3,2-6-1,2 0 5,6 0 3,1 0 1,0-10-4,0-4-9,-5 0 1,1-1-3,-5 0 11,-1 2 4,-2 0 2,-4 5 3,0 2 3,-1 1-5,2 2-7,-1 3-2,4 0-4,-2 0 4,1 0-4,2 9 2,-5 3 3,1 2 0,-2 1 0,0 0-1,-5 0 2,2 0 0,-3-3 0,0 0 2,0-1 0,0-6-2,0 0 1,0-4 0,0-1 1,0 0 6,0 0 8,0 0 53,2-10 17,2-10-67,2-5-19,2 0-1,4 4 0,-3 7 1,3 2 3,-1 2 0,2 4-6,3 2 3,-3 4-4,5 0 0,-1 0-2,-1 6 2,-2 6-1,-1 2 0,-6 0 4,-2 2-4,-2 0 5,-3-2 0,0-1 0,0-2 0,0-4 3,0 1 0,0-5 1,-2-1 0,1-2-1,1 0 7,-2 0 12,1 0 21,-1-5-28,1-6 4,1-2-12,0-2-7,0-1-3,12-1-7,4 2 7,-1 3-6,3 1 5,-3 2 1,3 3-2,-3 2-2,0 2-2,-2 2 2,3 0-4,-2 0-6,1 6 10,-2 5-1,-2-1 5,-2 2-4,-2-2 6,2 1 0,0 0 0,-2-1 1,0-2 0,2-3 1,-1-1 1,3-4-2,-1 0 4,4 0 1,-1 0-1,3-11 1,4-4 13,5-3-4,1-4-8,-1-1-6,-7 2 0,-2-2-4,-7 4 3,-3-1 1,-1 4 2,-5 4-2,0 1 3,0 5-1,0 3-2,-2 1 0,-8 2-11,-1 0 0,-3 7-5,-2 11 5,4 4 9,1 1-3,2 2 1,3-2 4,4-2-2,2-1 2,0-7-4,0-1 2,6-5 1,8 0 1,2-5 0,4-2 2,2 0-1,-1 0 1,-5 0 1,2-10-1,0 1 10,-2-3-4,5-1-3,-1 1-2,1-1-3,-1 2 0,1 1 0,-3 3-3,0 2 3,-5 2-8,-2 2 6,2 1-2,-2 0 0,4 0-3,-5 8 5,2 0-1,-2 5 2,-1-3-1,1 2 1,-2 0 0,-2-1 1,0-1 1,-4-2-1,-2-1-3,0 0 3,0-3 0,0-3 2,0 1 3,0-2 0,0 0-1,0 0 10,0 0 25,0 0 2,0-3-26,-3-8-14,-2-1 1,4-3-2,1-2 0,0-1-15,0 0-7,9 2 8,3 3-8,4 2 0,-1 3 16,0 2 1,-1 3 0,0 3-2,-3 0-9,-1 0 1,-1 3-8,0 6 14,-1 2 8,-1-1 0,0-1 1,-1 2-1,-1-4 2,1 1-1,1-1 0,-1-2 0,0 0 1,2-2 0,4 0 9,0-1-2,3 0-2,1-2 0,2 0-4,1 0 1,2 0 5,3 0-5,-1-7 3,0-3-2,1 0-3,-3-2 1,-4-2-2,-3 0 3,-3-5 3,-2 0-1,-2-2-5,1 0 2,-2 1-2,0 4-7,0 3-2,-3 8 5,-2 2 1,-1 1 3,0 2 0,0 0-2,4 0-6,1 5-5,1 10 8,2 2 3,-2 3 2,-5-2-2,-1-2 1,0 0 1,0-3 0,0 2 4,-1-3-4,-8 2 3,1-4 2,0 0-4,1-5 0,4-2 1,0-1 1,2-2 8,-1 0-2,1 0 12,-1 0 9,2 2-18,0-2-12,0 0-2,0 1-8,0 2-4,3 2 7,6-3 7,6 1 3,0-3 1,6 0 0,6 0 0,5 0 4,6-7-8,-1-7 0,0-2-16,-2-2-1,-6 0 2,-4 0 5,-6 0 7,-10 1 3,0 2 3,-9 1 15,0 4 3,0 1 13,0 3-14,0 3-13,0 3-1,0 0-6,0 0-3,0 3-13,0 14 1,0 4 14,0 4 0,0-1 1,0 1 0,4-3 1,4-2-1,1-2 4,1 0-4,-3-3-35,6-3-84,-2-10 20,0-2-119</inkml:trace>
  <inkml:trace contextRef="#ctx0" brushRef="#br0" timeOffset="26885.4671">25540 1212 553,'0'0'0,"0"0"-32,0 0-73,0 0-28,0 0-47</inkml:trace>
  <inkml:trace contextRef="#ctx0" brushRef="#br0" timeOffset="28260.555">23527 1157 397,'0'0'156,"0"0"-139,0 0-13,0 0 5,0 0-7,0 0-2,7-2-8,-7 2-54,0 0-75,0 3-127</inkml:trace>
  <inkml:trace contextRef="#ctx0" brushRef="#br0" timeOffset="30251.2697">26074 1220 130,'0'0'42,"0"0"-6,0 0 7,0 0 12,0 0 8,0 0-12,3-20-23,-6 20-14,-7 0 22,-1 0-33,-2 0-3,-5 5-1,-4 13-6,1 5-1,-3 5 4,3 0 3,4 1-1,3-2 2,2-3-6,3-1 6,6-4-4,3-4 3,0-2-6,0-3 6,0-2 1,10-3 2,1 0-1,-1-5 2,5 0 0,0 0 4,3 0 1,-2-9-3,4-6 2,-8-2-2,1-1-5,-5 0 3,-4-3-3,-1 1 0,-3 1-17,0-1 9,0 2-3,0 2 4,0 1-5,-1 1 10,-2 0 2,1 3-3,2 0-10,0 1-13,0 2 18,5 1 1,6 1 3,1 4-3,5 2 3,1 0-6,4 0 5,0 11-2,1 8 4,1 5 1,-5 4-2,-4 1-1,-5 2 5,-4-2 0,-4 0 2,-2-3 0,0-4-2,0-5 7,0-5 0,-2-5 7,2-2-7,0-3-3,0-2 0,0 0 1,0 0 11,0-8 39,11-14-10,10-12-39,2-5-6,0 0 2,1 1-2,-2 9 1,-1 2 2,2 9 0,-4 5 7,-4 5-10,-2 7 0,-2 1-7,-2 0-3,2 14 2,-1 4 2,-1 3 2,-2 1 3,-3 2 1,1 1-1,-1 0 1,2 1 0,1-2-34,3 0-42,-1-3-16,3-3-20,4-4-15</inkml:trace>
  <inkml:trace contextRef="#ctx0" brushRef="#br0" timeOffset="31002.9211">26867 1280 6,'0'0'69,"0"0"-16,0 0-2,0 0-10,0 0-10,0 0-18,-75-23 4,51 44 1,-1 3 13,2 0 24,5 1-27,6-3-11,4-2-15,5-2-2,3-3 0,0-3 1,0-3-2,10-3 1,3-2 0,7-2 5,2-2 0,4 0 5,0-3-10,-2-9-9,-6 1 7,-5 1 2,-3-2 0,-4 3 8,-3 0 1,-1 3 38,-2 3-4,0 1-37,0 2-6,0 0-7,0 0-28,0 0-18,0 3 17,0 6 30,0-1 5,6-2-1,2 0-8,4-3 8,7 0 2,5-3 2,1 0 1,1 0 3,-1-3 0,-1-12 1,0-6-5,0-5 9,-2-7 11,2-6-1,0-9 13,-2-5-12,-2-3 5,-4 1-19,-5 0 14,-7 7-7,-2 2-8,-2 3 8,0 9-5,0 8 3,-5 11 17,-1 8-22,1 5 3,-1 2-11,-4 7-10,-3 33-6,-7 17 7,1 14 7,3-2 0,8-4 2,5-11-2,3-3-1,0-5 3,11-6 0,6-4-4,1-6-29,3-4-11,3-5-57,3-5-27,0-7-41</inkml:trace>
  <inkml:trace contextRef="#ctx0" brushRef="#br0" timeOffset="32506.9993">28115 1203 194,'0'0'85,"0"0"-78,0 0-7,0 0-6,0 0-7,0 0 1,3 24 7,2-7 5,1 1 12,1 1 7,0-1 1,0 1-12,2-1-3,1-2 2,0 1-4,1-5-1,-1 0-1,2-3 2,-1-3-2,-1-2 2,-2-2 1,-4-1 2,-1-1-5,0 0 3,4 0 13,-1-1 18,5-11-6,2-6-26,1-2-1,-4-3 9,-1 1-11,-3-2 0,-3 0-3,-1 3-3,-2 1 6,0 4 2,0 4 0,0 4 2,0 3-3,0 2-1,0 2 0,0 1-1,0 0-5,1 0-17,10 0-11,6 0 23,6 0 3,2 3 3,2 2 0,5-1 2,0 2-2,4-2 5,0 1 0,-2 0-6,-1-2 5,-3-2 1,-4-1 0,-4 0 2,-5 0 0,-3 0 2,-2 0 12,-3-3 22,-3-3 1,-3-1 2,1-2-9,-4-2-16,0 1-8,0 0-8,-6 3-1,-6 1 0,-1 3 1,-5 1 4,0 2-4,-3 0 0,-3 2-3,0 14-7,1 5 3,3 5 3,4 0-5,5-1-1,8 1-5,3-2 5,0-3 7,14 0 1,8-4-5,6-4 4,5-4-6,5-3-18,2-3-28,3-3-51,-3 0-84</inkml:trace>
  <inkml:trace contextRef="#ctx0" brushRef="#br0" timeOffset="33255.8121">29161 1165 248,'0'0'73,"0"0"-34,0 0-11,0 0-16,0 0-12,0 0-2,-63-7-4,43 20 3,0 9-4,1 2 6,3 3-5,2 2 5,5-3-1,3-2 0,6-3-2,0-1 2,3-3-3,12-4 3,4-4 2,4-2 0,2-7 0,2 0 2,1 0-2,-3 0 6,-1-13 3,-4-3-5,-1-4 9,-2-4 26,1-6 6,-1-4-15,-3-6-1,2-2-22,-5-2-3,-2 1-3,-2 1-1,-3 1 3,-2 4 9,-2 2 1,0 3 34,0 5-31,0 8 11,0 3-16,0 9 9,0 4-8,0 3-11,0 0-1,0 3-9,0 27-17,0 14 12,0 8 12,0 5 1,0-4 1,0-3 0,0-3 1,7-4 0,7-5 0,4-6 2,0-7-3,3-5-3,-1-7-10,3-4-15,1-6-15,3-3-18,4 0-36,-4-7-104</inkml:trace>
  <inkml:trace contextRef="#ctx0" brushRef="#br0" timeOffset="33610.0209">29155 1031 179,'0'0'115,"0"0"-14,0 0-44,0 0 0,0 0-7,0 0-21,-3 0-18,7 0-11,16 0 0,8-4 0,7 1-2,2 2 2,-1 1 0,0 0 2,-4 0-2,1 0-2,-1 0-25,-3 0-57,-2 4-52,-6 2-44</inkml:trace>
  <inkml:trace contextRef="#ctx0" brushRef="#br0" timeOffset="35107.0338">29552 1147 139,'0'0'64,"0"0"12,0 0-10,0 0-24,0 0-41,0 0-1,-24 17-7,8 7 3,2 3-1,1 0 3,7-1 2,3-2 0,3-3-2,0-1-3,0-7 1,6-1 3,7-3 0,2-3-5,3-1 5,3-4 1,6-1-4,1 0 4,-2 0-21,-6-10-25,-6-1 16,-4 1 30,-5-1 13,-5 2 14,0-1-2,0-1 1,0 1-22,-5-1-3,-4 2 13,2 1-9,-1 2-4,2 0 9,-1 2-8,4 2 6,0 1 7,2 1-6,1 0 5,0 0-10,0 0-3,0 0-2,0 0 1,0 0 0,0 0 1,0 0 0,0 0-1,0 0 1,0-4-1,-3 3 3,-2-3-3,0 1-1,1 0-1,-2-4-4,3 5 2,2-1-14,-1 1 16,1 2 2,1-1 0,0 1 1,0 0-1,0 0-5,0 0-17,0 0 4,13 0 18,4 0 2,5 0-2,0 0 0,1 0 1,4 0-1,-1 0 5,0-5 3,-1 1 5,-4-1-4,1-1 0,-2-1-8,-1-1 4,-1-1 1,-1-3-2,-3 0-2,-5 0 0,-2-2 14,-6 1 0,-1-4 9,0 1-7,-4 1-4,-10 0-6,-2 2-6,1 3 0,3 4-4,1 1 1,4 2-4,2 2-2,1 1-8,0 0-1,-1 0-4,0 0 3,1 1 8,1 10 3,3 1-4,0 0 3,0 2-4,7-3 7,11 2 0,2-4 2,5-3-1,5-2 2,3-2 1,3-2 7,1 0-2,-5 1-1,-3 5-3,-11 1-2,-5 4-1,-4 6-2,-6 5-2,-3 4 6,0 3 2,0 0 3,0-6-3,0-2 2,0-4 9,0-2-10,2-2 2,11 0 1,8-6-1,7 0-5,10-6 0,8-1-17,-3 0-139</inkml:trace>
  <inkml:trace contextRef="#ctx0" brushRef="#br0" timeOffset="39133.0461">31188 1134 35,'0'0'52,"0"0"16,0 0-17,0 0 6,0 0-5,0 0-14,0 0 10,2-15-12,-2 13-7,0 2-21,0 0-6,0 0-2,0 0 0,0 0-2,0 0 2,0-1 0,0 1 2,0-2-2,-3 2-6,-6 0 2,-3 0 4,-1 0-7,-7 8 6,1 2-5,1 2 6,0 4-5,3 0 0,0 2 3,2 5-4,0-1 2,2 2-4,2-3 7,2-3 0,7-1-9,0-3-8,0-3 13,0 0 0,4-2 0,7 0 4,1-3 0,4-1 0,2-2-4,4-3 5,-1 0 5,-1 0 2,-3 0-4,0-11 20,-4-3 5,-1-4-1,-2-1 3,-5 1-1,-2-2-15,-3 2-7,0 0-2,0 2-5,0 1-1,-8 1-10,1 5 4,3 1 7,-1 4 1,4 0-1,1 2 2,0 2 1,0 0-3,0 0 0,0 0-5,0 0-5,0 0 0,0 0-7,0 0-19,1 0 21,8 5 9,5-3 6,-2 0 0,5-2 1,0 0 2,2 0-3,-1 0 6,0 0-3,0-9 2,0-5 3,0-2 1,-2-7 10,1-2-1,-4-1-5,-1-2-1,-2-1 8,0-1-2,-3-2-12,-1 2-3,-2 0 3,-2 3 2,-2 3-4,0 6 3,0 7 5,0 7-8,0 4 10,0-1-14,0 1 0,0 0 0,0 0-11,0 11-5,0 17-3,-11 12 19,-3 11-2,1 2 3,-1 3-1,0-2 0,-1 2 0,2 1 0,-2 2 0,1-4 0,4-2 2,0-6-2,1-5 0,3-6 0,-1-1 0,3-6 0,-2-1 1,3-4 1,0-8-2,3-1 0,0-7 0,0-1 0,0-2 1,0-2-1,0-1 0,0-2 1,0 0 4,0 0-3,0 0 6,2 0 17,-1-13 4,4-5-11,-3-3-6,1-6-2,2-5-10,1-1 0,0 0-4,-1 0-13,0 6-9,-2 4 1,-3 8 15,2 5 9,-1 2 1,2 2 0,5-1-6,4 3-2,9-5-8,12 2-9,6 1-8,7-2 2,0 3-5,2 0-8,-5 0-58,-5 2-35</inkml:trace>
  <inkml:trace contextRef="#ctx0" brushRef="#br0" timeOffset="41995.0073">2478 3497 54,'0'0'68,"0"0"-5,0 0-10,0 0 11,0 0-3,0 0-10,0 0-11,0-3-21,0 3-13,0 0-2,0 0 0,0 0 11,0 0 15,0-1 7,0-4-9,0 0-24,-9 0-4,-3 0-1,-6 0-9,3 4 1,-4-1-13,-2 2-1,4 0-12,-2 0 7,2 11-11,1 1-10,1 1 19,2 4 21,4 0 2,3 1-2,6 3-2,0 3 9,0 1 0,4 1-2,10 1 2,2 0 2,5-3 2,0-3-2,1-1 0,2 0 1,3-1 0,-6-1 0,1 0-1,-4-1 0,-6-1 1,-3 1-1,-6-2 0,-1-3 3,-2-3-4,0 2 1,-2-4 0,-10 2 26,-7-1 0,1-1-6,-6-1 0,5-3-15,-1 0 1,4-3 0,2 0-4,3 0 2,3 0 14,2 0 26,3-3-27,0-3-15,0-2-2,1 3 2,1-1 2,1 3 19,0 1-11,0 0-7,0 2-3,0-1-2,0 1-3,0 0 1,0 0-7,0 0-2,0 0-6,0 0-10,0 0 7,0 0 10,0 0 10,0 0 1,0 0 3,0 0 10,0 0 14,0 0-6,0 0-8,0 0-13,0-2-1,0-2-2,3-2-11,9-2-2,6 4 4,3-2 5,7 3 5,2-2-1,6-1 2,2-1 0,0-1 0,-2 1 0,-2-2-2,-4 0 1,-5 0-4,-4-2 4,-6 2 1,-3 0 0,0-3 1,-3-3 2,-3-5 1,4-2 3,-1-5-2,-4 0-5,-2-2-1,-3 5 1,0 3 3,0 2-1,0 5-1,-5 3 1,1 4-1,-1 2 2,2 4 0,3 1 3,0 0-6,-3 12-18,3 15 1,0 9 13,0 3 3,0-3 0,11-3 1,1-7-1,4-3-2,6-7 2,1-3 1,5-3-1,2-6-4,6-4-15,4 0-58,-1-5-52,-5-12-68</inkml:trace>
  <inkml:trace contextRef="#ctx0" brushRef="#br0" timeOffset="42280.1846">2800 3362 427,'0'0'62,"0"0"-62,0 0-34,0 0-37,0 0-108,0 0-26</inkml:trace>
  <inkml:trace contextRef="#ctx0" brushRef="#br0" timeOffset="43536.7693">3124 3663 144,'0'0'80,"0"0"-53,0 0 2,0 0 12,0 0-22,0 0-6,16-58 21,-10 55-4,2 3-30,2 0 0,5 0-8,6 0 8,4 7 5,2 0-3,0 4 2,-3-1-4,-5 4-6,-5 4-2,-7 3-13,-7 3 11,0 1 9,-3 3 1,-12-5 1,-4 0-1,2-5 0,1-3 3,1-4-2,5-6 4,2-4 2,4-1 6,2 0 16,1 0 4,1 0-6,0-1-2,0-3-16,0 4-8,0 0-2,3 0-12,13 2 5,2 14 3,1 9 4,-5 6 0,-1 5 1,-10 5 0,-3-2 6,0 2-6,0-2 4,-13-3-2,-1 0-1,-2-4 2,1-7-2,6-7 1,0-7 0,5-7-2,1-4 0,1 0 1,1 0 19,-1-10-2,2-12-18,0-4 2,0-8-1,12-2-1,9 2 0,4 1 7,2-1-6,7 5 3,2-2-4,3 4-7,3 3-11,-5 6-25,-1 6-54,1 4-20,-5 4-62</inkml:trace>
  <inkml:trace contextRef="#ctx0" brushRef="#br0" timeOffset="44305.6926">3580 3938 255,'0'0'24,"0"0"-22,0 0 15,0 0-1,0 0-13,0 0 11,76-54-2,-59 42-5,-1-2 1,-1 1 6,3-5-11,-3-2 5,1-1 5,-4 0-6,-3 3 23,-6 1-20,-3 1 29,0-2-16,0 1-15,-7 1-3,-4 1-5,-1 2-3,-4 5 1,4 1 2,-1 6-4,-1 1 3,1 0-1,-1 15-6,2 10 1,2 7 4,4 3 2,6 0-3,0-6 2,0 0 2,15-5 6,1-4-1,5-2 1,7-3 4,4-5-5,5-5 3,7-5-8,5 0-20,1-3-94,-3-14-106</inkml:trace>
  <inkml:trace contextRef="#ctx0" brushRef="#br0" timeOffset="45311.9249">4598 3276 210,'0'0'147,"0"0"-56,0 0 9,0 0-20,0 0-38,0 0-42,-20-23-10,20 51-5,0 9 12,8 7 3,1-1 0,1-1 0,-1-1 2,2-2-2,0 0 1,0 0 0,-2-1 1,4 0-2,-1-4 0,-1-1-45,2-4-43,-2-5-48,-2-6-94</inkml:trace>
  <inkml:trace contextRef="#ctx0" brushRef="#br0" timeOffset="45490.311">4895 3845 562,'0'0'116,"0"0"-95,0 0-21,0 0-24,0 0-38,0 0-132,6 0-195</inkml:trace>
  <inkml:trace contextRef="#ctx0" brushRef="#br0" timeOffset="48025.5823">4968 3916 29,'0'0'0,"0"0"-4,0 0 4,0 0 6,0 0 29,0 0-2,49 1 32,-34-10-17,4-3-21,-1-4-11,3-1-8,0-1-7,0-2 5,-5-2-3,-1-3-1,-1-3-1,-5-2 8,-2-5 4,-3-1 13,-2-3-25,-2 1 4,0 1-5,0-4 1,0 2 5,0 1-3,-3 2 4,-3 4 38,0 7 2,2 3-7,1 6-1,3 7 4,-2 4-25,2 5 11,0 0-19,0 0-10,0 7-8,0 24-13,0 18 19,8 17 2,5 9 2,-4 8 16,5 6-5,-3 0-5,-2-5 8,-1-5-7,-5-7-4,1-11-1,-1-4 8,2-7-11,-1-5 2,1-3-3,1-3 0,-2-2 1,0-8-1,-1-4 0,-1-12 0,-2-8 0,0-5 1,0 0 5,0-10 11,0-13-4,0-9-13,-9-4 0,-1-5 0,-1-1-1,-2-1 0,4 0 1,1 1-5,2 4 4,3 6-8,3 0 3,0 5-9,6 1-4,11 2 11,8 3-6,2 0 7,7 1 5,2 1-5,9-1 6,4 1 2,3-1-5,3 3 1,-1 2-38,-9 0-92,-8 2-131</inkml:trace>
  <inkml:trace contextRef="#ctx0" brushRef="#br0" timeOffset="49213.2337">5603 3757 68,'0'0'4,"0"0"-4,0 0 0,0 0 0,0 0 15,0 0 65,11 5-3,2-5-8,-4 0-17,2-5-4,-1-1-41,-1-1 1,0-2-2,1-1 5,-1-4-1,0-1 11,-1-2-9,-1-4 19,-4 0-19,-1 0-7,-2 0-1,0 3-4,0 0 2,-2 0-2,-4 2 0,-4 5-6,2 0-5,-2 5 6,0 3-8,2 0 4,2 3 2,3 0 3,3 0 2,-2 0-3,2 0-3,0 0-23,0 2 23,0 4 1,2-2 0,10 0-3,6 0 10,3-4 0,3 0 4,1 0-1,5 0 2,-2 0-4,2 0 3,-2 0-2,2 0 2,-2 0-2,2 9-2,-7 4 16,-2 6-11,-9 4 1,-5 7 9,-6 3 23,-1 4 2,0-4-6,0-3-13,0-6-13,0-1-7,5-5 2,4-7-3,7 0-1,1-6-33,2-5-18,5 0-24,3-3-30,-3-15-65</inkml:trace>
  <inkml:trace contextRef="#ctx0" brushRef="#br0" timeOffset="50453.2769">6406 3548 186,'0'0'119,"0"0"-36,0 0-49,0 0-8,0 0-11,0 0-4,-70-45-9,55 45-2,1 0-2,-2 11 0,3 7-1,1 3 3,3 4-3,4 4 0,4 1 1,1-3 0,0-3 1,3-3-1,6-3 0,7-4 2,-1-5-2,0-5 0,3-4 1,3 0 0,1 0 2,0-8-1,0-8 0,-2 0-25,-6-1-12,-1-3 0,-7 1 5,-4 1 12,-2-2 20,0 4 11,0 1 18,-8 3-15,-2 1 22,4 4-4,3 1-24,1 1-4,2 2-4,0 0-2,0-3-8,3 2 9,14-1-11,2 3 6,5 2 5,1 0 1,-1 0-4,0 5 4,-6 7-1,1 3 1,-4 2-1,0 0-1,-3 2 2,-3 1 0,-2-2 2,-2-3-2,-5-3 4,0-5-4,0-1 0,0-4 6,0-2-3,3 0 0,-3 0 10,0 0 12,0-15 49,6-11-67,0-4-7,7 0 0,4 1-1,5 4-6,0 5 7,0 6 0,0 6 5,-1 3-2,-2 5-3,2 0 0,-2 3-1,-1 10 1,-3 4 0,-4 0 0,-4-1 0,-1 0 0,-6-2 3,0 1 2,0-2 0,0-2 6,0-4-9,0-4-1,0-2 0,0-1 5,0 0 2,0-1 16,0-15 12,0-3-36,3-2 0,3 4 2,3 4 2,2 1 6,2 6 3,2-1-12,4 5-1,3 0-1,1 2 0,1 0 0,-3 0 1,-5 3 0,-4 8-6,0 4 6,-3-1 0,-3 5 2,-2 0 1,1 2-3,-1-3-3,4 0-25,8-1-39,5-2-18,6-5-46,3-5-31</inkml:trace>
  <inkml:trace contextRef="#ctx0" brushRef="#br0" timeOffset="52238.9568">8626 3472 24,'0'0'65,"0"0"20,0 0-9,0 0-5,0 0-49,0 0-6,-66-10 2,57 16-17,-4 11 3,1 4-7,3 5 6,-3 5-4,6 4 2,2 0 0,2-1 0,2-5-1,0-2-1,6-6 0,8-3-2,2-5 3,5-3 2,-3-6-1,1-4 0,-1 0 4,0-1-4,3-15 6,-5-3 1,-1-5-2,-3-3-6,-6-2 7,-4-1-1,-2 0-2,0 1-2,-6 2 1,-6 8-3,0 5-2,0 7 2,1 4 0,1 3 0,1 0-2,3 1-7,1 13-9,0 0 15,5 3-3,0-2 3,0-1 1,7-1 2,7-1-3,5-4 3,2-3 4,4-5-4,2 0 1,-2 0 0,1-7 0,-1-6 5,-4-3-3,0-1 0,-6-1 1,-2 1-2,-5-1 4,-7 1 0,-1-1 2,0-1-1,0-1-3,-10 0-2,-5 1-4,1 1-2,-3 3 3,0 0-21,-1 3 12,6 3 8,3 4-2,-1 2 2,5 2 1,1 1-2,1 0 3,3 0-2,0 0 0,0 0-8,0 0-4,4 0 6,14 9 8,2-2 0,5 1 0,2 0 1,1-3 6,2 2 6,1-1-4,1 0 15,-1 3 23,-1 1-44,-3 2 1,-5 0 0,-1 2-4,0 1-1,-8 2 0,-1-1-1,-1 0 2,-5 4 0,-3-2 0,-2 2 3,1 1 4,-2 0 11,1 0-8,-1-1-6,2-4 0,-1-1-2,5-4-2,0-3 1,3 1 1,2-5 4,2-3-4,5-1 7,6 0 2,6-5 1,1-15 2,0-8-6,1-1-4,-7-2-3,-4 3 3,-8 2-1,-5 2 10,-4 0-6,-4 3 16,0 3 4,0 7-7,-2 5-14,-2 5 19,1 1-19,0 0-6,-1 6-14,1 13 0,-2 4 12,5 1 1,0 0 1,0-1-5,8 1 3,8-3-17,2-2-23,4-7-23,2-2-62,-3-10-36</inkml:trace>
  <inkml:trace contextRef="#ctx0" brushRef="#br0" timeOffset="52439.4949">9440 3236 119,'0'0'469,"0"0"-427,0 0-41,0 0 3,0 0-8,0 0-18,-28-29-122,30 34-134,7 6 122</inkml:trace>
  <inkml:trace contextRef="#ctx0" brushRef="#br0" timeOffset="54351.137">9745 3457 51,'0'0'86,"0"0"-13,0 0 13,0 0-24,0 0-30,0 0 6,-37-64-1,31 58-27,1 3 22,-1 2 6,-1 1-15,-4 0-23,-2 0-9,-8 12-4,5 4-5,-1 2-8,1-1 3,7 1 11,0-2 8,1 1 1,1-3-2,6-3-8,1 0-9,0-2-7,0-1-12,1-4 30,11-1-2,3-3-14,4 0 10,1 0 17,4 0-2,-2 0-8,-3-1 8,-5-3 2,-5-1 1,-2 0 4,-4 2 26,0-1 7,0 1-12,0-2-14,0 0-12,3 1 0,0 1-5,0 0 4,-3 0 1,0 3 0,-3 0 0,1 0 6,-1 0 17,0 0 7,0 0-9,0 0-2,0 0-10,0 0-9,0 0-7,3 0-3,0 9 4,3 11 6,-1 8 3,-1 13 8,-4 7 14,0 6-9,0 2 10,-9-2 8,-6-3-9,-4-4-11,-3-5-7,1-3-1,-6-2-4,0-8 4,0-4 0,2-7-3,10-9 6,3-5-5,6-4-3,0 0 11,3-4-12,0-17-4,3-7-3,0-4-2,9-5-7,9 3-8,3-1 15,7 4 0,5-1 5,6 3 1,1-1-7,2 1-9,4 1 5,-3-1-8,-1 5 13,-5 0 3,-2 2 4,-1-1 1,-3 0 1,-1 1 0,-5 0 1,-1 2 1,-7-1-1,-8 0 0,1 0 0,-7 1 7,-3 0-2,0 5 17,0 2 11,-9 2-9,0 4 7,2 2-12,1 4-13,3 1-7,1 0-4,2 0-16,-1 9-16,-1 9 23,1 3 10,1 0 3,0 0-1,0-1-2,0 1 2,0-2 1,10 1-1,2-2-1,3-1-29,2-4-8,-1-3 16,4-5-2,-1-5-42,-3 0 62,1 0 5,-4-3 0,-1-11 3,0-1 6,3-2 5,0-1 4,1-1-18,-1 3 0,0 3 6,-3 6-5,0 3 11,-3 4-6,0 0-6,-3 0-2,4 0 2,-2 7 0,-4 2 0,1 2 2,-2-2-2,-2 0 2,1-2 0,-2 2 1,0-3 1,0-1-1,0-5 0,0 0-2,0 0 5,0 0 6,0 0 6,0-6 19,4-12-20,0-5-14,4 1-6,3 1 3,3 5-4,1 3 3,5 4 1,5 1-7,0 6-1,-2 2 6,4 0-2,-7 0 2,-3 10 0,-2 0 1,-5 4-3,-2 0 0,1 4 3,-6-2 1,0 0 1,0 1 1,-2-5 0,1-1-2,1-2-2,1-5-7,3-1-26,1-3-26,1 0 7,2-1 8,-1-14-89</inkml:trace>
  <inkml:trace contextRef="#ctx0" brushRef="#br0" timeOffset="54667.584">10194 3166 462,'0'0'142,"0"0"-108,0 0-23,0 0-2,0 0-4,0 0-5,-8-3-32,8 3-53,0 0-102,0 0-92</inkml:trace>
  <inkml:trace contextRef="#ctx0" brushRef="#br0" timeOffset="55224.9418">11161 3536 371,'0'0'84,"0"0"-66,0 0 0,0 0-18,0 0-78,0 0-147</inkml:trace>
  <inkml:trace contextRef="#ctx0" brushRef="#br0" timeOffset="63742.3542">12342 3006 145,'0'0'77,"0"0"2,0 0-38,0 0 5,0 0 1,0 0 25,0 0-16,0-34-30,0 34-22,0 0-4,0 3-11,0 18-6,5 9 17,1 7 1,0 7 0,1 4-1,-2 2 5,-1-1-2,1 0 2,-4-6-5,1-2 1,-2-2 0,0-4 0,1-2-1,-1-2 0,3-2-25,2-3-52,2-4-61,-1-10-69</inkml:trace>
  <inkml:trace contextRef="#ctx0" brushRef="#br0" timeOffset="64292.1343">12448 3302 211,'0'0'47,"0"0"-24,0 0 2,0 0 7,0 0-19,0 0-13,0-17-7,18 15 7,3 1 9,5 1 6,0 0-12,1 0-3,-3 0 0,3 0 0,-6-1 3,1-3 0,-4 1-3,-7-1 5,-2-2-3,-2 0 1,-3-5 10,1-5 3,-4-5-10,-1-5 8,0 0-7,0-2 2,0 1-2,0 0 0,-1 4 2,-2 5 1,-2 3 6,4 6-5,-3 4 13,2 4 2,2 1-6,0 0-20,-1 1-2,-1 22-23,-1 11 25,0 12 1,2 3-1,1 3 7,0-3-1,0-4-2,0-4-1,9-2-3,1-3 0,-1-1 5,0-4-5,3-3-4,-2-4-24,1-3-68,2-5-56,-4-10-86</inkml:trace>
  <inkml:trace contextRef="#ctx0" brushRef="#br0" timeOffset="65626.9722">12933 3543 122,'0'0'166,"0"0"-147,0 0-13,0 0 6,0 0 5,0 0-17,3 10 0,9-10 5,3 0 16,2 0-13,-1 0-5,2 0 3,1-3 5,5-6 3,3 0-3,-2-3-6,-1-1-1,-4 0-1,-6-1-6,-5-1 6,-4-1-6,-5-1-6,0-1 8,0 2 1,-6 2-4,-6 2 3,2 3 0,-6 6-7,-3 3-22,-3 0 3,1 3 6,-2 15 13,4 6 3,4 3 3,3 0 1,5 0-2,5-1 1,2-2 2,0 0-1,9-4-1,12-4-1,1-2 3,5-7 3,3-4-2,1-3-1,4 0 3,-1-3 2,-1-10-4,0-5-1,-5-2 10,-1-1-4,-6 0 10,0 0-16,-2-2 46,-4 2-31,0 3 4,-3 3-9,-3 5 0,0 0-6,-5 6 4,-2 3 0,1 1-8,4 0-14,5 4 7,2 10 7,-2 1 0,-2 0-2,-2 1 2,-1-1 3,-2-1-2,2-2 0,-3-3 0,-1-3 0,0-2-1,-1-2-1,-2-2 0,0 0 0,0 0 1,0 0 8,0 0 25,0 0 30,0-6-40,0-6-20,0-3 12,0-4-14,0-1-1,6-1 0,6 3-3,0 3 3,1 2-2,0 3 2,1 4 0,1 1 0,-3 5 1,1 0-1,1 0-6,-2 11 4,-1 6 2,0 2-4,-2 4 4,0 1-2,-2-3 2,1 0 4,0-3-4,0-1 0,1-3 0,2-3 1,3-2-1,2-3 0,6-4-8,3-2-49,3 0-13,2-6-80,-3-9-72</inkml:trace>
  <inkml:trace contextRef="#ctx0" brushRef="#br0" timeOffset="66366.3424">14124 3333 1,'0'0'28,"0"0"12,0 0 8,0 0 17,0 0-31,0 0-21,0 0-9,-54-34 2,36 34 12,0 13-12,-1 3-6,5 4-1,3 2 1,2 3 0,2-1-1,4 0 3,2-2-2,1-1 5,0-1-3,3-2-1,8-3 1,1 0 0,2-3 3,0-1-4,7-4 5,-2-2 8,-1-5-2,3 0 0,1 0-5,-2-3 7,2-8 23,0-1-20,0-3-11,0-1-4,-3-4 3,-4-2-1,-2-4-4,-4-1-3,-4 0 3,-5 4 3,0 2 1,0 4 34,-6 4 3,-6 4-26,-1 3-15,-1 5-3,-1 1-2,-1 5-6,1 18 6,1 4-3,4 2 5,7-1 2,3-5 1,0 0-4,10-4 3,5-1 1,6-1 0,3-6 0,3-1-18,9-6-46,1-4-66,3 0-75</inkml:trace>
  <inkml:trace contextRef="#ctx0" brushRef="#br0" timeOffset="66604.6764">14776 3490 443,'0'0'136,"0"0"-136,0 0-23,0 0 15,0 0-13,0 0 10,-8 49 11,1-29 0,-1-1 0,-4 2 0,-5 2-2,0 1-32,-5-1-49,1-2-86</inkml:trace>
  <inkml:trace contextRef="#ctx0" brushRef="#br0" timeOffset="68932.9193">15920 2973 11,'0'0'100,"0"0"-13,0 0-15,0 0-30,0 0-35,0 0-6,-9 33 25,2-8-1,4 3-14,-2 2 10,1 6 17,1 4-27,1 2-8,1 2 2,-1 0-3,2-1 1,0-6-2,0-2 0,0-4-2,-1-4-2,-1-4-18,1-5 1,1-5-45,0-3-62,0-7-34</inkml:trace>
  <inkml:trace contextRef="#ctx0" brushRef="#br0" timeOffset="69619.2104">15851 2988 206,'0'0'1,"0"0"29,0 0-24,-1-78 1,10 58 5,3 2 15,1 2 2,4 2-15,1 4 9,4 4 3,0 3-9,5 3-1,3 0-15,0 18 1,0 7 1,-6 7-1,-8 3 0,-7 2 3,-9-1-2,0 0 0,-16 0-3,-10 1 1,-3-4 0,-3-3-1,1-4-3,3-7-5,8-7 4,4-4 2,7-7-4,4-1 6,3 0 6,1 0-2,1 0 5,0 0-2,-2 0 18,2 0 2,0 0-27,0 0-11,5 12-11,15 6 19,5 5 3,3 0 0,2 1 3,0-1 7,-2 3-6,-1-2 1,-2 0-5,-3 0 4,-2 1-3,-2-3-1,-3-2-7,1 0-19,-2-4-30,2-3-31,-2-2-46,-1-7-41</inkml:trace>
  <inkml:trace contextRef="#ctx0" brushRef="#br0" timeOffset="70919.0558">16569 3211 91,'0'0'57,"0"0"-20,0 0-5,0 0-5,0 0 12,0 0 8,-69-35 1,53 35-48,2 15-1,0 9-13,2 4 6,3 1 2,6 1-5,0-2 5,3-1 5,0-3 0,0-1-1,9-4 2,0-2-1,3 0 0,3-6 0,1-1 1,3-6 0,2-3 0,-1-1-6,2 0-1,-3 0-4,-4-8 6,-3-8-3,-4 0 8,-4-2 4,-4-3 9,0-3 20,0 0-27,0-1-6,0 4 0,-7 5-10,-3 3-10,-1 2 12,2 3 3,-3 4 10,6 4-2,2 0 21,2 0-24,2 0 0,0 0-7,0 0-18,0 1 12,9 7 6,7-3 7,3-1 2,3-3 0,-2-1-2,3 0 7,-4 0-5,5-7-1,0-5 5,-1-6-5,0-3 8,1-5-2,-2-4 0,-2 0 12,-2-4 2,-6 0 14,-2 0 7,-4-1-8,-4-1 11,-2 2-4,0 3-10,0 2-8,0 7 2,0 2 4,0 6-3,0 6-21,0 5 10,0 1-8,0 2-7,0 0-1,0 18-13,0 20-2,0 17 12,0 10 4,0 4 0,0 1 0,-2-3 0,1-5 0,1-6 1,0-9-1,1-8 0,14-8-1,5-5 0,2-5 1,2-7-5,6-7-14,5-7-14,4 0-8,5-7-40,-3-13-81,-8-4-98</inkml:trace>
  <inkml:trace contextRef="#ctx0" brushRef="#br0" timeOffset="71251.1191">16648 3013 147,'0'0'26,"0"0"-21,79-5 31,-31 3 12,6 1-10,7-1-20,0 1 3,-1-1-4,-5 1-15,-8 1-2,-8 0-7,-6 0-43,-7 0-38,-11 4-38</inkml:trace>
  <inkml:trace contextRef="#ctx0" brushRef="#br0" timeOffset="72749.8702">17424 3160 99,'0'0'61,"0"0"-18,0 0 1,0 0 20,0 0-15,0 0 0,-27-43-16,18 41 0,-3 2-23,0 0-10,-4 0-3,1 9-1,-3 7 0,1 5 3,3 7 1,0-2-5,3 2 4,4-1-3,3-2 4,2-2-4,2-2-5,0-4-4,0-3-2,13-1-5,1-6 3,0-2 11,4-4-1,-2-1 7,2 0-1,0 0 0,-2-4-1,2-11 2,-3-3 1,0-5 0,-5 2 0,-4-2 3,-1 2 8,-2 1 14,0 2-23,-3 7 8,0 4-4,0 4 5,0 3-6,0 0-6,0 0-9,0 11-13,0 7 15,4 2 6,4-2 1,4 0-4,6-3 4,1-2-1,2 0 1,4-7-1,2-2 1,1-3-3,1-1 0,-1 0-16,-4 0-3,-2-5 17,1-9 5,-5-1 1,-2-3 2,-2-7-2,-1-1 15,-4-6 15,-3-4-14,1-2 0,-5-1-10,-1 0-2,-1 0 5,0-2 8,0 0 14,0 2 0,0 3-11,-1 9 3,-2 6-7,0 10 19,2 6-21,-1 3-4,1 2-11,1 0 0,0 0-7,0 21-13,0 12 9,0 14 9,0 6 2,1 4 0,2 2 0,6-1 1,-2-2-1,5-7 0,3-8 0,0-6 0,1-8-1,1-6 1,1-6-2,-1-7 2,6-5 0,5-3 2,5-2-2,3-17-2,1-7-7,-6-6 2,-4-2-7,-7-4 12,-5 2 2,-6 6 1,-5 6 2,-4 7 13,0 8 3,0 5-9,0 2-4,0 2-6,0 0-7,0 3-13,0 14-1,3 4 20,3 6-1,1-3 2,1 0 2,0 0-2,1-6-1,1-3-25,0-3-50,1-4-41,2-7-47</inkml:trace>
  <inkml:trace contextRef="#ctx0" brushRef="#br0" timeOffset="72930.796">18267 2898 506,'0'0'80,"0"0"-80,0 0-14,0 0-108,0 0-51,0 0-84</inkml:trace>
  <inkml:trace contextRef="#ctx0" brushRef="#br0" timeOffset="73262.7616">17512 3053 275,'0'0'59,"0"0"-53,0 0-4,0 0 1,0 0 11,94-27 9,-43 21 4,5 0 9,1 0-23,-2 3-4,-4 1-2,0 2-7,-2 0-6,-4 0-45,-6 0 0,-8 10-27,-7-2-44,-7 0-34</inkml:trace>
  <inkml:trace contextRef="#ctx0" brushRef="#br0" timeOffset="74651.5981">18577 3013 57,'0'0'77,"0"0"-62,0 0-8,0 0 12,0 0 12,0 0-18,-9-10-13,-1 10 0,-5 2 1,-2 13 1,-2 3 1,0 7 14,4 4-11,0 3 2,4 1-1,7-3-7,4-3 0,0-3 0,0-6-1,7-2 1,10-2 1,2-1 13,4-6 26,3-3 0,1-4 1,0 0-26,-1 0-9,1-6-1,-2-6 1,-3-1-2,-7-4 1,-3-1 1,-8-3 1,-4-1 2,0-1-9,-6 0-2,-11 2-1,-6 2-16,2 2-4,0 2-12,4 2 5,3 2 20,5 2-6,4 3 14,1 0 2,4 3 0,0-3-3,4 0 3,13-3-3,7 1 0,4 2 2,4 2 1,-3 2 8,1 2 0,-2 0 5,-2 5 5,-4 7 3,-2 5-6,-5 2-9,-2 2 0,-2 3-2,-5 0 0,-2 0-2,0-3 4,-4-3-4,0-4 3,0-3-2,0-3 0,0 0 8,0-5-4,0-3-1,0 0 1,0 0 5,0-8 24,0-11 13,0-9-49,9-1 0,4-1 3,4 2-1,5 4-2,3 6 0,0 5 4,-1 7-2,-4 6-2,-3 0-1,1 1-2,-1 13 3,-1 4 5,-1 2-1,0 1 5,-2 0-7,2 3 3,-3 0-1,3 2-3,0-4 0,5-2-1,3-5-27,3-5-40,2-5-45,2-5-28,-2 0-43</inkml:trace>
  <inkml:trace contextRef="#ctx0" brushRef="#br0" timeOffset="76676.5171">20755 3092 6,'0'0'105,"0"0"-46,0 0 25,0 0-17,0 0-31,0 0-12,-20-56-9,20 44-11,0 2 4,0-1-8,8 2 1,0 2 4,1-2-4,2 1-1,2 0 6,-1 3 0,3 3-6,0 2-4,2 0-4,3 0 8,4 15-1,0 5 1,-2 3-4,-4 0 4,-5 4 3,-7 1-1,-1-3-2,-5-1 0,0 1-1,0-3 3,0-2-1,0-2-1,-3-8 3,-3-1-3,1-3 1,0-3 2,3-2-3,2-1 2,0 0 5,0 0 5,0-7 9,0-12-4,6-10-12,6-4-10,7 0 3,2-2 2,3 4 0,1 3 0,-1 7-3,-6 5 6,0 6-1,-6 3 6,0 3 0,-2 4-8,2 0-14,3 1 8,0 14 5,-2 5-2,-2 1 1,-6 3 1,-2-1 2,-2-1 0,-1-1-1,0-1 0,0-2 1,0-6 2,0-4-2,0-5 0,0-3 0,0 0 1,0 0 4,2 0 4,3-10 19,4-14 20,3-4-46,5-4 4,1 5-7,6 3 3,-1 4-3,-1 7-1,-2 4 1,-4 6 0,-2 3-6,-1 0-3,-2 0 5,-1 7 1,2 5 3,-4 4-2,-1 2 2,2 1-2,-3 2 2,1 4-3,0 3-21,-1 0-12,1 1-9,-1-3-25,1-7-19,1-4-37,2-6-39</inkml:trace>
  <inkml:trace contextRef="#ctx0" brushRef="#br0" timeOffset="78830.1301">21982 3000 74,'0'0'145,"0"0"-88,0 0-13,0 0-18,0 0-14,0 0 2,0 0-11,-35-40-2,24 37-1,-4 3-2,-5 0-1,1 0 2,-7 0-3,4 8 2,-2 6-3,5 4 1,-2 3 1,2 5 2,4 1 0,1 1 0,7 3 1,2-4-3,5 0 1,0-4 0,0-4-1,2-4-3,8-5 5,4-2-3,-1-3 0,3-4 3,3-1-9,3 0 10,3-3 6,0-13-2,-2-4 1,-1-7 7,-4 0 11,-6 2-9,-3-1 19,0 4 17,-6 6-34,1 4-14,-2 6-1,-2 4 3,0 2 7,0 0-11,0 0-13,1 0-18,6 8-5,-1 6 31,4 2 5,-1 2 1,3 2 2,3-1-3,4-2 0,1-2 3,6-4 0,3-7-2,0-1 0,4-3-1,-3 0-1,-3 0-4,-3-7 5,-9-8 1,-5-3 7,1-3 34,-7-5 13,-1-6-32,-1-1 8,-1-3-30,-1-2-1,2-1 0,-2 0-1,0-2 2,0 1 0,0 1-1,0 0 2,0 2 0,0 4 0,0 5 1,0 2 7,0 8-4,0 6 12,0 6-9,0 3 5,0 3-6,0 0-8,0 0-8,0 19-6,0 16-13,0 15 24,3 7 0,-2 6 6,-1-1-6,0-4 2,2-2 1,3-6 4,1-4-4,7-5 0,0-6 1,2-6-1,4-5 0,-2-8 0,5-6 1,0-3 4,1-6-2,4-1 1,-2-3-1,-1-15 5,-2-5 0,-4-2-4,-2-4 4,-3-1 4,-4-2-11,-5 3-1,-3 1-1,-1 6-7,0 3 6,-1 6 0,-9 4-20,-4 3 16,-2 5-24,1 1-1,0 0 1,4 0 29,2 0-4,4 1-1,3 4-4,2-3 5,0 3-8,0 0-3,10-2 12,10 0 4,7-3 2,4 0 4,-1 0-6,-2 0 6,-6 0-6,-1 0 0,-3 0 1,0 0 0,-3 1-2,-2 5 1,-2 1-2,-3 0 2,2 2-6,-3 0 4,-1 3 2,2-2 0,-1 3 2,4-3-2,-2 1 0,0-4 4,2 1-1,0-4-1,2-1 3,-2-2-3,-2-1-1,1 0 3,-4 0 2,2 0 6,-4 0 11,2-1 9,1-6 5,1-5-16,3-4-11,-2 1-8,2-1 3,-3 2-5,-2 4 0,-2 2 0,-4 5 2,2 1 0,-2 0 18,0 0 0,0 2-5,0-1-3,0-1-3,0-1-7,1 0-1,2 0-1,-3 0-1,2 2 0,-2-1 1,0 2 1,0 0 0,0-1 4,0 1 0,0 0-2,0 0-1,0 0-2,0 0-1,0 0 1,0 0-4,0 0-3,0 0 2,0 3-8,4 12 8,2 1 5,-1 4 0,1 1 0,-2 0 0,2 0 0,-2-3 0,4-1 3,0-2-3,2-3 0,2-2-7,-2 1-18,7-4-19,1-4-46,3-3-42,-1 0-104</inkml:trace>
  <inkml:trace contextRef="#ctx0" brushRef="#br0" timeOffset="79089.2196">23148 2784 397,'0'0'97,"0"0"-52,0 0-36,0 0-5,0 0-4,0 0-13,-20-14-20,18 14-26,1 0-39,-2 0-56</inkml:trace>
  <inkml:trace contextRef="#ctx0" brushRef="#br0" timeOffset="79552.8342">22057 2824 213,'0'0'72,"0"0"-43,0 0-1,0 0-19,0 0-7,0 0-2,35-6 0,-8 3 13,6 0 9,12 0-10,11-1 4,11-2-10,8-1-2,-1 3-4,-5 1-51,-11 2-95,-13-1-69</inkml:trace>
  <inkml:trace contextRef="#ctx0" brushRef="#br0" timeOffset="80847.5141">23335 2939 7,'0'0'91,"0"0"-19,0 0-23,0 0 17,0 0-18,0 0-24,4-35-10,7 26-6,1 3 20,1 0-15,-2 3-13,2 2 0,2 1-4,3 0-4,3 8 8,0 10-1,0 5 1,-3 1-3,-7 2 2,-6 1 1,-5 0 3,0-2-1,0-1-2,-9-1 1,-6 1-1,-1-1 4,-1-2-3,1-4 1,1-2-2,4-7 1,4-1 5,1-4-6,5-3 6,1 0 5,0 0 5,0 0 26,0 0 4,0-5-22,0-8-16,0-2-7,14-5 1,9-2-2,5-4 0,8-1 1,0-2-1,-2 0 1,-1 3-1,-5 1 2,-4 2 0,-6 5-2,-3 5 1,-9 4 2,-5 6-2,-1 3 20,0 0-5,0 0-16,-3 3-2,-13 15-5,-3 7 7,-2 4-1,3 1 0,8-2 1,3-4 0,7-1-2,0-1-2,5-3 2,14-2 2,4-4 1,7-4-1,7-2-6,3-7-41,5 0-93,0-3-127</inkml:trace>
  <inkml:trace contextRef="#ctx0" brushRef="#br0" timeOffset="92122.0824">25021 3049 87,'0'0'43,"0"0"-38,0 0 23,0 0 23,0 0-2,0 0-12,0 0-16,0 0 4,0 0-8,0 0-16,3 0-1,-2 0-2,4 0-5,1 0 5,1 0 2,5-2 2,0-1-1,0-3 6,3 0-5,-1-3-1,0-1-1,-2 0-10,2-1-3,-2-2 6,-5 1-2,-1 2 9,0 4 1,-6 3 4,0-1 1,0 4 10,0 0-12,0 0-4,0 0-17,-4 2-12,-7 12 16,2 2 5,-3 5 8,5 2-9,1 2 9,3 0 0,1 0-1,2-3-4,0-2-6,0 0 7,11-2-1,2-4 3,1-2 1,3-5 1,2-4 1,1-3 1,3 0-2,-1-4 3,4-12-2,-3-3 2,-2-4 2,-3-1 0,-5-2 42,0 5 2,-4 2-4,-2 4-19,-3 3 2,-1 1 3,-1 5-18,-1 4-7,1 2-5,-2 0-1,1 0 0,4 0-18,1 1 5,4 13 6,-2 2 1,-1 2 6,-1 0 0,0 0-1,-3 0 1,0-4 0,-2 1 0,1-5 1,-2 0-1,0-5 0,1 0 2,-1-4-5,2-1-3,-2 0 3,0 0 3,0 0 6,0 0 10,0-4 28,0-3-15,0-6-3,0 1-19,1-1-5,7-1-2,2 0-3,1 4-3,-2 2 5,-3 4-3,-5 4 3,2 0-4,-1 0-4,-1 0-10,1 14 5,-1 2 8,1 1 4,-2 1 2,0-2 0,0-1 0,0-1 0,0-4 2,-2 0-1,1-5 1,-1 0-1,1-5 1,1 2 2,0-2-1,-2 1-3,2 1 4,-3-2-3,-1 3 1,1 0 3,-3-2-3,3-1 8,1 0-6,2 0 4,0 0 7,0 0 1,0 0 6,-1 0-1,1 0-5,-2 0-3,-1-7-11,2-8 2,1-3-4,0-3-4,0-2 1,0-1 2,9-1 1,1 5 1,1 3-1,1 2-1,1 2 0,5 2-4,1 1 2,1 0-1,-4 6-4,-2 2 6,-1 2-3,-4 0-4,3 8 3,1 7-1,-1 3 6,2 0-1,-5 0 2,0 0 0,0-1 0,-1-1 0,0-2-1,1-2 4,1-2-6,1-2 2,2-2-25,4-2 1,-1 1-29,4-2-12,-4 0-14,-4-3-19,-2 0 2,-1 0-56</inkml:trace>
  <inkml:trace contextRef="#ctx0" brushRef="#br0" timeOffset="92422.9025">25337 2803 611,'0'0'49,"0"0"-31,0 0-18,0 0-16,0 0-30,0 0-63,-13-12-119,13 18-47</inkml:trace>
  <inkml:trace contextRef="#ctx0" brushRef="#br0" timeOffset="94663.7516">26881 3095 301,'0'0'57,"0"0"-57,0 0-3,0 0-6,0 0 7,0 0 0,-1 1-1,1-1 3,0 2-2,0 1 2,7 0 0,2 0 2,2-1-2,1-2 0,0 0 4,1 0 9,2 0 21,3-6-3,3-9-3,-2-2-3,0-4-10,1-1-2,-5-6 1,1-3 10,-1-4-22,-1-2 12,-1 0-11,-4 1 5,0 1-1,0 3 0,-2 0 1,1 1-5,-3 3 1,2 3-4,-4 3 5,0 4-3,0 5-1,-3 5 2,0 5-2,0 3 6,0 0 3,0 0-7,0 0-3,0 14-12,0 16 0,-9 15 11,-2 10 1,2-2 0,5 1 1,2-3-1,2-7-1,0-5-1,3-4 1,8-4 1,4-6-1,-2-4-1,2-4-1,0-9-4,4 0-1,8-8 8,4 0 0,5 0 3,3-16 2,-3-4-3,-5-2-2,-5-3 0,-3-2-6,-6-5 5,-1 0 1,-2-4 1,-4-3 2,-1-1-1,-3 0 7,-1 2-6,-2 5-4,-3 7 3,0 5-1,0 5 0,0 3 10,0 5-1,-2 1-2,-2 4 3,2 3-11,1 0-1,-4 3-3,1 23-19,-5 10 17,0 10 4,0 1 2,1 2-1,0-4-1,2-5 4,-2-2-2,0-5 0,2-4 2,-2-3-2,3-7 0,2-1 1,2-5-1,-1-5-2,2-2 1,0-3-17,0-3-8,0 0 20,0 0 6,0 0 13,0-6 7,0-8-17,2-7-3,7 0-3,5-1-5,2-2 2,3-1-6,3 3-10,-1 1-4,2 4 4,-6 9 12,-6 3 1,-4 5 4,-2 0-6,4 5-51,-2 13 41,2 3 16,-1 0 3,-1 1 2,0-1-2,1-1 2,-2-4 2,3-2-2,-5-2 0,2-4 0,2-4 0,-2-1 0,3-3 1,-2 0 0,2 0 17,0-6 11,5-8 0,1-4 3,-1-1-18,-2-1-10,2 1 0,-5 2-1,-5 4 1,-1 1-3,-3 4 4,0 5 23,0 1 6,0 2-2,0 0-32,0 0-6,0 14-35,-1 4 28,-4 3 13,2-1 0,3-1-6,0-2 4,0-2-1,2-3-1,5-3 3,3-2-2,1 0 2,1-6-4,3-1-11,-3 0 15,1 0-1,-1-6 4,-1-7 1,0-4 2,2-2 2,0-1-1,-3 1-4,-1 2 19,-1 3 13,-2 5-13,-3 5 0,-3 2-2,1 2-19,1 0-9,2 0-11,4 0 8,2 8 9,0 0-1,1 5 3,-3-3 0,2 1 1,-4 1 0,0 0 0,-5-1 0,-1 0-28,0 4-59,-3-2-14,-13-2-29,-7-6-86</inkml:trace>
  <inkml:trace contextRef="#ctx0" brushRef="#br0" timeOffset="94878.9405">27945 2696 624,'0'0'50,"0"0"-31,0 0-19,0 0-37,0 0-38,0 0-70,-40-30-152</inkml:trace>
  <inkml:trace contextRef="#ctx0" brushRef="#br0" timeOffset="95342.4364">26837 2788 415,'0'0'32,"0"0"-32,0 0-1,0 0-4,0 0 4,0 0 1,104-22-6,-61 19 6,13 0 0,8-2 0,12 0 5,6 1-5,4-2-43,1 1-77,-14 1-64</inkml:trace>
  <inkml:trace contextRef="#ctx0" brushRef="#br0" timeOffset="96251.3827">28906 2781 16,'0'0'138,"0"0"-53,0 0-6,0 0-26,0 0-17,0 0-8,0-24 15,-6 19-35,0 0 6,-1 1 7,-4 3-6,-4-1-11,-1 2 9,-7 0-13,-2 0-5,-5 17 2,-3 4-7,-1 4-6,0 2 8,4 2 3,3-2 5,8-1-5,8-1-1,5-4 0,6 0 5,0-1-13,0-4 14,14 3 0,7-6-2,2-3 0,7 0 2,4-7 5,4-3-5,1 0-6,1 0-15,-4-2-48,-4-9-46,-3-1-65</inkml:trace>
  <inkml:trace contextRef="#ctx0" brushRef="#br0" timeOffset="97593.2234">29325 2835 73,'0'0'44,"0"0"-12,0 0 32,0 0-10,0 0-7,0 0-5,-65-35-9,44 35 43,-2 0-72,-2 0-4,-3 15-4,-2 5-6,1 3 8,3 0-1,2 1 1,6-1 0,3-2-3,7-3 0,5-3-10,3 0-19,0-1 30,0-2-3,0 0 6,6-3-3,8-1 4,1-5-1,4-3 0,4 0 1,5-3 10,2-14-10,1-4-1,-1-1 1,-2-1-36,-4 0 33,-8 5-6,-7 5 9,-6 3 9,-3 6 35,0 3 1,0 1 13,0 0-25,0 0-33,0 0-20,-6 7-9,-2 8 27,2 2 2,1-1-3,5-4 3,0 2-4,0-2-1,0-2-1,11 0 4,5-3 1,6-4 0,8-3-4,3 0 4,6-5 0,-5-8-5,-4-2-8,-8 1 14,-8-2 4,-4-4 2,-2 1 14,-2-4-4,-2 1-15,-1 2 13,-1 5-13,-2 1 3,0 4 5,0 2 3,0 4-10,1-1 10,1 2 0,-1 3-4,3 0-8,1 0-16,2 2-9,6 13 14,0 3 10,-1 3-1,-2 2 0,-6-2 1,-4-2-5,0-1 5,0 0 1,-4-3 0,-6-4 4,1-1-4,1-5 1,0-2 2,3-2-3,2-1 2,1 0 9,2 0-11,0 0 4,0 0-4,0 0 3,0 0-3,3 0-8,9 0 2,5-3 4,7-4 4,2-1-2,3 1 2,-1-1 2,-1 1-1,3-1-3,0-2 0,1-3 5,-1-3-3,-3 0 1,-6-1 2,-6 0-2,-5 1 13,-4-1 7,-5 0-1,-1 4-7,0 2-12,0 6 15,0 0-1,-6 5-13,-7 0-4,-3 0-10,-5 15 4,-1 6-1,3 5-1,5-1 4,8-2-1,6-1 0,0-2-4,1-2 1,18-3 8,7-1 0,5-6 0,3-1-11,5-4-26,0-3-33,-2 0-44,-6 0-52</inkml:trace>
  <inkml:trace contextRef="#ctx0" brushRef="#br0" timeOffset="99754.2743">2545 4800 25,'0'0'86,"0"0"21,0 0 20,0 0-38,0 0 5,0 0-48,4-53 28,-4 53-43,0 0-21,0 0-10,-10 16-3,-5 18-14,-1 18 14,-4 11 1,4 9-2,4 2 3,4-5-3,7-4 2,1-8 0,0-6 1,13-4-3,8-6 4,2-5-1,2-5 0,2-2-1,3-8-11,1-4 0,3-7-2,8-5-5,3-5-63,5-2-43,0-16-130</inkml:trace>
  <inkml:trace contextRef="#ctx0" brushRef="#br0" timeOffset="100337.2818">3139 5261 327,'0'0'125,"0"0"-123,0 0-1,0 0 22,0 0-23,0 0-2,0 0-8,15 0 10,4 0 2,5-4-2,1-9 0,1-1 0,-1-3-2,0 0 2,-7-1-13,-1 0-5,-10 3-48,-1 3 40,-6 3-28,0 5 54,0 4 13,-9 0 35,-3 0 18,0 13-66,2 10-9,4 1-2,3 1 11,3 0 4,0-4 62,0-5-59,0 1-5,9-3-2,1 0 1,2-3-1,2-4-15,5-5-59,5-2-4,1-2-81</inkml:trace>
  <inkml:trace contextRef="#ctx0" brushRef="#br0" timeOffset="100553.4521">3286 4903 569,'0'0'27,"0"0"-27,0 0-6,0 0-25,0 0-138,0 0-221</inkml:trace>
  <inkml:trace contextRef="#ctx0" brushRef="#br0" timeOffset="101337.0523">3811 5288 351,'0'0'17,"0"0"-17,0 0-15,0 0 4,0 0 11,0 0 1,57 20 0,-39-20 1,0 0-1,6 0 17,-2-3-2,4-11 3,-1 0-11,5-4 1,-5 0-7,-1 0 0,-6-1-1,-2-2 0,-8 0-1,-5-2 0,-3 2-2,0 2 2,-9 1 2,-9 4 4,0 5-1,-1 3-3,-5 6-2,-3 0 0,2 3 6,-1 13-6,1 9-3,4 1-1,3 8-2,8 1 5,4-1 1,6-1 22,0-6 17,0-3-2,16-4-36,5-3 8,7-7 0,2-1-3,0-6 4,9-3-5,4 0-5,3-4-5,3-13-29,-2 0-50,-3-1-89,-11 2-49</inkml:trace>
  <inkml:trace contextRef="#ctx0" brushRef="#br0" timeOffset="101653.389">3645 5395 427,'0'0'100,"0"0"-92,0 0-4,0 0 29,0 0-11,0 0-21,-11 0-1,11 0-14,0 0-20,0 0-65,0 0-135</inkml:trace>
  <inkml:trace contextRef="#ctx0" brushRef="#br0" timeOffset="101938.5827">4420 5275 416,'0'0'129,"0"0"-128,0 0 26,0 0 7,0 0-28,0 0-4,11 0-4,-10 0-19,-1 0-33,2 0-68,1 0-87</inkml:trace>
  <inkml:trace contextRef="#ctx0" brushRef="#br0" timeOffset="104533.8461">5539 4817 131,'0'0'101,"0"0"-7,0 0-43,0 0 11,0 0-6,0 0-22,-24-31 3,23 31 1,1 0-12,0 0-17,0 0-9,0 0-9,0 18-8,0 10 15,6 10 1,4 4 1,-2 6 0,-4 3 0,2-1 3,-3-4-3,2-3 0,-1-6 1,-1-4-1,-3-4 0,0-2 2,0-5-1,0-3-1,0-4-2,0-6 1,0-3 1,0-6-26,0 0 17,0 0 9,0 0 0,0-3 17,1-11 2,2-5-19,-1-1 10,4-1-5,-3 0-4,3 0 0,1 0 1,2 0-2,3 1 0,3 1-3,5 2 3,-1 7-7,0 2 6,1 7-1,4 1-5,1 0 1,3 9 1,-1 6 5,-1 4 0,-7 2 0,-1 2-2,-9 1 1,-9 2-2,0-2-1,-9 1 3,-15-4-6,-1-1-2,-1-5 9,4-6-7,-4-3 4,4-3 3,0-3 3,2 0 0,4 0 0,4-1-2,2-5 4,2-2 10,4 2-2,-1 2-4,2 0-3,3 3-3,-3-1-2,3 2-1,0 0-1,0 0-8,0-1-7,11 1-23,8 0 34,5 0 3,1 0 2,2 0-2,3 0 2,3 0 0,4 0 0,8 0 4,1 0-4,3-5 3,1-5-2,-3-2 0,-2-5-1,-3 0 2,-5-3-1,-7 0 0,-2-1 4,-7-1-3,-6 2-2,-9 0 7,-6 2-3,0-1-1,-3 2 1,-12 2-4,-3 3 0,2 4-5,-2 5 4,7 3 0,-2 0-18,3 6-3,-1 14-1,2 6 10,5 2 8,4-1 2,0-2-1,1-4 3,14-2-1,5-4 2,5-5 3,5-3-1,3-7 0,3 0 1,-2 0 1,4-9-4,-3-7-4,-4-3-4,-6-1-5,-8-2 5,-2-1 8,-8-2 2,-4 0 10,-1 3 13,-2 4-19,0 6 31,0 4-23,0 5 1,0 2-3,0 1-12,0 0 0,0 0-4,3 0-13,3 7-7,7 10 20,-2 2 3,-2 2 1,-1 2 0,-5-2 1,-1 1 2,-2-3-3,0-2 0,0-3-2,0 0 4,-3-3-2,-3-4 1,-3-3 0,3-1 2,-1-1 3,2 0 5,-2-2 33,4 0-15,3 0-1,-2 0-23,2 0 5,0 0-3,0 0-3,0 0 2,2-5-5,16-8-1,7-4-4,5-1 3,3-1 1,1-2 0,0-1 0,1 4 0,-7 0-1,-1 3-5,-9 3 4,-5 3-1,-7 3 3,-3 3 3,-1 3-2,-2 0 5,0 0-2,0 0-4,0 0 0,0 0-7,0 3-8,0 9 8,0 2 6,3-1-3,5 0 4,-3 1 0,4 0 0,2-3-1,0 0-9,3-2-47,7-4-42,1-5-33,2 0-134</inkml:trace>
  <inkml:trace contextRef="#ctx0" brushRef="#br0" timeOffset="104747.5334">6879 4849 586,'0'0'0,"0"0"-4,0 0-50,0 0 2,0 0-27,0 0-148</inkml:trace>
  <inkml:trace contextRef="#ctx0" brushRef="#br0" timeOffset="106217.2821">7219 5039 161,'0'0'42,"0"0"-25,0 0 39,0 0 0,0 0-25,-97-16 7,76 16 19,-1 5 6,-2 7-62,3 1-1,2 4-2,1-2 2,6 3-6,4 0-1,1 3-4,7 0 1,0 0 9,0-1-3,13-2 2,4-4-2,8-2 4,-1-3 0,7-5 1,-1-4 2,0 0 3,6 0-3,-5-12 9,-1-4-12,-2-2 8,-7-6-2,-4-1 5,-4-3 2,-7-4 10,-3 1 4,-3-3-8,0 0-13,0 0-4,-2 2-2,-8 0 12,-2 3-7,0 2 6,-1 3 3,5 2-9,2 2-3,0 4-1,2 5-1,3 5 1,-1 4-1,1 2 14,1 0-12,0 0-2,0 0-3,0 0-1,0 0-1,0 3-6,0 17 7,11 9 0,3 7 6,4 6-2,-5 0 0,2 0 2,-3-3-2,4-4 0,-2-7 0,2-2 0,1-6 0,-1-4 0,-1-3 1,1-3 0,-1-4-1,5-6 0,1 0 0,3 0-1,-1-3 1,-2-11 0,0-3-5,-3-2-2,-4-2 5,-1-2-8,-4 0-4,-5-2 9,-2 4-5,-2 6 9,0 3 0,0 6-1,-8 3-1,2 3 3,-1 0 0,-3 5-9,2 13-12,-1 3 13,4 0 1,4 0 2,1-2 1,0 0 1,1-4 0,7-2 3,6-1 0,-1-3 0,0-1 0,2-4 2,3-4 1,1 0 3,1 0-4,1 0 9,-2-7-8,-1-7 2,0-4 0,-4-4 2,2-6-7,-4-2-6,-2-2-42,1 4 10,-5 4-28,-5 9 66,-1 6 11,0 6 82,0 3-2,0 0-63,0 0-28,0 0-7,5 16-13,5 5 16,-1 2 3,6 1 1,-2-2 0,-2-1 1,-1-3-1,-1-2 2,-4 0-1,-4 1 0,-1-1 2,0 3-3,-12 0 0,-9 2-10,-2-1-72,-7-6-88,-2-6-185</inkml:trace>
  <inkml:trace contextRef="#ctx0" brushRef="#br0" timeOffset="108249.5666">9412 5083 309,'0'0'156,"0"0"-156,0 0 0,0 0-3,0 0-5,0 0-13,17 6 9,-1-6 4,1 0-5,0 0 13,0 0 1,1-7 0,-2-5 3,2-1-4,0-4 0,-5-4 7,-2-2-7,-4-4-11,-4-4 10,0-5-41,-1-4 42,-1-5 0,-1 1 0,0 2 0,0 3 10,-3 3 9,-6 4 19,2 8-18,4 6 19,0 8-2,1 7-25,2 1 27,0 2-32,0 0-7,0 20-21,0 13 6,0 7 12,5 7 3,5 0 3,-1-4 9,3 0 1,4-7-10,4-5-3,2-2 3,4-5-3,2-6 0,0-3 1,1-6 3,-5-3-1,0-3-1,-2-3 3,-3 0-3,1 0 0,-3 0 3,0-10 0,-1-5 0,-2-4 0,-1-3 1,-2-7 1,-1-3-4,-1-6-3,-3 0 1,-3-2-1,-3-1 1,0 3-1,0-1-2,0 2 2,0 3 1,-6 7-1,4 6 0,1 11 0,-1 5-1,1 5-1,-1 0-5,0 9 1,-3 24-24,1 12 24,-1 9 6,1 1 2,2-1 5,2-5-2,0-3-5,0-5 3,0-5-2,0-7-1,0-5 2,0-6-2,0-5 1,0-7-1,0-3 0,0-3-1,0 0-12,0 0 13,0-11 3,2-10-3,7-6-16,-2 0 2,3 3 4,1 1 9,2 2 1,1 5-4,-2 2-1,3 5 2,-2 4-4,3 5-9,1 0-10,1 0 15,-3 17 4,3 1 4,-5 2 0,-1-1 2,-6-2-1,3 0 1,1-1 1,-2-3 6,2 1-5,2-5 1,0 0 4,3-4-4,3-5 7,1 0-2,-1 0 1,3-14 5,1-4-5,0-5-5,-3 1 5,-4-3-2,0-1-6,-9 3 17,-6 0 3,0 4 16,0 4-20,-3 5-1,-5 5-8,-2 5-7,-1 0 0,-2 12-13,-2 15 2,6 4 7,3 3 1,6-4-1,0-3 1,6-5 1,15-3 1,0-6 1,12-4-1,1-4-5,3-5-39,-1 0-32,-2 0-49,-7-11-165</inkml:trace>
  <inkml:trace contextRef="#ctx0" brushRef="#br0" timeOffset="108835.5839">9341 4725 132,'0'0'170,"0"0"-149,0 0 9,0 0 1,0 0-28,0 0-2,94-1 24,-38-5-6,7-2-16,4 0 1,2 1-2,-5 1-2,-3 2-6,-7 0-32,0 3-61,-8 1-73</inkml:trace>
  <inkml:trace contextRef="#ctx0" brushRef="#br0" timeOffset="110094.7803">11422 4733 32,'0'0'111,"0"0"-46,0 0 4,0 0 32,0 0-57,0 0-16,-11-32 2,11 26-21,0 0 3,0-2 5,0 1-15,11-2-2,2-3-2,4 1 2,-1 3 3,2 0 0,0 5 1,0 3-4,0 0-3,0 9-3,-2 9 0,-2 3-5,-4 2 2,-6-1-1,-4 2-4,0 2 8,0 0 6,-10-1 0,-5-2 0,0-1 0,0 0 0,3-3 0,-1 1 0,4-7 0,1-2 0,3-6 2,3-1-2,2-4 1,0 1 7,0-1 7,0 0 34,0 0-1,0-9-40,0-6-6,7-5-2,7-4 1,4-3-4,0 0 2,4-1 1,-1 0 0,-3 6 0,0-1 0,-5 4 3,-1 2-3,-3 0 1,-3 4 1,-3 4-2,-1 3 2,-2 3 0,1 3 8,-1 0 11,0 0-4,0 0-12,0 0-5,0 6-12,-6 12 7,-3 5 5,0 0-2,2 5 0,2-1 2,4-2-4,1 1 4,0-2-2,0-3 0,9-1-9,10-2-37,9-4-51,5-4-57,3-4-10</inkml:trace>
  <inkml:trace contextRef="#ctx0" brushRef="#br0" timeOffset="110342.1929">12083 4873 387,'0'0'154,"0"0"-154,0 0-9,0 0 6,0 0-13,0 0 16,0 54 3,0-33-3,-2 3 0,-10 2-20,-4 1-17,1-3-47,2-5-81</inkml:trace>
  <inkml:trace contextRef="#ctx0" brushRef="#br0" timeOffset="111228.9407">12539 4614 245,'0'0'121,"0"0"-42,0 0-36,0 0-20,0 0-10,0 0-5,-13-15-8,10 24-16,1 14-12,1 6 28,1 3 0,0-2-2,0-2 1,6-5-1,7 0-1,5-5 2,-3-6-2,3-2 3,0-3 3,3-6-2,1-1 2,2 0 0,-3-11-2,-2-5 0,-7-1 5,-7-2 2,-1 3 31,-2 1 13,-2 2-24,0 7 8,0 4 7,0 2-34,0 0-9,0 0-12,3 4-4,1 15-5,2 10 20,-1 8 1,-4 6 0,-1 3 0,0 3 0,-9 0 0,-10-1 5,1-4 0,-3-5-4,3-7 0,2-8 0,4-7 1,3-9-1,6-3-1,1-5 4,2 0 2,0 0 11,0-12 36,0-7-53,0-6 0,6-2-3,12-3-12,6-3-18,7 1-1,4 2-49,-1 3-112,2 2-167</inkml:trace>
  <inkml:trace contextRef="#ctx0" brushRef="#br0" timeOffset="111482.8625">13169 4859 430,'0'0'121,"0"0"-105,0 0-6,0 0 34,0 0-41,0 0-3,0 8-6,0-1-16,-7 7 2,-2 3 11,-2 2 2,-1 1-50,2 1-26,-2-3-85</inkml:trace>
  <inkml:trace contextRef="#ctx0" brushRef="#br0" timeOffset="112481.9164">13373 4600 228,'0'0'90,"0"0"-25,0 0 1,0 0-22,0 0-5,0 0-23,2-31-16,20 22-2,3-2 1,1 5-2,2 3-1,-2 2 2,4 1 2,-2 0-2,3 0 0,-1 12-3,-8 6 3,-2 3-30,-11 5 13,-8-3-2,-1 3 14,0-2 4,-6-3 1,-7-1 1,-2-2 1,-1-1 0,-3-4 5,2-1-4,3-2 1,1-3 2,8-4-2,5-2 0,0-1 12,0 0 9,0 0 8,0 0-28,0 4-3,8 7-12,8 7 3,-2 11 1,-1 8 6,-10 7 2,-3 6 4,0-2 3,-9-1-3,-10-4 13,-4-2-3,1-5 3,-1-6-8,3-6-7,5-7 0,4-9 1,7-4-2,2-4 5,2 0 12,0-14 27,0-12-45,11-6-3,13-4-1,7-2-2,5-1-4,4 1-13,2 3 4,1 5-23,0 3-30,-2 6-39,-4 3-101</inkml:trace>
  <inkml:trace contextRef="#ctx0" brushRef="#br0" timeOffset="115346.086">14821 4581 72,'0'0'44,"0"0"51,0 0-25,0 0-6,0 0-1,0 0 10,-66-83 13,51 77-50,-1 0-18,-4 3-5,-1 3-13,-4 0-4,-2 11-1,0 10-2,2 6 6,4 3-6,3 3 0,6 0 5,3-1 0,6-1-1,3-1-1,0-3 0,3-4 3,9-5-6,3-6 4,1-3 2,1-4 2,7-5-1,4 0 3,5-5-3,3-15-7,1-2-13,-6-2-12,-5-1 19,-5-2 13,-9 3 0,-4 2 7,-5 1 0,-3 3-2,0 1 2,0 5-7,0 2 6,-3 4-4,0 4 3,-1 2 8,4 0-13,-1 12-20,1 9 8,0 5 12,0-3-2,0-2 2,1-2-1,11-2 0,1-4 2,4-2 0,1-4 0,1-2 0,3-5 3,0 0-1,3 0-2,-1 0 5,-1 0-6,-3-8 3,-1-2 3,-3-1-5,-3 1 6,-4-4 0,-2 2 17,-4-3 1,0 0-11,1-1-8,-1-2-6,5 1 0,-2 2-1,1 3 1,1 1 0,-1 4-2,-1 2 1,-1 2 0,2 1-2,-1 2-2,3 0-3,1 5 0,-1 10 3,2 2 0,-2 2 1,-2 1 4,-1-1-2,-4 1 1,-2-1 1,0 1 0,0 0 1,0 1 3,0-3-1,-8 0 2,-2-3-3,2-3 2,1-2 3,1-4-4,1-2 1,3-3-1,0-1 1,2 0-1,0 0 6,0 0-4,0 0 24,0 0-10,0 0-3,0 0-5,0 0-5,0-9-6,4-5 0,4 0-3,2-4 3,4 0-1,-1-1-1,1 0 2,2-1-2,-1 1 2,1 1-1,-2 0-1,1-2 2,0 3-5,-2 2 2,-4 4 2,-1 2 1,-5 5 1,-1 1 0,-2 2 0,0-1 6,0 1-6,0-2-1,0 1 1,0-1-1,0 3-1,0-2 1,0 2 0,0 0 0,0-1 0,0 1 0,0 0-1,0 0-1,0 0 1,0 0-2,0 0 1,0 0 2,0 0-10,-7 0-10,-2 9 1,-2 8 5,-3 4 5,3 2 4,-2 1 3,2-1 1,2 0 1,3-2-4,2-3 3,3-3-1,1 0 0,0-2-4,0-5 3,10-2 3,2-1 0,4-2 0,1-3 3,-1 0-2,-1 0 0,1 0 1,-4 0-2,5-6 6,-2-3-2,4-2 2,-2 0-2,-3-3-1,0-2 0,-2 2-2,-3-3 3,-2 2 0,-2-2-1,-2 2-1,-2 0 0,-1 2-2,0 2-1,0 3 1,0 3 1,0 2 3,0 3-4,0 0-2,0 0 0,0 0-3,0 0-20,0 4-4,0 13 17,-1 4 10,1 2-3,0-1 4,0 1 0,0-4 2,4-2-2,8-2 1,3-3 0,6-1 5,0-6-2,0-2 1,4-3 3,-1 0-3,0-1 2,-5-11-1,1-2-1,-4-4 3,-1-4-7,3-2 7,-2-5-7,0 2-1,0 0 0,-6 3-5,-3 4-8,-2 6 10,-4 4 1,-1 2 0,0 2 2,0 2-4,0 3-1,0-1 0,0 2-1,0 0 6,0 0-4,0 0-2,0 0-6,0 3-10,0 4 13,6 4 9,2-2 0,1 2-1,0-3 2,-2 5 0,3-3-1,0 2 1,0 1 0,0-2 7,-2 0-3,-1 1 3,-1 1-5,-1 3-1,1 0 2,-6 2-3,0 2 3,0 1 6,-12 1 7,-6 1 2,-4 1-7,-4 0-7,1-3-4,0-2-48,-1-6-93,1-7-197</inkml:trace>
  <inkml:trace contextRef="#ctx0" brushRef="#br0" timeOffset="115900.874">15572 4710 49,'0'0'61,"0"0"-10,0 0-27,0 0-1,0 0-9,81-40 3,-71 25 0,-2-2 44,-2-3-23,-2 1-28,-1-1 6,-3-1-7,0 0-4,0 2 0,-9 1-5,-4 4-2,0 7-1,-1 7 0,-2 0 0,-1 0-2,-2 11-9,3 9 0,2 6 9,3 2 1,7 3-7,0 0-33,4-2-37,0-3-38</inkml:trace>
  <inkml:trace contextRef="#ctx0" brushRef="#br0" timeOffset="116734.2772">16223 4134 150,'0'0'95,"0"0"13,0 0-19,0 0-30,0 0-57,0 0-2,-2 31-11,20 5 11,3 8 4,3 3 0,0 7-1,-5 3-3,-1-1 3,-6-2-2,-6-6 3,-6-4-2,0 0 4,-4-4-1,-16 1 3,-5-3-2,-5-6-6,-1 0-14,-4-8-25,0-1-51,2-7-24,3-6-72</inkml:trace>
  <inkml:trace contextRef="#ctx0" brushRef="#br0" timeOffset="119195.7807">17464 4614 176,'0'0'52,"0"0"-24,0 0 48,0 0-29,0 0-34,0 0-1,0 20-2,0-15-7,0 1-1,0 1 0,5-2-1,2-2 1,3 2 1,1-3-1,5-2 4,-1 0 2,3 0 1,-3-8-5,0-6 1,-1 1 2,0-5-7,-2 1 0,-1 1-2,-4 4-8,-4 4 10,-1 4 0,-2 1 3,0 3 12,0 0-15,0 0-4,0 7-11,-2 11 12,-8 6 3,2-1 0,4 1 0,-2-1 1,3-2-1,1 0-1,2 0-1,0-5 2,0 0-2,2-3 1,7-4 1,2 0 0,3-3 1,3-3-1,2-3 1,0 0-1,-1-3-2,0-13 2,-1-7 0,-1-6 3,-1-1 0,0 0-3,-3 5 0,-3 2 3,0 7 11,-6 2 34,0 6-28,-2 4 15,-1 2-11,3 2-24,2 0-5,5 0-2,2 3 4,-1 11 2,2-2 2,-4 3 0,-1 1 1,-2-1-2,-2 3 3,-3 1-3,-1 2 0,0-2 0,-1 1-18,-16 1-59,-3-2-19,-5-4-146</inkml:trace>
  <inkml:trace contextRef="#ctx0" brushRef="#br0" timeOffset="119411.9604">17651 4373 513,'0'0'0,"0"0"-6,0 0-181,0 0 65,0 0-76</inkml:trace>
  <inkml:trace contextRef="#ctx0" brushRef="#br0" timeOffset="122493.1454">7704 6755 199,'0'0'140,"0"0"-56,0 0-29,0 0-12,0 0-11,0 0-13,0 0 1,-17-28-18,16 39-2,-5 24-13,2 20 13,1 14 0,0 9 0,1-1 1,2 0 3,0-5-4,0-7 0,0-5-1,0-6-1,0-7 2,0-5-1,0-5-15,0-6-12,-1-5-35,-2-7-49,0-6-53</inkml:trace>
  <inkml:trace contextRef="#ctx0" brushRef="#br0" timeOffset="123112.2571">7558 6724 197,'0'0'7,"13"-92"71,4 51-23,2 4-16,6 2 7,-1 7-26,-1 8 6,-1 10-9,0 10 6,2 0-23,3 27 0,5 15 0,-4 8 4,-4 5-2,-8 4 2,-12 0-1,-4 1 0,-6 0 1,-16-4 2,-5-5-4,-7-4-2,1-7-40,0-5-11,3-10 3,7-8 4,9-11 35,4-5 9,8-1 8,2 0 36,0 0 1,0 0 3,0 0-48,23 0-4,11 8 1,12 2 3,2 4 18,6 4-4,-2 1 24,-1 3-7,-1 0-15,-5 2-8,0 1-5,-8 0-3,-7 1 3,-6-2-3,-9 0-2,-5-1 0,-1-4-15,-4 1-37,-4-5-12,-1-2-50,0-4-39,0-9-46</inkml:trace>
  <inkml:trace contextRef="#ctx0" brushRef="#br0" timeOffset="123651.2643">8438 7323 302,'0'0'107,"0"0"4,0 0-73,0 0 7,0 0-39,0 0-6,-3-6-16,3 24 3,0 2 13,0 2 1,0-2-1,3 2 1,0 1 0,0 3 1,0 1-2,-1-2-24,-1 1-51,-1-5-26,0-3-26,0-4-5,3-5 17</inkml:trace>
  <inkml:trace contextRef="#ctx0" brushRef="#br0" timeOffset="124030.2355">8268 7277 275,'0'0'89,"0"0"-21,0 0-33,0 0-8,0 0-27,79-50-3,-30 61 1,2 14 2,0 7 3,-6 2 1,-5 4 3,-9-1-1,-8-1-6,-7 2 5,-12 0-4,-4-1 0,-4 0 7,-20-1-8,-4-5 0,-5-1-2,-6-4 2,0-7-2,-5-4-7,-1-5 9,-3-7-3,0-3 3,2 0-28,3 0-56,3 0-124</inkml:trace>
  <inkml:trace contextRef="#ctx0" brushRef="#br0" timeOffset="124807.0603">8987 6607 166,'0'0'111,"0"0"-45,0 0-26,0 0-19,0 0-11,-33 116-3,17-45 4,4 4 32,0 3 23,6-3-41,6-7-6,0-2-7,2-5 5,12-3-8,3-7-9,2-4 1,5-6-1,3-8 1,0-5 1,4-8-2,6-9 0,4-8-5,8-3-18,2 0-29,-1-17-67,-5-7-85</inkml:trace>
  <inkml:trace contextRef="#ctx0" brushRef="#br0" timeOffset="125503.9829">9503 6699 191,'0'0'86,"0"0"-32,0 0 3,0 0-29,0 0-12,-91-23 10,64 44-26,-1 9-5,4 14 2,2 11 2,2 9 1,4 0 7,5 1 12,7-6-3,4-7 27,0-5 4,6-4-40,18-7-6,4-10 0,8-6 5,1-9-1,4-10 1,0-1 2,4-6 1,4-15-1,-1-7-2,0-6-3,-8-3 1,-7-3-1,-6 0 4,-8-2-3,-7-2 9,-4-6 16,-7-1-9,-1 0-14,-1 0-1,-17 8 1,-9 2-6,-5 6 1,-3 5 0,-2 6-1,2 7 0,4 9-1,4 6 0,3 2-3,-1 16-1,2 20-1,7 11 0,6 6 5,10-1 0,0-2-3,11-5 3,12-9 0,11-7 1,8-6 0,6-7 0,7-7-21,3-6-37,-1-3-45,-8 0-74,-9-6-157</inkml:trace>
  <inkml:trace contextRef="#ctx0" brushRef="#br0" timeOffset="128427.2951">9982 6512 48,'0'0'111,"0"0"-59,0 0-2,0 0 34,0 0-9,0 0-23,-13-69 17,8 65-13,5 3-11,0 1-21,0 0-24,0 0 0,0 19-9,17 15 3,8 12 6,6 7 0,2 4 2,0 0-2,-5 5 2,-10 3-1,-6 1 0,-10 1 0,-2-4 1,-18 0 2,-12 2-2,-10 0-2,-5-3 0,-1-6-41,4-8-23,6-8-70,6-10-71</inkml:trace>
  <inkml:trace contextRef="#ctx0" brushRef="#br0" timeOffset="129129.1833">11310 6918 143,'0'0'76,"0"0"28,0 0-33,0 0-13,0 0 8,0 0-36,-15-27-25,15 24-5,12 0 0,9 0 5,4 0-3,6 2 1,4-2-3,2 3 0,1 0-34,-4 0-60,-7 1-49,-11 13-81</inkml:trace>
  <inkml:trace contextRef="#ctx0" brushRef="#br0" timeOffset="129345.3446">11361 7130 167,'0'0'8,"0"0"-3,0 0 62,0 0 1,0 0-14,91-7-34,-65 1-12,0 3-8,-4 0 0,1 3-45,-7 0-68,-7 0-62</inkml:trace>
  <inkml:trace contextRef="#ctx0" brushRef="#br0" timeOffset="130200.8064">12775 6586 120,'0'0'69,"0"0"-20,0 0-7,-13-86-9,-4 70 16,-4 0-2,-7 4-29,-5 5-17,-4 5 3,-4 2 6,0 0 33,1 14-41,2 10 0,2 7-2,5 8 0,4 11 0,2 12 2,4 15 10,4 10 17,4 3 7,7-2-28,6-13 12,0-8 7,12-9 0,14-11-20,5-8-7,12-8 3,3-7 1,5-6-1,3-9 1,-2-9-4,5 0-18,-2-5-31,0-17-61,-7-4-79,-7-3-116</inkml:trace>
  <inkml:trace contextRef="#ctx0" brushRef="#br0" timeOffset="131108.2667">13270 6928 126,'0'0'29,"0"0"8,0 0 22,0 0 13,-98-16 2,74 18 15,3 10-73,0 8-16,0 4-3,4 4 0,1 4 2,6-1 1,7-1 7,3-4-6,0-3 31,9-4-27,5-4-5,3-3 0,3-4 4,7-7-2,0-1 3,1 0 3,-1-10-2,1-8-5,-4-3-1,-3-5-12,-5 0-18,-8 1-9,-7 0 26,-1-3 1,0 5 12,-9 1 0,-4 4 1,-4 4 4,1 7-5,2 1-1,0 4-3,6 2-9,4 0-6,2 0 17,2 0-19,0 0-10,5 0 19,12 0 12,8 0 3,3 0 3,3-4-2,-1-5-2,0-2-2,-2-1 0,-4-3 6,-2-1 0,-5-4 0,-1 2 5,-7 0 12,-3 0 8,-4 3 3,-2 0-13,0 1-10,0 7-10,0 0 0,0 6 2,0 1-3,0 0 0,8 4-20,6 16 9,7 8 11,0 3 1,-3 3 9,-3 3 12,-2-1-2,-7 2 6,-1-4-12,-5-1-6,0 0 10,-2-1-6,-15 1-1,-6-2 1,-3 0-9,1-4-2,1-5-1,3-2-28,-3-4-18,-1-2-46,-2 0-65,-1-5-88</inkml:trace>
  <inkml:trace contextRef="#ctx0" brushRef="#br0" timeOffset="131877.302">13964 6602 151,'0'0'65,"0"0"25,0 0-34,0 0-22,0 0 0,-87-36-34,70 43-1,-4 16-1,6 10-2,-4 9 1,3 11 3,0 7 0,4 4 2,1 0 13,6-5-10,5-8 0,0-7-5,7-8 0,13-6 2,5-7-1,6-6 17,1-6 12,1-6-4,-1-5-6,3 0 11,3-8-18,1-11 2,-1-7-7,-1-4-4,-3-5-2,-2-2-1,-4-5 4,-9-5-3,-7-3 0,-9-3 6,-3 2-8,-4 3 0,-20 3 0,-5 1 2,-5 5 7,-2 5-5,2 2 2,-3 7 5,-4 7-8,0 7-2,3 11-2,1 0-3,6 12 3,2 21-6,4 11 5,4 7 1,11 1 1,8 0 8,2-7 3,16-3-10,17-5 8,9-6-7,10-7 0,4-9 3,2-5-5,2-5-5,-1-5-38,1 0-54,-3-5-91,-8-11-167</inkml:trace>
  <inkml:trace contextRef="#ctx0" brushRef="#br0" timeOffset="132612.9869">14747 6639 208,'0'0'40,"0"0"50,0 0 2,0 0 5,0 0-25,0 0-35,5-28-37,-24 66-4,-14 25 3,-11 26 1,-8 11 4,-4 6-4,-1-4 0,-3-7 0,2-9 3,6-8-2,8-9-1,6-8 0,11-8-2,7-9 2,6-6-1,5-6-5,1-8-31,8-6-28,0-9-29,9-9-35,16 0 10</inkml:trace>
  <inkml:trace contextRef="#ctx0" brushRef="#br0" timeOffset="133161.476">14722 7324 55,'0'0'322,"0"0"-217,0 0-33,0 0-39,-22-89 2,22 71-6,14 2-25,3 4 5,2 6-8,4 6-1,-2 0-1,1 16-3,0 15 3,-5 6 0,-4 9 1,-7 2 6,-6 0-5,0 1 0,-16 0 3,-5-4-4,-8-2 1,1-4-1,-2-4-4,4-4 4,2-7-3,7-5-4,2-2 3,6-9 2,6-1 0,3-4-5,0-2-4,8-1 4,17 0 4,13 0 3,9-2 3,6-9 0,2-1 0,-2 1-3,-4 2 0,-1 2-21,-2-1-81,-4 2-50,-7-1-66</inkml:trace>
  <inkml:trace contextRef="#ctx0" brushRef="#br0" timeOffset="139293.022">15471 6985 109,'0'0'280,"0"0"-177,0 0-6,0 0-33,0 0-36,0 0-21,0 0-5,-20-21-4,20 21-12,-3 0-31,2 0-91,1 6-139,0-2 99</inkml:trace>
  <inkml:trace contextRef="#ctx0" brushRef="#br0" timeOffset="139780.8117">15996 6411 119,'0'0'130,"0"0"-21,0 0-25,0 0-25,0 0-20,0 0-34,-4-4-5,10 2-5,16 1 4,9-3 1,5 1 1,3 0-1,-2 3 0,-1 0-2,-5 0-75,-2 0-7,-6 0-8,-6 5-54</inkml:trace>
  <inkml:trace contextRef="#ctx0" brushRef="#br0" timeOffset="140055.6189">16136 6443 197,'0'0'162,"0"0"-86,0 0-9,0 0-35,0 0-25,0 0-6,-36 59 5,30-28-2,2 6 2,3 4 19,-1 0-1,-1 1 12,2 0-13,-2-1-20,1 1 0,2-2-3,0 1-1,0 0-1,-1-4-24,-2-1-10,-2-2-40,1-7-55,-2-3-22,0-6 0</inkml:trace>
  <inkml:trace contextRef="#ctx0" brushRef="#br0" timeOffset="140256.1667">15939 7186 383,'0'0'158,"0"0"-155,0 0-2,0 0 1,0 0 0,0 0-2,81 0 18,-39-3-12,0-1-3,-2-1-3,-1 0-10,-2 1-53,-4 1-21,-4-1-80,-3 1-57</inkml:trace>
  <inkml:trace contextRef="#ctx0" brushRef="#br0" timeOffset="140877.6502">17343 6807 338,'0'0'125,"0"0"-109,0 0 6,0 0 8,0 0-29,0 0 3,56-17 11,-24 13-1,3-2-12,1 2-1,-3 1-2,-1 1-4,-3 2-39,-3 0-33,-2 0-24,-5 0-47</inkml:trace>
  <inkml:trace contextRef="#ctx0" brushRef="#br0" timeOffset="141695.4416">18197 6873 274,'0'0'110,"0"0"-75,0 0 7,0 0 38,0 0-42,0 0-20,0 0-5,-3 0-2,3 0-2,0-4 0,10-6-2,6-3-7,3 0 2,0-3-1,-2 1 0,-3 0-1,-3 4 1,-4 1 1,-3 3 0,-2 3 2,-2 0-1,0 3 4,0 1-5,0 0 8,0 0-5,0 0-5,0 9-11,0 12 2,0 6 9,-2 3 3,1 0-3,1-3 0,0-1 0,0-2-2,0-3 2,8-1-17,2-6-8,5-3-39,0-8-58,4-3-53,-1 0-70</inkml:trace>
  <inkml:trace contextRef="#ctx0" brushRef="#br0" timeOffset="141898.1447">18376 6568 600,'0'0'7,"0"0"17,0 0-24,0 0-7,0 0-3,0 0-28,-17-31-90,17 31-113,0 0 34</inkml:trace>
  <inkml:trace contextRef="#ctx0" brushRef="#br0" timeOffset="142721.4007">19217 6439 70,'0'0'130,"0"0"-19,0 0-53,-23-93-17,9 68-11,-5 1-5,-1 1-20,-5 2 13,-5 3-7,-2 3-4,-3 6 3,-1 3 3,0 6 12,3 0-23,5 3-2,4 15-3,8 6 2,5 10-7,6 12 0,5 10 7,0 4 1,11 4-1,7-1 2,5-1-2,2-1 1,2-2-2,1-1 2,5-1 0,-2-6 0,1-4 0,-6-8 2,-6-4-2,-5-5 0,-9-5 0,-6 0 0,0-6 2,-16-1 2,-7-3 26,-5-4-4,-2-7 9,-3-4 11,0 0-41,-1-7-5,-2-10-2,5-2-15,1-2-14,4 1-33,3 2-67,5 1-118</inkml:trace>
  <inkml:trace contextRef="#ctx0" brushRef="#br0" timeOffset="143708.0832">19295 6843 132,'0'0'100,"0"0"-90,0 0-8,0 0 61,0 0-28,0 0-35,0 0 1,-4 0 0,18 0 1,4 0 3,5 0 1,3-2 0,0-6-3,-3-6 0,-4 2-2,-5 2 0,-5-3 4,-3 3 6,-4-2-11,-2 3-4,0 1-1,0 4 4,0 1 0,0 3 0,-6 0 1,0 0 8,-2 4-8,0 13-1,3 7 1,-1 1 6,3 4 7,0 0 7,3-5-17,0-3 0,0-4-3,2-4 1,4-4 0,0-2-1,1-2-1,3-3 0,2-2 1,6 0 0,2-15 1,2-3-1,-1-1 0,-1 0-2,-1 2-1,0 0 2,-2 4 1,-1 5-1,-6 4 1,-2 4-5,1 0-1,-5 0 2,1 9 4,-1 5 1,-2 1 13,-1 1 6,-1 1 8,0-4-2,0 0-14,0-5-10,0-1 1,0-3 1,0-2-2,0-2 4,0 0-4,0 0 4,0 0 8,0 0 34,2-10-1,5-9-32,7-8-15,4-5-3,4 5-18,0 3 5,0 9 10,-5 6 5,1 6-4,-3 3 2,0 0 1,-2 1-2,0 13-1,0 5 2,-3 1 2,-1 1 2,0 0-1,-2-2 0,0-2 0,-2-2 1,0-1-1,1-4 0,0-2-23,4-3-94,4-5 11,-2 0-18,2-16-94</inkml:trace>
  <inkml:trace contextRef="#ctx0" brushRef="#br0" timeOffset="143933.3274">19632 6534 602,'0'0'6,"0"0"-6,0 0-95,0 0-4,0 0 18,0 0-174</inkml:trace>
  <inkml:trace contextRef="#ctx0" brushRef="#br0" timeOffset="144980.9173">20305 6438 14,'0'0'71,"0"0"-32,0 0 12,0 0 11,0 0-10,0-84 27,-9 75-40,0 0-1,-3 5 23,3 2-26,-1 2-7,-5 0-4,-3 12-24,-5 15 0,0 14-8,-1 10 3,1 7 5,1 7-4,3 1 3,5-2 0,8-2 2,6-4-2,0-7 0,17-8 1,9-9 1,9-8 1,8-10-2,3-6 5,6-8-1,3-2 3,0-4-2,1-17-2,-4-6 4,-7-4-4,-3-5 10,-13-4 9,-6-4 18,-8-3-9,-9-1-21,-6-2-2,0-1 3,-21 2-6,-7-1 0,-2 3-3,-4 4-1,2 2-1,7 8-1,-2 6 1,3 9-1,2 9 1,-2 7-2,1 2-5,-3 8 1,-3 20 5,-1 14-6,2 8 5,4 6 1,11-1-4,7-3 5,6-6-1,3-6-4,19-8 5,11-3 0,4-3 0,2-7 0,6-6-17,3-8-26,4-5-33,-3 0-86,-3-4-106</inkml:trace>
  <inkml:trace contextRef="#ctx0" brushRef="#br0" timeOffset="145430.4116">21146 6970 580,'0'0'50,"0"0"-50,0 0-13,0 0 12,0 0-54,0 0-178,14-10-21</inkml:trace>
  <inkml:trace contextRef="#ctx0" brushRef="#br0" timeOffset="149481.6197">21707 6140 205,'0'0'103,"0"0"-51,0 0-43,0 0 3,0 0-12,0 0 17,0 0-13,-69-19-3,56 22 0,1 10 5,-5 10 6,-3 13 11,-4 16-14,-3 21 18,-1 16-5,3 10 20,2 3-18,10-3 3,7-7 11,6-9-27,0-11-8,16-10-1,8-9-2,1-10 0,1-3-9,-1-7-22,1-4-32,5-5-37,6-14-103</inkml:trace>
  <inkml:trace contextRef="#ctx0" brushRef="#br0" timeOffset="152050.5472">22167 6425 55,'0'0'74,"0"0"-28,0 0 24,0 0 25,0 0-28,0 0-14,0 0 3,0-53-13,0 53-14,0 0-1,0 0-28,0 0-7,0 22-6,1 19 13,10 15 12,-2 4 14,1 0-3,-4-3-17,-1-2-5,-5-2-1,0-1 1,0-2 0,0-4 3,-6-3-4,-3-3-25,-2-7-2,2-6-57,3-7-56,3-13-69</inkml:trace>
  <inkml:trace contextRef="#ctx0" brushRef="#br0" timeOffset="152605.1344">21998 6480 224,'0'0'43,"0"0"8,0 0-43,46-94 36,-19 69 18,1 1-9,4 2-14,1 4 2,1 5-5,2 10-26,1 3-8,6 11-1,2 19-2,0 12 2,-3 8-1,-11 4 1,-9 5 1,-10 1 1,-9 2-2,-3 3 0,-10 5 9,-17 1-5,-6 0 4,-7-5-6,-3-9 4,-2-4-4,-3-8 0,2-4-2,0-8-1,7-8-5,5-11-5,4-8 10,-2-6 3,-1-2 4,-2-14-6,2-5 0,6-3 3,2 3-4,4 1-34,9 4-31,9 0-91,3 3-74</inkml:trace>
  <inkml:trace contextRef="#ctx0" brushRef="#br0" timeOffset="153554.3799">22535 7046 36,'0'0'43,"0"0"37,0 0 6,0 0-19,0 0-28,0 0-15,74-66-22,-61 64-2,-1 2 0,1 0-3,1 3 1,-1 11-2,-1 3 4,-3-1 0,-3 2 0,-4 1-3,-2-3 2,0 4 1,0-4 4,-10 2-4,0-5 2,-2 0 2,5-3-1,1-2-2,2-4 4,3-1-5,1-3 2,0 0 1,0 0 4,0 0 11,0-12 34,11-7-34,5-10-14,5-3 1,3-1 3,-4 0-8,-3 6 9,-5 7 14,-3 7-3,-6 5 8,-2 7 1,-1 1-13,0 0-10,0 0-6,0 0-8,0 18-8,-6 6 16,-4 6 1,3 0-1,2-1 0,5-5 0,0-3-2,0-3-2,12-2 3,9-3-19,6-5-14,7-4-2,4-4-69,1 0-96</inkml:trace>
  <inkml:trace contextRef="#ctx0" brushRef="#br0" timeOffset="161289.6359">23593 6327 82,'0'0'55,"0"0"24,0 0 11,0 0-5,0 0-11,0 0-3,0 0-19,0-3-18,0 3-15,0 0-17,0 0 0,0 0-4,0 0 1,0 0-4,0 0-2,-7 16 0,-11 10 7,-5 8 0,-4 9 1,-4 5 0,-2 5-1,-2 1 0,-1 3 0,2 0 0,1 0 2,1-3-2,7-2 0,4-6-3,3-5-17,3-5-4,6-7-41,3-7-2,5-5-42,1-10-38</inkml:trace>
  <inkml:trace contextRef="#ctx0" brushRef="#br0" timeOffset="161744.1148">23317 6363 231,'0'0'113,"0"0"-41,0 0-15,0 0-6,0 0-23,0 0-26,0-8-2,0 25-22,2 8 18,9 10 4,3 3 14,1 1-7,1 1 2,-4 1-1,2 1-6,-2 1 4,-1-3 10,-2 2-11,1 0-1,-4 0-1,1-3-2,-3-4-1,-1-8 0,3-7-16,0-4-46,0-6-49,5-3-51,-2-6-8</inkml:trace>
  <inkml:trace contextRef="#ctx0" brushRef="#br0" timeOffset="164219.6072">24111 6706 109,'0'0'119,"0"0"-64,0 0-19,0 0-18,0 0 7,0 0-18,0 0-6,40-2 13,-8 2-1,3 0-7,8 0-5,2 0-1,1 0-20,-1-1-28,0 1-27,-5 0 31,-2 0-36,-4 0-14</inkml:trace>
  <inkml:trace contextRef="#ctx0" brushRef="#br0" timeOffset="164869.2284">24257 6552 139,'0'0'106,"0"0"-7,0 0-14,0 0-9,0 0-25,0 0-10,0-25-7,0 25-12,0 0-18,0 0-4,0 4-9,0 19-5,0 6 12,0 5 4,0 1-2,0-2 2,0-1-2,0-1 0,0 1 0,-3 3 0,-1-1-11,-1-1-5,1-1 6,1-5-38,-2-6-42,4-6-65,1-11-102</inkml:trace>
  <inkml:trace contextRef="#ctx0" brushRef="#br0" timeOffset="165455.2357">25048 6363 383,'0'0'67,"0"0"-14,0 0-17,0 0 4,0 0-6,0 0-34,-9 13-23,9 26 14,-2 12 9,2 2 1,0-2 6,0 0 0,0-4 5,0 0-6,0 1-4,0 2 2,0-1-4,2-5-3,-2-4-52,0-11-57,0-9-64,0-9-67</inkml:trace>
  <inkml:trace contextRef="#ctx0" brushRef="#br0" timeOffset="165897.7005">24830 6418 351,'0'0'6,"0"0"-6,-3-82 0,9 58 1,6 4-1,0 2 16,6 3 12,3 3-1,6 2-1,7 5-6,9 5-7,6 3 6,11 21-1,3 11-3,1 7-8,-7 8-2,-7 2-4,-11 2-1,-9 1 8,-11-3 19,-8 1-22,-11-2 4,0 2 4,-9 3-7,-15-4 5,-6-2-7,-6-5-1,-6-6 3,-8-4 0,-4-7 5,-3-6-8,6-9-3,2-8 0,6-5-20,1 0-10,7 0-13,3-11-41,5 0-79,5 1-125</inkml:trace>
  <inkml:trace contextRef="#ctx0" brushRef="#br0" timeOffset="166630.4655">25741 6866 119,'0'0'98,"0"0"-45,0 0-6,0 0 21,0 0-13,0 0-26,0-18-13,0 18-13,0 0-3,-3 19-10,-1 11 10,-3 8 7,-2 2 3,-3 2-9,-3-1 4,1-3-4,-2-1 0,2 1 3,-5 0-4,1-1-5,-3-2 3,2-5-18,4-6-30,5-5-46,7-9-38,3-9-66</inkml:trace>
  <inkml:trace contextRef="#ctx0" brushRef="#br0" timeOffset="169159.3889">25500 6890 66,'0'0'82,"0"0"-8,0 0-33,0 0 38,0 0-53,0 0 40,-14-26-27,12 26-6,2 0-12,0 0-16,0 0-5,0 0-5,0 0-6,0 12-7,0 9 8,0 5 10,0 1 1,0-3 1,2 0-4,4-3 2,2-3-2,-1-3 1,5-2-4,-3-5-1,3-3 0,1-4 4,3-1 0,0 0 0,2 0-5,0-9 0,-3-1-1,-4-2 8,-4-1 5,-3-1-1,1-3 20,-2-2 10,1-1-26,0 1 3,-2 1-9,-1 2 3,1 1 6,-2 3-9,1 3 7,-1 6 3,0 2 5,0 1-1,0 0-3,0 0-10,0 0 2,0 0-5,0 0 1,0 0-1,0 0 0,0 0 0,0 0-1,0 0-4,0 0 1,0 0-5,0 1 8,0 6 1,0-2 0,0-3-1,0-1 1,0-1 0,0 0 1,0 0-1,0 0 1,0 0 1,0 0-1,2 0 3,-2 0-4,0 0 2,0 0 0,0 0 3,0 0 4,1 0 1,-1 0-6,0 0 4,0 0-6,0 0 1,0 0 0,0 0-2,0 0 3,0 0-4,0 0 2,0 0 6,0 0-7,0 0 2,0 0-6,0 0 5,0 0-4,0 0 2,2 0-1,-2 0 1,0 0-3,1 0 1,-1 0 2,0 0 0,0 0 0,0 0 0,2 0-6,2 0 1,2 0-5,3-1 3,-4-1-3,-2 2-3,-2 0 10,-1 0 1,0 0 2,0 0 0,0 0 1,0 0-1,0 0 4,0 0-4,0 0-2,0 11-5,0 4 7,0 5 0,0-1 0,-4 2 0,-1 0-1,1 0 2,-5 0-2,3 0 1,0 0 0,-2 0 1,1-1 0,0 0-2,1 2 1,-1 2 0,1 3 0,-2 2 0,0-1 0,-1-2 1,-3 0-1,2-4 0,-1-2 0,1-4 0,1-2 0,0-2 1,-1-1 1,2-6-1,-1 2 0,0-3-2,-1-1 1,1-3-7,0 0 7,-1 0 1,-1 0 0,2 0 3,3-6 1,-1-3 1,5-3-2,2-1-2,0-3-1,2-2-1,20-4-4,11-4 2,9-4 1,10-2 1,5-2 0,1 2-2,-3 2 2,-7 6-14,-2 4-21,-7 4-19,-5 6-28,-3 0-67,-7 3-55</inkml:trace>
  <inkml:trace contextRef="#ctx0" brushRef="#br0" timeOffset="170231.0955">26574 6277 88,'0'0'123,"0"0"-11,0 0-25,0 0 15,0 0-49,0 0-9,0-15-14,0 15-16,-3 0-14,-10 15-14,-7 17 12,-8 11 2,-4 7 0,-2 5-1,-3 1 1,0 3 0,-4 3 2,-1-3-1,1-2-1,5-2 2,6-5-2,5-2-3,0-4-1,3-5-19,2-4-13,5-8-39,3-8-21,6-7-37,4-8-44</inkml:trace>
  <inkml:trace contextRef="#ctx0" brushRef="#br0" timeOffset="170678.8329">26168 6334 230,'0'0'123,"0"0"-54,0 0-69,0 0-1,0 0-7,0 0-5,-3 29 13,8-3 4,5 2 7,1 5 3,2 1-4,1-2-8,0 1 0,1-2 1,0-1-3,-1-1 1,-3-3-1,-2 2-13,-1-4-53,-2-3-51,-1-4-50</inkml:trace>
  <inkml:trace contextRef="#ctx0" brushRef="#br0" timeOffset="171466.403">26922 6676 248,'0'0'133,"0"0"-85,0 0-36,0 0 15,0 0-17,0 0-10,19-6 7,9 6 37,10-2-13,1 1-14,7-2-15,3 0 1,5 0-3,4 0 0,0 0-16,-4 0-54,-8 1 2,-10 2-39,-9 0-73</inkml:trace>
  <inkml:trace contextRef="#ctx0" brushRef="#br0" timeOffset="171839.7558">27212 6494 247,'0'0'90,"0"0"-62,0 0-18,0 0-2,0 0 13,0 0 3,-5-12 9,2 12-33,0 12 5,1 9-5,-2 5 33,-1 1-20,1 1-3,-2-1-7,0-1 0,3-2 0,0-1-3,3-2-5,0 3-9,0 1-17,0 3-13,0-3 31,0 0-30,0-5-55,1-8-55</inkml:trace>
  <inkml:trace contextRef="#ctx0" brushRef="#br0" timeOffset="172508.502">27905 6283 249,'0'0'55,"0"0"64,0 0 4,0 0-39,0 0-28,0 0-24,0-44-11,0 44-21,0 3-3,-2 25-16,-2 13 13,-2 6 6,-3 3 0,2-2 0,2-2 0,0-4 0,2 1 1,0-1-1,-1 0-6,-2 2 3,2-4-42,-1-5 1,4-5-15,1-9-37,0-8-111</inkml:trace>
  <inkml:trace contextRef="#ctx0" brushRef="#br0" timeOffset="172998.9329">27598 6260 328,'0'0'79,"0"0"-25,0 0-24,0 0-27,22-92 1,6 73-2,10 3-1,7 2 5,10 6 16,1 8-9,7 0-6,3 20-3,5 12-1,-1 7 10,-6 3-1,-10 3-6,-14-1-1,-13 1-4,-12 2 3,-8-1-4,-7 4 5,-5-1 4,-23 2 1,-14-4 3,-14 0 10,-9-2-13,-2 0 0,-1-6-7,7-5-3,5-9 0,5-8-11,8-8 7,2-6 1,6-3-4,6 0-28,4-1-44,5-9-73,7 0-42</inkml:trace>
  <inkml:trace contextRef="#ctx0" brushRef="#br0" timeOffset="174035.5339">28300 6720 247,'0'0'104,"0"0"-48,0 0 10,0 0 12,0 0-36,0 0-3,-1-17-16,11 11-23,9 2-4,4-1-1,1 5 2,0 0 3,1 0 0,0 5-7,-1 9 5,-3 6-4,-3 3 1,-9 3 2,-6 0-7,-3 3 10,0-2-4,-15-1 4,-9-5 2,-3-3-2,4-3 6,1-4-6,6-6 3,7-2 2,5-3-3,4 0 3,0 0 2,0 0-7,3-11-1,10-4-25,11-1 18,1 7 7,2 3-4,-1 6 3,-5 0-2,-4 5 0,-6 16-1,-5 6 2,-6 9 0,0 3 1,-15 2 4,-7-1-2,-4-2 1,3-2 0,-2-6 3,3-2-3,1-6-1,3-7 5,2-5-5,7-5 6,1-5 37,4 0 10,3 0-16,1-16-25,0-9-7,13-6-1,11-2-4,8-2-1,6 4 1,2 0-7,3 6-19,-2 3-14,-4 5-9,-3 4-20,1 3-55,2 1-86,-3-1-9</inkml:trace>
  <inkml:trace contextRef="#ctx0" brushRef="#br0" timeOffset="175400.8739">28984 6256 187,'0'0'141,"0"0"-81,0 0-15,0 0-16,0 0-26,0 0-3,-5 0 1,5 0-4,0 0-5,18 0 3,8 0 5,9 0 19,2 0 5,1 0 1,-1 0-7,-1 0-6,2 0 5,-2 0-8,-6 0-3,-5 0-6,-5 3-3,-5 6 2,-3 2 0,-3-1-2,-3 5 1,-3 0 0,-3 3 2,-7 5 6,-16 1 0,-9 3-5,-4 3 1,-5 5 11,-2-1-9,-3 3-4,-1-3 1,0-1-2,2 0-7,0 1-3,5-3 10,4-2-2,4-4 3,4-2 0,7-4 2,6-5-2,7-5 0,5-6 0,3 0-4,0-3-2,0 0 3,0 0 3,4 0 0,17 0 10,4 0 10,4 0-13,5-6 10,3-2-10,6 2 4,4-1-10,6 1 1,-1-1 3,-1 2-2,-6 0-3,-9 1 0,-6 2 0,-9 1 0,-5 1-4,-2 0 0,-6 0-17,-2 0-22,-1 0-35,-5 0-44,0 0 32,0-2 58,0-5-95</inkml:trace>
  <inkml:trace contextRef="#ctx0" brushRef="#br0" timeOffset="175994.1918">29661 5985 255,'0'0'22,"0"0"-1,0 0-5,0 0 32,0 0 30,0 0 4,-8-30-14,8 30-54,0 0-14,0 24-18,2 14 5,12 10 10,3 6 6,4 4-4,0 0 1,0 2 0,-2 3 1,-7 1 1,-3-2 11,-6-2-8,-3-3-1,0-5 1,-12 1 1,-16 3-6,-8 2 8,-11 1-8,-9-2-6,-8-7-30,-6-6-37,-2-5-43,3-9-56</inkml:trace>
  <inkml:trace contextRef="#ctx0" brushRef="#br0" timeOffset="334845.0814">7215 6110 9,'0'0'46,"0"0"-19,0 0 13,0 0 10,0 0-2,0 0-46,0 0-2,0 0-3,-6-20 3,4 20-8,1 0-2,1 0 7,0 0 3,0 0 2,0 0 6,0 0 21,0 0 10,0 0-6,0 0-11,0 0-1,0 0 1,0 0-1,0 0 3,0 0 2,0 0 4,0 0-11,0 0-5,0 0-11,0 0-3,0 0-2,0 0-5,0 2 1,0 13-5,1 7 11,8 9-2,1 4 2,1 4 2,3 1-2,-3 4 3,1-1-3,0 1 3,-1 0-2,1-1 0,2 1-1,-3 0 0,5-1 1,-2 9-1,-1 5 0,-4 12 1,0 8 24,-1-3-10,0-2-12,-3-6-3,1 0 2,-3-1 2,-3-4 0,0 1 13,0-6-9,0-8 2,0-6-8,3-9-2,-1-4 2,-2-7-2,1-2-11,2-6-43,3-4-67,-2-7-75</inkml:trace>
  <inkml:trace contextRef="#ctx0" brushRef="#br0" timeOffset="339083.9849">7249 6131 18,'0'0'6,"0"0"-5,0 0 15,0 0 16,0 0 7,0 0 15,6 5 23,-5-5-16,-1 0-37,0 0 1,0 0-15,0 0-9,3 0-1,2 0-2,2 0 2,8 0 0,3 0 2,3 0 8,6 0 11,-2-5-14,-1 0-1,0 4-4,0 0-2,-2-1 0,-1 2 3,0 0-3,3 0 0,-3 0 2,4 0-1,-4 0 0,0 0-1,-3 0 2,1 0-2,2 0 0,3 0 0,6 0 0,3 0 0,3 0 1,-1 0-1,4 0 0,4 0 1,3 0-1,-1 0 0,1-1 1,-2-1-1,-4 1 0,0 1-1,-2-2 2,-1-1-1,-1 1 0,5-1-2,-2-1 2,2 1 2,0-1-2,-3-1 0,-4 2-1,-4 0 2,-3 1-1,-6 2 0,-2 0 0,-1 0 0,-3 0 0,3 0 0,0 0 0,1 0 1,6-1-1,-5 0 0,4-2 0,-2-1 1,0 1-1,-2 0 0,5 0 0,-1 0 2,4 2-4,-1-2 4,1 0-2,2-2 0,-4 1 0,5-1 0,1-1 0,-1 2 1,3-2-1,-1 2 0,0 0 0,1 3 0,2-3 0,3 3 0,-2-2-1,3 0 1,-1-1 0,6 1 0,4-1 0,8 0-3,5 0 3,1-1 0,6 0 0,-2 2 1,-3 0-2,4 2 2,-2-3-1,1-1 2,2 0-1,1-1-1,3 1 0,0-2 0,5 1 1,3 1-1,2 0 0,2-3 2,4 1-2,2 1 0,-1-2 2,-2 2-1,-3 2 2,-3-1-3,-4 1 0,2-1 0,-1 2 3,1 0-3,6 3 0,5 0 1,8 0-1,-1 0 0,-1 0-1,-3 2 1,-9 4-2,-3 1 2,-7-1 6,-5 3 4,-3-1-7,-3-2-1,8 3 0,4-5-1,1 0 0,5-3 0,2-1 1,3 0-2,1 0 3,0-5-3,1-5 1,-1-3 2,6 3-2,3 0 1,5-1 1,0 2-3,-2 0 1,-4 1-1,-2 1 0,-3 0 0,3 2 0,-3 0 0,0 3 0,-3-1 2,-2 0-3,2-2 3,-2 2-1,0-2 2,-4 3 0,-1 2 0,1 0-2,-2 0 0,-1 0-1,-1 0 1,-3 0 2,2 0-3,1 0 3,1 0 2,-6 0-4,0-3-1,-5-2 2,3 0-2,-1-1 2,-2 4-1,1-3-1,-3 0 0,1 2 0,-1 2 1,-4-1 0,1 1-1,-3 1 0,-4-2-1,-1 2 1,-1 0 0,2 0 1,0 0-1,2-2 0,2-2-1,-2 1 1,0-3 3,2 0-3,-1 0 2,3-1-2,-1 1 1,0-1 0,-3 4-1,2 1 1,0-1-1,4 3 3,1 0-3,3 0 0,-4 0 1,1 0-2,-2 3 1,3 1 0,4 1 3,1 1-3,3-2-1,0 0 0,2 1 2,8 0-2,1-1 2,3-1-1,5 0 1,-2 2-1,3-2 0,1 0 1,-3-2 0,4-1 2,4 0-3,1 0 0,6 0 0,1 0 2,4-5-2,0-2 0,1 1 0,-1 0-2,-6 0 4,-6-1-2,0 2 0,-5-1 1,4 3-1,1-1 0,3-2 0,0 0 0,-2-1-3,3 2 3,0-1 0,-4 2 0,-5 3 0,-1 1 2,-1 0-1,-1 0-1,2 0 0,0 1 0,3 6 0,-5-1 1,-3-2-1,-3 1 0,-4-2-1,-2-2-2,-3 2 3,-5 0 0,-1-1 2,-4 0-2,0 0 0,-2-2 1,-4 0-1,-2 0 4,-1 0-4,2 0 0,1 0-3,3 0 5,2 0-2,-2 0 0,-2 0 0,-4-4 0,0 1 0,0 1 0,0 2 0,3 0 0,0 0 0,1 0-2,-3 0 2,-3 3 2,-1 3-2,-3 2 0,-3-2-2,2-1 4,0 3-1,0-3-1,2-1 1,4-1-2,4-1 1,3-2 0,3 0 2,6 0-1,2 0-2,7 0 1,6-4 0,3-3 0,3 1 0,0 0 0,1 5-1,2-2 1,1 3 0,0-2 0,2 2 1,6 0 2,0-1-3,3 1-3,1-2 3,2 1 0,1 1 0,-1 0-1,-1 0 2,-7 0-1,-4 0 0,-3 0 1,0 0-1,3 1 0,-1 1 0,0-2 0,0 0 0,-2 0-1,0 0 0,-5 0 1,-2 0 1,-5 0-1,-3 3 0,-4 0 0,-5-2 0,-2 0 0,-1 1 0,2-2 4,4 2-2,-4-2-2,-4 0 0,2 0 0,-1 0 0,0 0 1,3 0-1,2 0 0,-4 0-1,2-2 3,-2 0-2,-5 2 0,0 0 3,-6 0-8,-1 0 5,0 0 0,-2 0 0,7 0 0,2 0-3,1 0 1,-1 0 0,-4 0-10,-2 0 4,-4 0 2,-1 0 4,1 0 2,0 0-4,-4 0 4,-2 0 1,-3 0 1,-4 0-2,-2 0-2,-1 0 0,-2 0-5,-2 0 6,-6 2 1,-2-2-6,-4 0 5,-5 0-3,-6 0 4,-5 0 3,-4 0-3,-3 0 1,0 0 5,0 0-2,0 0 0,0 0-4,0 0 0,0 0 0,0 0 0,0 2 0,0-2 0,0 0 0,0 0 1,0 0-1,0 0 0,0 0-1,0 0 0,0 0 1,0 0 0,0 0-4,0 1 4,0-1-3,0 0-2,0 2 3,0-2-4,0 3-1,0 3-4,0 5 10,-3 2 0,-6 0 1,0 3 0,2-3 0,-2 0 0,1 1 0,2 1 0,0-1 0,-1-1 2,0 2-2,1 2 0,0 1 1,1 3-1,2 0 0,1 2 0,2-2 0,0 3 4,0 0 2,-1 0-5,-2 3 2,-3 3 0,2 0 3,-1 3-3,2-2-2,0-5-2,0-2 0,-1-4 1,2-2 3,-2-1-3,1 2 0,1 4 0,2 4 2,0 3-4,0 0 4,0 2 0,0 1 9,5 2-2,4 5 2,-2 4-7,1 3-3,-1-1 1,2-1-1,-1-2 0,-1-4 0,1 1-1,0 1 0,-2 4 3,2 1-2,-2 0 5,1-1-6,-2 0 0,-1-3 1,1-1 1,-1-2 0,1-4 3,-4 0-4,-1-4 3,2-2-4,-2-4 1,0-7-1,0-3-6,0-6-80,0-7-43,0-2-217</inkml:trace>
  <inkml:trace contextRef="#ctx0" brushRef="#br0" timeOffset="344814.7506">7408 7611 53,'0'0'63,"0"0"2,0 0-35,0 0 6,0 0 2,0 0-14,0 0-13,0-8-5,0 8 0,0 0-6,0 0 0,0 0-2,0 0 0,0 0-1,0 2-4,0 6 7,0 3 2,0 3-2,3-1 0,2 4 1,-2 0-1,3 1 2,-3 0-2,0 1 0,2 1 0,-1 2 0,0 1 0,-1 1 1,0 0-1,3 0 1,-1-1-1,-2 0 0,4 0 0,-2 0 0,-1 0-1,-1-1 1,-1 1 0,-1-1 1,1-1-1,-1-3 0,2-3 1,-1-1-1,1-4-1,1 1 0,-1-4 1,0 1 1,0-3-1,0-4 0,3 2 0,-3-3 0,2 0 0,2 0 1,-1 0-1,3 0 4,0 0 0,4 0-1,-2 0-2,3 0-1,-3-3 0,5-3 2,-1 2 0,-1-3-2,4 3 3,-1-2 3,0 0-2,1 3-4,-2-1 0,2-1 1,-1 0-1,2 1 0,6-1-3,-1 1 2,3-1 1,3 2-1,4 3 0,2 0 1,3 0 0,1 0-1,0 0 1,1 0 0,1-1 0,-1-1 0,4-1 0,1 0 0,-1 1 0,6 0 0,-3-3 0,-1 2 0,-2-1 2,1 1-1,-2 0-1,0-2 3,-2 2-3,-3-1 2,0 1-2,-4 0-2,-2 3 2,-3 0 1,0 0-1,-2 0 0,3 0 1,-3 0 0,-3 0-2,3 0 3,-1 0-4,1 0 2,2 0 0,3 0 1,1 0 0,2 0-2,3 0 1,-3 1 0,-2 2 1,3 0-1,1 0 0,2 0 0,2-1 0,3-2 0,5 0 0,4 0 0,2 0 0,0 0 0,4 0 1,-2 0 1,1-3-2,-2-1 4,1 0 1,-3 3-2,-4-2 1,-2 2-4,-4-1 0,-2 0-1,1 1 3,2-1-4,2 2 2,4-2 0,1 1 1,0 1-1,1-1 1,-2 1-1,-4 0 0,-2-2 3,-3 2-3,0-1 0,-1-1 0,-3 1 0,4 1 0,-1 0 0,4 0 1,0 0 0,3 0-2,-1 1 1,-2 4 0,-2 1 1,-2 0 0,2 2-2,-2 2 4,3-1-5,0-2 2,-1 1 0,1-2 3,4 0-3,4-1 0,2-3 0,3 0-1,2-1 1,-1 1 2,6-2-2,2 0-1,7 0 1,-1 0 0,2 0 3,-2 1-2,-3-1 1,-1 0-2,-1 2 0,-2 1-3,0 0 7,-1 2-4,1-3 1,1 3-1,6-2 0,0-1 0,1 1 0,-2-3-1,-6 1 4,-3-1-6,-2 3 3,3-1 0,-3 0 1,-1 1-1,-5-1 0,-1 1 1,-2-1 0,-1-1-2,-2 1 2,2-2-1,-1 0 3,-2 0-3,0 0 0,-5 0 0,0 0 0,-5 0-1,-1 0 1,-2-3 0,2 0 1,4-1-1,1 0 0,2-2 0,2 2 0,-4-1-5,2 0 5,1 0 0,3-2 0,0 1-1,4 2 1,0 0 0,1-1 1,-1 2-1,1-2 0,-2 4 0,1-2 0,0 2 0,2-1 1,0-1-1,1 1 0,0-1 0,2 0 0,2 0 0,4-1 0,6-2 0,1 0 0,4 0 0,-2-4 0,0 3 0,2-4 0,0 3 0,-3-2 0,1 3 0,-5 0 0,-1 0 1,-2 1-1,-3 1-1,-1 0 1,-4 0 0,-1-1 0,-4 1 1,4-2-1,4 0 2,-1-1 0,4 2-3,0 0 1,-6 0-1,1 0-1,-3 0 1,1 0 2,0 0-2,0 2 0,-1-1 1,-5 1 0,0 1 1,-2-1-1,0 1 0,0 2 0,0 0 0,0 1 0,0 0 0,3 0 0,0 0 1,3 0-2,-5 1 1,2 2-1,1 2 1,3-1 0,1-1 1,3-1-1,-1-1 1,1-1-2,0 0 2,3 0-1,3 0 0,5 0-1,1-3 1,1-3 0,3 0-1,-2 0 1,2 2-2,-2-3 4,-1 3-2,1 0 0,-4-1 0,1 2 1,5-2-1,1 2-1,3 0 0,-5-1 1,2-1 0,-1 1 1,2-2-1,2 0 0,0 1 0,-3 1 0,-3 1 0,-2 1 0,-4 1 0,-2-1 0,-6 1 0,-2 1 0,-4-1 0,-2-1 0,-2 2 0,3-2 0,-3 2 0,-1-1 0,-3 1 0,-7 0 0,-3-2-4,-4 2 4,-6 0 2,0 0-1,-2-2-1,-4 1 3,0-2-3,-2 2 0,-4-1 0,0 1 2,-5-1-2,0 1 0,-1-1 0,-2-1 0,1 3 0,-1-2 2,2 1-1,-2 1-1,2-2 0,2 2 0,-2-1 0,3 1 0,1-3-1,9 2-1,7-2 2,10 1 2,1 1-2,2 1 0,0-2-2,4 2 4,5 0-8,5 0 11,6 0-5,0 0 0,-1 0 0,-1 0-1,-1 0 2,3 0-2,8 0 1,8 2 0,3-1 0,5 1 2,2-2-2,-2 0 0,1 0 0,-2 0 0,-7 0 0,-2 0-1,-5 0 3,0 1-3,-3 2 1,0-1 0,-4 0 0,-3 1 1,-3-1-1,3-2-1,0 0 1,2 0 2,-2 0 0,-4 0-4,-3 0 1,-5 0-1,-3 0 2,1 0 0,-3 0 0,-2 0 1,-2 0 0,-4 0-1,-3-2 1,-3 1-2,-3-1 1,-2 1 0,-2 0 0,2-1 0,0 1 1,-2 1-1,-1-2 0,-7 2 2,-3 0-1,-6 0-1,-2 0 0,1 0-1,1-1 1,1 1 0,2 0 1,-1 0-1,-1 0-1,-2 0-2,-2 0 1,1 0 1,4 0-3,4 0 4,0 0 4,4 0-4,4 0 0,2 0-4,6 0 2,2 0-5,1 0-11,4 0 17,5 0-2,3 0 6,6 0 3,4 0-4,2 1 0,8 1-2,4 1-3,6-2 3,6 0-3,2-1 2,5 0 0,7 0 1,2 0 0,2 0 2,0-1-2,-6 0 0,-3 1 0,-7 0 2,-5 0-2,0 0-12,-3 0 12,5 0 0,2 0 0,2 0 0,-2 0 0,0 0 0,1 0 0,-1 0 0,1-2 0,-5-1 0,-6 2 0,-6-1 0,-4 2 0,-6 0 1,-1 0-1,0 0 0,-1 0 1,0 0 1,-4 0 2,2 0-2,-3 0 1,-1 0-1,0 0 2,-2 0 4,-2 0-2,1 0 0,-5 0 0,0 0-3,2 0 6,-2 0-6,5 0 1,-3-1 4,0-3-7,2 1 1,1 2-2,-1-2 0,3 0 6,4 0-3,4 2 6,3-1-4,5 2 1,0 0-6,4 0 0,0 0 0,3 0 6,-1 0-6,0 0 0,2 0-2,5 2 4,-1 1 0,2-2-2,-2 2 1,0-3-1,2 2 0,4-1 0,3 0 0,6 1 1,1-1-1,2 1 0,-1 1 0,-3-1 0,-4-1 0,-4 2 0,2 0 2,-1 0-1,5 0-1,2-1 0,-5-1 0,0-1-3,-3 0 2,-3 0 1,-4 0 1,-5 0-1,-4 0 0,-5 0 0,-4 0 2,-2 0-2,-3 0 0,0 0 0,-4 0-2,-6 0 4,-4 0-4,-9 0 2,-5 0 0,-4 0 2,-5 0-2,-1 0 0,-2 0 0,0 0-2,-3 0 2,1 0 0,-1 0 0,2 0 4,-2 0-4,3-1 0,0-1 0,0 0 0,1 1-1,1-2 1,1 2-1,-1 1-1,-4 0 4,0-2-2,-4 2 0,0 0 1,0 0 3,0 0-2,0 0 1,0 0 10,0 0-3,0 0 0,0 0 0,0 0-2,0-1-2,0-1 15,-5-1-14,-1 0-7,3 1-6,0 1-1,1-1-22,2 0-6,-1-3 4,1-1-92,0-7-97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27T21:45:22.9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13867 876 26,'0'0'48,"0"0"-17,0 0 25,0 0 39,0 0 7,0 0-23,0 0-17,0 0-1,0 0-24,-9-46-7,8 46-11,1 0-9,0 0-10,0 3-7,0 18-10,0 12 15,0 12 2,0-1 1,0 1-1,0-1 1,0-4-1,0-2 0,0-2 0,0-3 0,0 0 2,0-1-2,0-4 0,0 0-4,0-6-46,0-2-56,0-4-59,0-8-52</inkml:trace>
  <inkml:trace contextRef="#ctx0" brushRef="#br0" timeOffset="586.0158">13839 854 104,'0'0'45,"0"0"-21,0 0-6,0 0 46,0 0-10,0 0-29,13-22-22,-4 29 0,3 14-3,8 12 19,-1 6-3,2 13 4,3 0-1,1-1 27,-1 2-31,1-4 12,-1-2-21,0-3 2,0-5-4,-3-6 2,-2-6-6,2-4 0,0-5 0,-2-5 1,-2-5 26,-5-3-20,-8-5-6,-1 0 5,3 0 19,0-18 42,0-7-40,2-5-7,-5-6-6,-3-3-4,0-6-5,0-1 0,0 0-5,0 2-1,0 4 1,-3 0 2,0 3-2,-5 4 0,8 0-8,-2 4-8,2 2-3,0 4-13,0 8-11,0 7-14,0 8-31,2 0-71,6 0-47</inkml:trace>
  <inkml:trace contextRef="#ctx0" brushRef="#br0" timeOffset="1187.6079">14683 788 157,'0'0'68,"0"0"-39,0 0-13,-83-8-6,60 16-1,5 15-3,-1 11-5,1 16 1,-1 11 1,1 4 20,4 0 19,7-4-5,7-8-4,0-5-33,15-4 6,10-11-6,5-6 10,1-7 8,4-8 8,-1-5-13,2-5 4,2-2-4,-2-2 4,-1-17 14,-2-9-8,-5-1-13,-6-8-1,-5-2-6,-7-3 22,-3 0-16,-5 1-5,-2 0 5,0 2-7,-16 0-1,-2 1 1,-3 6-2,0 0 0,1 3-7,3 7-25,5 10-9,-3 7-52,3 5-104</inkml:trace>
  <inkml:trace contextRef="#ctx0" brushRef="#br0" timeOffset="1826.9717">15131 855 233,'0'0'132,"0"0"-61,0 0-26,0 0-1,0 0-16,0 0-28,0-25-6,27 24 6,6-3 9,4-2 0,3 0-5,-3 2-3,-1-3 1,-3 5-2,-3 0-3,-3 2-27,-4 0-59,-7 0-87,-6 4-53</inkml:trace>
  <inkml:trace contextRef="#ctx0" brushRef="#br0" timeOffset="2105.5457">15274 827 145,'0'0'154,"0"0"-154,0 0-4,0 0 4,-5 102 83,5-63-27,0 2 6,0 0-36,0-4-4,2-1-10,4-1-6,-1-4-3,1 0-2,-1-3 2,-2-5-3,0-3-7,2-3-37,-1-3-42,2-5-85,1-6-90</inkml:trace>
  <inkml:trace contextRef="#ctx0" brushRef="#br0" timeOffset="3515.8167">16423 1068 120,'0'0'99,"0"0"-50,0 0-11,0 0 44,0 0-29,0 0-7,-66-59 2,59 58-15,-2 1-13,-3 0-16,1 5 5,-3 15-9,0 9-2,2 4-1,0 1 0,5 1 3,4-5 0,3-1-5,0-6-4,0-1 9,10-3 0,5-5 1,-1-3-1,0-5 0,0-5 1,2-1 0,-1 0 0,1-12-1,0-8 2,-4-4 0,1-3 1,-4 2 1,-3 0-2,-3 6 2,1 9-1,-2 3 5,-2 6 24,0 1-16,0 0-16,0 0-4,0 12-14,3 15 9,-2 8 9,2 8 3,-1 4-3,-2 0 1,0-1 5,0-2 1,0 0-6,-6-5 2,-3-3-2,0-4 4,-2-4-5,-3-2 1,-3-4 0,-1-5 4,3-4-3,-1-5 0,4-6 3,3-2 2,-1 0-1,2-2-3,2-13-2,3-4-1,3-7 0,0-6-7,9-4 4,16-3-2,7-3 1,5 0 0,2 4 4,-2 5-1,2 4-1,-6 5-3,0 4-29,-5 7-21,2 3-48,-2 2-44,-4 3-73</inkml:trace>
  <inkml:trace contextRef="#ctx0" brushRef="#br0" timeOffset="4765.7557">16817 1078 238,'0'0'80,"0"0"-48,0 0-1,0 0 4,0 0-6,-90-18-8,77 26-21,1 13-1,0 9-10,3 3 11,-1 1 0,5 0 0,4-6 0,1-3-4,0-7-4,0-2 0,3-4 6,7-5 0,-3 0-1,1-7 3,4 0 5,4 0 4,3-10 10,1-6-12,-1-5 1,-3 1-8,-6 0 4,-3 1 0,-4 3 0,-1 4 4,-1 2-1,-1 5 18,0 2 8,0 1 3,0 2-36,0 0 0,0 3-21,2 15 9,4 3 12,5 2-2,2-2 2,1-3-2,0-2 2,1-2 0,-2-4-1,2-2-2,2-5-3,-2-1 1,1-2-3,2 0-1,-2-6 8,0-9 1,0-6 3,0-4 7,-3-6-3,2-4 12,-1-4-1,-5-2-6,1-2-4,-1-1 3,-4-3-3,-2-1-1,-2-1-1,-1 3 16,0 6-7,-1 7 6,-7 9-11,-1 6-5,3 8 2,2 8-5,2 2-2,1 0-7,-1 12-9,-1 23-5,2 20 21,-1 8 0,2 0 0,0-2 0,0-9-1,0-8 1,8-4 0,5-5-6,2-5 6,3-6-2,2-2-3,-1-11 3,1-1 0,-1-5 2,1-5 0,3 0 0,-1 0 0,2-5 2,0-11-2,-3 1-2,-5-3-5,-3-2-7,-3 1 10,-4-4 2,-2 5-2,-4 2 4,0 2 3,0 7-2,0 2 24,-3 5-7,-3 0 3,-2 8-21,-2 16-5,1 9 3,3 2-1,3-1-1,3-5 0,0-3-1,0-5 3,11-6-3,-1-4 3,2-3-1,0-3 3,4-5-11,3 0-11,3-6-34,1-17-141</inkml:trace>
  <inkml:trace contextRef="#ctx0" brushRef="#br0" timeOffset="5169.7807">16970 1013 200,'0'0'106,"0"0"-101,0 0-5,0 0 41,0 0-2,102-7 23,-58 1 10,3-3-38,2 0-19,2 0-10,-6 0-3,-5 2-2,-7 3-1,-5 3-30,-7 1-52,-7 0-106</inkml:trace>
  <inkml:trace contextRef="#ctx0" brushRef="#br0" timeOffset="6771.0264">13755 1820 110,'0'0'81,"0"0"-53,0 0-6,0 0 3,0 0-8,0 0-5,11 0-7,-4 0 1,6 0 16,3 0 0,3 0-16,5-4-2,3-2 13,7 0-7,6-2 12,2-1 4,4 2-14,1-1 0,0 0-10,6 4 4,6-3-1,11-1-1,3-1-2,5-2 2,0 3-4,-1-5 1,-1 4-1,3 2 0,0-2 0,5 1 0,2-2 3,1 2 3,-2 1-6,-3-1 1,1 0 0,3 1-1,3-1 0,4 0 0,-2-2 0,-3 0 4,-2 1 3,-2 1-5,-2 1 5,-2-1-1,1-1-4,0 0 1,1-1 0,-2 0 3,-2 3 0,-5 0 0,-3 0 1,0 3-2,2 0-5,4-1 3,0-3-2,0 1-1,0 1 1,1-2-1,-2 4 0,-1-2 0,-5 1-1,-6 2 1,-5 2 0,-4 1 0,-3 0 1,-5 0-2,-6 0 1,-7 0-1,-6 4 1,-7-1-1,-7 4 0,-6-3-12,-4 0-42,-1-1-16,-2-1 13,0 1 5,0 2-34,0-1-69</inkml:trace>
  <inkml:trace contextRef="#ctx0" brushRef="#br0" timeOffset="10180.2894">8414 3598 194,'0'0'130,"0"0"-88,0 0 24,0 0 15,0 0-22,0 0-22,0 0-15,2-11-15,-2 11-7,0 11-10,0 16-8,0 18 16,-12 20 2,-9 13 0,-4 8 0,-7 2 2,-1 0 11,-1-5-12,3-7-1,4-3 3,2-6-3,5-3 0,1-4 0,2-7-14,1-8-18,2-6-11,1-11-55,4-8-21,3-11-54</inkml:trace>
  <inkml:trace contextRef="#ctx0" brushRef="#br0" timeOffset="10649.999">8062 3733 233,'0'0'56,"0"0"-56,0 0-8,0 0 8,81 94 5,-50-52 21,6 3 5,5 2 20,0-1-21,4 1 9,2-1-15,-2-2-22,-1-1 4,1-6-3,-4-1 1,-1-1-3,-5-3-1,-6-3 0,-9 0-5,-3-6-25,-6-5 24,-3-6-61,-5-8-116,-2-4-29</inkml:trace>
  <inkml:trace contextRef="#ctx0" brushRef="#br0" timeOffset="11097.5654">8951 4058 122,'0'0'250,"0"0"-155,0 0-50,0 0-11,0 0-24,0 0-10,8-16-7,15 10 5,7 2 2,2-1-1,2 2 1,-3 1 0,1 2 0,-3 0-10,-2 0-61,-1 0-30,-7 8-78</inkml:trace>
  <inkml:trace contextRef="#ctx0" brushRef="#br0" timeOffset="11313.7295">9021 4232 198,'0'0'30,"0"0"-30,0 0 0,0 0 4,0 0 30,0 0 12,105-8-22,-68-4-13,-1 3-11,-2 1 0,-6 4-30,-6 4-82,-8 0-50</inkml:trace>
  <inkml:trace contextRef="#ctx0" brushRef="#br0" timeOffset="12955.7688">10199 3720 189,'0'0'141,"0"0"-115,0 0 19,0 0 45,0 0-28,0 0-19,-8-11-24,5 11-19,3 0 0,-2 9-12,-1 14 10,0 11 2,2 15 0,1 7-1,0 7 1,0 3-1,3 0-2,9-1 6,7-7 11,1-6-9,4-12-5,1-5 2,3-8-2,4-8 0,-1-5 0,0-5 2,2-7-2,-3-2 1,7-4 7,-1-17 9,4-7-2,-2-8 0,-4-6-7,-4-5-5,-5-4 1,-5-3 3,-6-2-3,-3 0 0,-8 2-3,-3 3 0,0 3 1,-4 1 0,-7 7-1,-1 2-1,3 6-1,2 8-10,2 9-8,2 9-12,3 6-37,0 0-147,3 6-155</inkml:trace>
  <inkml:trace contextRef="#ctx0" brushRef="#br0" timeOffset="13741.9925">11036 4251 186,'0'0'153,"0"0"-108,0 0-45,0 0-19,0 0 19,0 0 7,-11 81-5,11-42 19,0 4-10,-3 1 9,3-2-12,0-3-3,0-6-2,0-5-4,0-5 2,0-5 0,0-4-1,0-9-13,0-3-49,0-2-64,0 0 20,0-15-30</inkml:trace>
  <inkml:trace contextRef="#ctx0" brushRef="#br0" timeOffset="14143.0725">11013 4308 74,'0'0'63,"0"0"23,0 0-3,0 0 1,0 0-33,0 0-14,-6-34-37,6 35-6,7 14-16,7 8 22,5 4 4,-1 3-2,3 2 3,-2 2-5,1 2 0,-1 0 1,-2-4 9,1-3-6,-5-8-1,-1-5-1,-1-4-1,-4-3 0,-1-4-1,-5-2 2,1-3-2,-1 0 4,-1 0 45,0-1 23,2-15-5,-1-7-58,-1-7-5,0-2 1,0-4 1,0-2-4,0 2-2,-1 2-3,-1 8-9,-1 1-19,2 6-5,-2 4-33,3 3-18,0 6-48,0 6-14</inkml:trace>
  <inkml:trace contextRef="#ctx0" brushRef="#br0" timeOffset="14691.3196">11498 4322 192,'0'0'57,"0"0"-4,0 0-11,0 0-3,0 0 1,0 0-9,-67 6-31,59 16-2,2 9-3,0 3 4,2 5-2,3-1 0,1-4 2,0-3 1,0-7 0,8-5-11,3-3 11,1-6 0,3-4 1,1-6 0,2 0 5,4-3 11,-2-15 0,1-5-4,-5-5-2,-7-1-3,-1-2-5,-8-1 6,0 2-9,0 2-8,-13 5-4,-1 3-19,-3 6-8,1 6-9,1 3-51,-1 3-36</inkml:trace>
  <inkml:trace contextRef="#ctx0" brushRef="#br0" timeOffset="15223.9467">11680 4275 111,'0'0'274,"0"0"-186,0 0-36,0 0-15,0 0-23,0 0-14,-3 0-8,16 0-5,10 0 13,8 0 1,4-1 2,5-2-3,-1 1 1,-4-1-1,-3 2 0,-7-1-4,-3 1-37,-5 1-28,1 0-41,-9 0-62</inkml:trace>
  <inkml:trace contextRef="#ctx0" brushRef="#br0" timeOffset="15509.1448">11864 4274 143,'0'0'142,"0"0"-109,0 0-26,0 0-7,0 0 0,0 0 15,-2 69 33,5-39-12,6 2 12,-3 1-9,-2 1-10,1-4-20,-1 1-7,-1-4 0,-1-2 0,-2-2 2,0 1-4,0-1-12,0-2-44,0-3-39,-5-6-98</inkml:trace>
  <inkml:trace contextRef="#ctx0" brushRef="#br0" timeOffset="18115.8884">12790 3849 327,'0'0'82,"0"0"-11,0 0-23,0 0-16,0 0-32,0 0 0,0 0-2,43-10 2,-13 5 2,4 1 1,2-2 0,2 0-3,-1 2-1,0 3-1,-7 1-36,-9 0-89,-9 1-97</inkml:trace>
  <inkml:trace contextRef="#ctx0" brushRef="#br0" timeOffset="18316.4391">12838 4001 1,'0'0'260,"0"0"-260,0 0 3,0 0-1,0 0 24,0 0-3,107-4-5,-72-2-11,0 1-5,-8 4-2,-3 1-18,-6 0-99,-12 0-90</inkml:trace>
  <inkml:trace contextRef="#ctx0" brushRef="#br0" timeOffset="19118.6048">13818 3395 131,'0'0'41,"0"0"-41,0 0 0,0 0 0,0 0 32,-40 104 34,26-55-3,2 13-20,-3 10-2,5 10-21,-2 8 18,2 4-18,0 7 10,3 1-27,3 5 1,1 11-2,0 7 6,3 1 40,0-5-30,0-13-18,4-10-2,11-8-1,2-10 6,0-12-3,2-11 0,1-8 0,4-6 0,0-9 0,3-9-9,0-12-50,1-13-105,0 0-61</inkml:trace>
  <inkml:trace contextRef="#ctx0" brushRef="#br0" timeOffset="20005.2882">14473 3515 192,'0'0'37,"0"0"-9,0 0-23,0 0 0,0 0 2,-82 81 1,68-37 21,5 4-13,-1 0 4,6-2 7,2-6-11,2-4-16,0-7-2,16-7 2,8-5 4,6-6-2,2-7 8,2-4 10,1 0-3,-2-7 9,-1-13 7,-8-3-13,-2-2 2,-7-4-8,-6-2 18,-6-4-19,-3 0-10,0-3 0,-11 3-2,-9 0-2,-1 2-3,0 3-20,1 6-20,5 5-52,2 6-91,4 7-26</inkml:trace>
  <inkml:trace contextRef="#ctx0" brushRef="#br0" timeOffset="20637.7648">15575 3441 0,'0'0'88,"0"0"-54,0 0 17,0 0 40,0 0 5,0 0 5,2 2-4,-2-2-32,0 0-15,0 3-29,0-2-21,0 6-2,0 7-11,0 8 9,0 8 4,0 6 0,0 3 2,0 0-2,0-1 2,0-1-3,3 0 3,0-5-2,0-4 0,1-3 0,3-4-29,0-3-33,-3-4-81,-2-7-109</inkml:trace>
  <inkml:trace contextRef="#ctx0" brushRef="#br0" timeOffset="21361.8841">14448 4490 143,'0'0'33,"0"0"-24,0 0 48,3 84 7,-3-52 2,1 1-46,2-2-9,0-3-6,1-2 2,-4 0-6,0-3 3,0 3-1,0 0-3,0-2-14,0 1-57,-1-5-35,-2-4-72</inkml:trace>
  <inkml:trace contextRef="#ctx0" brushRef="#br0" timeOffset="22264.3381">15516 4482 137,'0'0'42,"0"0"-37,0 0 8,0 0 0,0 0 6,0 0 25,-73 36-13,65-12-8,2 6-10,2 3 11,1-1-16,3-1 2,0-1-7,0-4-3,1-3 12,10-4-6,2-4-2,2-4-3,3-4 0,1-4 7,5-3 20,3 0 34,3-10-22,-2-7-20,-4-1-10,-4-3 0,-7-2 0,-6 1 10,-4-4 2,-3 2-15,0-3-2,-4 1-1,-12 2-4,-4 2-23,-5-1-19,-2 8-24,0 0-28,3 6-48,5 3 7</inkml:trace>
  <inkml:trace contextRef="#ctx0" brushRef="#br0" timeOffset="23044.0249">16022 3302 80,'0'0'144,"0"0"-87,0 0-36,0 0 11,0 0 18,0 0-5,1-2-14,-1 2-13,0 0-18,5 13-8,6 16-4,6 12 12,5 8 3,2 12 3,1 6 15,2 4 5,-4 3-2,1-1-8,-4 6-8,-3 5-7,-5 5 3,-6 4-2,-6 2-1,0-2-1,0 4-1,-20-3 1,-5-3 5,-9-6-4,-7-6-1,-9 0-33,-10-3-48,-7-1-72,-5-5-54</inkml:trace>
  <inkml:trace contextRef="#ctx0" brushRef="#br0" timeOffset="30790.3871">9903 7235 275,'0'0'155,"0"0"-99,0 0-4,0 0-9,0 0 17,0 0-8,0 0-18,0 0-6,0 0 2,0 0-4,0 0-10,0 0-13,0 0-3,0 0-2,0 0-13,0 0-45,0 0-29,0 13-100,-4 5-113</inkml:trace>
  <inkml:trace contextRef="#ctx0" brushRef="#br0" timeOffset="31128.9653">9666 7832 414,'0'0'111,"0"0"-75,0 0-2,0 0 9,0 0 15,0 0-22,0 0-18,0 0-13,0 0-5,0 0-1,0 0-12,0 0-61,1 0-120,2 0-268</inkml:trace>
  <inkml:trace contextRef="#ctx0" brushRef="#br0" timeOffset="31376.3827">10257 7755 349,'0'0'213,"0"0"-174,0 0-36,0 0 1,0 0-1,0 0 7,0 0-7,0 0-3,0 0-4,0 0-30,0 0-66,0 0-153</inkml:trace>
  <inkml:trace contextRef="#ctx0" brushRef="#br0" timeOffset="32764.4603">11249 6978 264,'0'0'92,"0"0"-21,0 0-26,0 0 15,0 0 12,0 0-17,-15-32-34,15 32-8,0 0-13,0 0-4,0 19-13,0 14 14,0 15 3,3 13 1,6 4-1,0 9 1,9 3-1,1-2 0,8-7-2,6-11 2,7-11-5,5-12 4,7-11 1,0-10 1,-1-7 0,0-6-1,-4 0 1,-5-6 0,-4-12 1,-7-4 1,-6-5 2,-4-5-3,-6-2 5,-2-4-1,-7-4 1,-1-5 11,-5-3-9,0-2-5,0-1-2,0 3-1,-2 1 0,-7 2 2,1 6-3,-1 2 0,-1 6 0,4 4-4,-1 7-20,4 9-14,3 9-24,0 4-66,0 0-194</inkml:trace>
  <inkml:trace contextRef="#ctx0" brushRef="#br0" timeOffset="33735.9718">12245 7577 193,'0'0'96,"0"0"-16,0 0 0,0 0-11,0 0-4,0 0-32,-22-10-27,22 10-6,0 14-9,0 11 9,0 10-2,0 6 2,0-1 0,0 1 2,0-4-1,0-2 1,0-7-2,0-2-2,0-6-5,3-2-45,-3-6-41,2-5-42,1-5-48</inkml:trace>
  <inkml:trace contextRef="#ctx0" brushRef="#br0" timeOffset="34199.5488">12238 7597 95,'0'0'105,"0"0"-32,0 0-8,0 0-20,0 0-36,0 0-9,28-2-5,-10 20 5,3 5 9,0 6 1,4 3 10,1 0 10,-1 3-12,-2-3-11,-1-4-6,0-4 0,-5-4 5,-1-6-1,-4-5-3,-3-3 0,-5-5 0,-1 1 1,-1-2 2,-2 0 18,0 0 23,0 0 16,0-3 5,0-11-28,0-6-24,0-6-10,0-5 1,0-3-2,0-6-4,0 1 0,-5 0-3,1 3-1,-2 6-2,2 8-7,-1 5-12,2 8-7,2 4-7,1 5-28,0-1-80,0-1-229</inkml:trace>
  <inkml:trace contextRef="#ctx0" brushRef="#br0" timeOffset="46970.2774">12821 7693 39,'0'0'40,"0"0"6,0 0 3,0 0 16,0 0-31,0 0 10,0 0-5,-7-4 6,5 1-9,1 3-15,-1-1-11,-1 1 9,0 0-12,2 0-2,-2 0 1,1 0 1,-2 0 5,1 0-12,0 0-9,-1 0 1,-1 0 8,0 1 6,-1 6-4,1 1-4,0 2-2,2 1 4,-1 4 0,1 3 0,1 4-3,1-1 2,1 2-5,0 0 3,0-2 1,0-2-3,4-1 2,2-1 2,3-2-1,3-3 1,-1-4-2,2-2-1,0-3 3,1-3 1,2 0 1,-1 0 0,2-5 4,-1-8 0,-3 0 0,-2-3 2,-1 1 4,-5-3 0,-1-2 3,-2-2-6,-2 1-2,0 0-6,0 0 10,-2 1 13,-10 1-17,-3-1 4,-1 2-6,-2 3-3,2 0-1,2 5-1,4 0 1,-1 6-5,5 4-32,3 0-42,0 0-56,2 14-48</inkml:trace>
  <inkml:trace contextRef="#ctx0" brushRef="#br0" timeOffset="47502.8854">13145 7647 242,'0'0'89,"0"0"-67,0 0-22,0 0-3,0 0-2,0 0 5,0 0 7,73 0 17,-38 0-6,3 0 7,1-8-20,-2 2 0,-5 0-4,-7 3-1,-3 2 0,-7 1-17,-1 0-54,-8 0-64,-5 0-65</inkml:trace>
  <inkml:trace contextRef="#ctx0" brushRef="#br0" timeOffset="47787.9672">13325 7641 18,'0'0'106,"0"0"-10,0 0-11,0 0-37,0 0-43,0 0-5,-3 16-1,3 6 1,8 2 7,1 2 7,-1 2-7,-1 0 0,-1-2 4,-2-2-10,2-3 1,-1-1-2,-2-1-3,4-2-2,-1 1-47,-1-3-77,1-5-60</inkml:trace>
  <inkml:trace contextRef="#ctx0" brushRef="#br0" timeOffset="48574.4903">13885 6804 142,'0'0'102,"0"0"-33,0 0-4,0 0 25,0 0-2,0 0-33,0-17-15,0 17-10,0 0-15,0 0-7,0 0-6,0 0-2,0 8-10,0 23 0,5 18 10,2 15 2,-1 7 2,3 5 0,0-3 0,-2-4-2,2-2-2,0-10 1,-1-8-1,1-5 0,1-5 0,-2-1 0,-2-2 0,-2 0 3,-2-1-3,-1 2-2,1-2-13,-2-4-10,4-8-24,-1-11-51,1-9-114,-1-3 18</inkml:trace>
  <inkml:trace contextRef="#ctx0" brushRef="#br0" timeOffset="51328.1656">14501 7125 237,'0'0'63,"0"0"3,0 0-3,0 0 19,0 0-35,0 0-6,0 0-17,-40-52-3,34 49 0,0 2-6,0 1-10,-2 0-5,-3 0-3,-1 15 0,-4 10 3,0 9-1,4 8 0,-1 6-4,7 3 3,3 2-2,1-4 2,2-3-11,0-7-4,13-9 0,4-4 4,3-8 3,2-5-1,0-5 7,4-5 4,-5-3 0,4 0 1,-4-10 1,1-8 2,-2-1-2,-1-5 0,-4-3 4,0-4-2,-4-1 4,-5-1 0,-3-1-3,-3-1 2,0 4-4,-2-2 0,-10 3-1,-4 1-2,-1 5 0,3 3-6,0 6-17,3 4-28,3 6-56,0 5-85</inkml:trace>
  <inkml:trace contextRef="#ctx0" brushRef="#br0" timeOffset="52014.4296">14714 7007 266,'0'0'48,"0"0"-36,0 0-5,0 0 16,0 0-1,0 0-22,16-4-10,1 13 10,2 7 0,4 5 0,1 2 4,3-1 1,1 3 1,2-3-2,0-1-4,3 2 5,-2-2 0,-1-3-1,-2 1-3,-5-2-1,-2-2 2,-7-3-2,-5-1 0,-4-4 2,-4-1-4,-1 0 4,0 1 5,0 4 32,-4 6 25,-11 1-24,0 5-27,-6-1 3,0 0-6,-1 2-6,-2 1-3,0 0 1,3 1-2,-1 0-2,3-1-35,5-1-19,8-2-30,3-2-46,3-5-56</inkml:trace>
  <inkml:trace contextRef="#ctx0" brushRef="#br0" timeOffset="52399.7978">15592 7112 192,'0'0'209,"0"0"-191,0 0-18,0 0-11,0 0 0,0 0 11,27 0 1,-5 2 5,2 1 0,-6 0-3,1 2-2,-5-1-1,-3 2-58,-4 0-91,-7 1-58</inkml:trace>
  <inkml:trace contextRef="#ctx0" brushRef="#br0" timeOffset="52593.8177">15604 7308 73,'0'0'3,"0"0"16,0 0 12,0 0 9,0 0 16,0 0-18,73 3-29,-49-12-7,1 0-2,-2 4-1,-1 1-55,-4 0-65</inkml:trace>
  <inkml:trace contextRef="#ctx0" brushRef="#br0" timeOffset="53217.6058">16621 6744 295,'0'0'95,"0"0"8,0 0-16,0 0-23,0 0-22,0 0-42,-7 4-6,7 25-1,0 10 7,0 12 4,0 6-3,0 0 1,3 4-1,3-4 3,3-3 0,1-1-1,3-5-2,0-3 1,0-6-2,-3-2-1,3-9 1,0-2-17,-3-7-25,6-6-32,1-3-89,4-6-37</inkml:trace>
  <inkml:trace contextRef="#ctx0" brushRef="#br0" timeOffset="53634.4422">17142 6854 222,'0'0'98,"0"0"-23,0 0-2,0 0-66,0 0-7,0 0 0,4 81 12,1-44 19,-1 1-8,-1-2-12,-1 1-5,-1-5 6,-1-1-10,2-5-2,-2 1 0,3-4-3,1-3-42,2-3-72,0-10-97</inkml:trace>
  <inkml:trace contextRef="#ctx0" brushRef="#br0" timeOffset="54235.8569">17452 6777 212,'0'0'57,"0"0"24,0 0-35,0 0-29,0 0-17,0 0-15,2-3 4,11 15 11,5 3 10,0 0 7,1 3-9,4-3-2,-2-2-4,4 3 2,-1-1-3,0-3-1,-5 0 0,2 0 1,-3-3 0,-5 0-1,0 0 0,-3-3 0,-3 0 0,-2 1 0,-2 1 0,-2 2 0,-1 3 6,0 3-1,0 4 3,-13 4 1,-7 3 2,-5 2 5,-2 2-3,-3 2-6,2 1-3,1-3-4,5 0-20,3-5-106,5-6-105</inkml:trace>
  <inkml:trace contextRef="#ctx0" brushRef="#br0" timeOffset="56325.9474">11574 8975 78,'0'0'72,"0"0"11,0 0 8,0 0-12,0 0-12,0 0-12,-13-13-14,11 13-13,2 0-13,0 3-15,0 21-5,0 14 5,0 12 0,0 8 0,0 10 0,10 6-1,4-1 4,4-1-6,3-11 2,9-9-1,3-8 3,5-7-3,1-9 2,0-3 0,0-7 0,1-8 0,-3-2 0,-4-7 2,-3-1-2,-2 0 3,0-15 8,1-9-3,2-8 7,-1-5-9,-2-7-2,-5-6 4,-2-4-7,-5-2 1,-7-1 2,-3 2-4,-6 5 2,0 5-1,-6 3 0,-9 2 1,-1 1-2,-2 2 2,6 1-2,-4 2 0,5 6-2,3 5-9,5 7-8,2 7-20,1 4-46,0 5-106,6 0-102</inkml:trace>
  <inkml:trace contextRef="#ctx0" brushRef="#br0" timeOffset="57128.0189">12420 9625 189,'0'0'62,"0"0"-18,0 0-37,0 0-7,0 0 4,0 0-3,2 54 16,-1-15-1,1 3 10,2 3 5,-1-3-8,1-2-13,-1-7-10,2-6 2,-2-5 0,0-4-2,0-3 0,3-4-21,-3-5-61,1-6-36,-1 0-71</inkml:trace>
  <inkml:trace contextRef="#ctx0" brushRef="#br0" timeOffset="57560.3778">12436 9626 17,'0'0'70,"0"0"32,0 0-22,0 0 25,0 0 4,0 0-48,-3-51-61,6 58-12,12 14 6,8 7 6,-1 5 12,-1 3-10,3 0 4,-2 1 2,2 0 12,-3-4-13,3-2 4,0-3-7,-4-6 1,0-4-3,-4-4-2,-2-5 0,-4-6 1,-4-2-1,-3-1 3,-1 0 1,-1-1 43,1-16 14,-1-4-40,-1-3-15,0-1-2,0-4 2,0-4-2,0-2-2,0-4-1,0 3-1,0 1-11,-3 3 9,0 7-2,0 6-24,2 5 0,-1 8-18,2 5-33,0 1-127</inkml:trace>
  <inkml:trace contextRef="#ctx0" brushRef="#br0" timeOffset="58115.141">13041 9603 76,'0'0'22,"0"0"19,0 0 20,0 0 24,0 0-69,-84 2 9,72 14-9,3 5-16,6 8 0,3 5 1,0 1 3,0 5 19,0-4-14,5-3 10,5-3-10,5-3-7,6-6-1,-2-4 2,4-7-3,-3-4 3,0-6-2,1 0 1,-2 0 0,-1-7 3,-2-7 4,-3-2 11,-3-4 19,-1-2-13,-5-6-1,1-1-14,-4-2-6,-1 0-5,0-1 0,-3 7-1,-11 3 1,-1 6-1,-3 5-5,1 4-16,1 4-24,8 3-56,2 0-49</inkml:trace>
  <inkml:trace contextRef="#ctx0" brushRef="#br0" timeOffset="58516.2372">13272 9564 251,'0'0'136,"0"0"-41,0 0-25,0 0-41,0 0-22,0 0-7,12-6-2,13 4 2,5 0 7,3 1-4,1-1-3,1 2 3,-7 0-3,0-2-2,-7 2-3,-3 0-40,-3 0-7,-6 0-62,1 2-28,-7 1-97</inkml:trace>
  <inkml:trace contextRef="#ctx0" brushRef="#br0" timeOffset="58763.5555">13467 9557 254,'0'0'114,"0"0"-68,0 0-44,0 0-2,0 0 60,0 89-33,0-59 15,0 2-22,2-3-13,4-1-7,-3-4 0,1-3 0,-1-2 0,2-2-33,2-2-63,-2-8-115</inkml:trace>
  <inkml:trace contextRef="#ctx0" brushRef="#br0" timeOffset="59503.2309">13988 8926 198,'0'0'107,"0"0"-16,0 0-12,0 0-7,0 0-20,0 0-21,-6-10-23,6 10-8,0 21-9,0 10 9,6 15 10,6 5 2,-2 6 8,-1 5 1,3 1-12,-3 1 0,3-4 0,0-4-9,2-7 2,0-9 0,0 0-2,1-6 0,-5-3 0,-2 0 0,-2-6-2,-2-4-22,3-4-25,-2-10-37,4-7-134,0 0-117</inkml:trace>
  <inkml:trace contextRef="#ctx0" brushRef="#br0" timeOffset="59955.6683">14448 8994 326,'0'0'66,"0"0"31,0 0-33,0 0-34,0 0-24,0 0-2,-10 54-4,10-18 14,2 2-1,4 1 5,-1 2-6,-1-4-7,2 1-5,0-4 0,0-2 0,0-2-2,-2-2-23,4-3-14,1-3-34,1-2-24,3-5-58,0-3-80</inkml:trace>
  <inkml:trace contextRef="#ctx0" brushRef="#br0" timeOffset="60584.085">14686 8982 308,'0'0'60,"0"0"1,0 0-44,0 0-13,0 0 4,0 0-8,8-4-13,12 4 13,6 4 4,5 3-1,3 2 0,4 2-3,2 1 1,0 2-1,-4-1 0,-3-1 2,-5 0-2,-5-3-3,-4 1 3,-4-5 1,-4 3-1,-4-2 0,-2-2 0,-1 2 0,-1 2 2,-3 1 1,0 2-3,0 2 8,-3 5 1,-10 5 0,-5 2 22,-2 2-10,-1 2-14,1 1-4,1-3-3,3-1 0,4-2 0,2-2-11,-1 1-40,4-5-14,1-3-69,1-6-94</inkml:trace>
  <inkml:trace contextRef="#ctx0" brushRef="#br0" timeOffset="61138.6498">15935 8997 176,'0'0'110,"0"0"30,0 0-37,0 0-22,0 0-16,0 0-25,-18 0-39,18 0-1,0 0-6,3 0-4,11 0 9,6 0 1,3 0 1,-2 0-1,1 0-6,-1 0-11,-6 0-31,0 3-40,-6 3-46,-8 0-87</inkml:trace>
  <inkml:trace contextRef="#ctx0" brushRef="#br0" timeOffset="61354.8148">15886 9185 143,'0'0'81,"0"0"-79,0 0-2,0 0 6,0 0 33,98-15-3,-71 6-6,0 0-24,-3 2-3,-3-1-3,-2 4-4,-2-1-62,-3 0-104</inkml:trace>
  <inkml:trace contextRef="#ctx0" brushRef="#br0" timeOffset="61942.7273">16697 8643 306,'0'0'69,"0"0"-43,0 0-24,0 0 2,0 0 11,0 0-10,-4 44-4,5-3 62,13 8 9,-1 5-33,1 3-11,-1-2-14,1-4-8,-1-3-1,-3-6-4,3-3 2,-3-3-2,-1 2 1,-3 0-2,0-2-17,-1-3-14,0-6-8,1-6-30,0 2-16,0 1-61,0-7-47</inkml:trace>
  <inkml:trace contextRef="#ctx0" brushRef="#br0" timeOffset="62675.8512">17251 8820 145,'0'0'30,"0"0"17,0 0-24,0 0 17,0 0-16,-86 8 17,72 7-13,1 5-18,1 9-8,-1 5-1,5 5 2,2 5 9,3-2 9,3-1-8,0-6-7,4-7-6,14-6-3,2-5 2,5-6 1,2-7 0,0-4 3,-2 0-1,2-3 11,1-13 15,0-7-13,-3-3-11,-3-2 0,-5-2 1,-6 0-1,-3-1 0,-4 0 1,-4 1 1,0 0-2,0 1-1,-12 2-1,-6 1-4,0 4 4,-1 1-4,-1 4 1,1 5-18,3 6-7,2 5-27,2 1-35,4 0-59,1 1-61</inkml:trace>
  <inkml:trace contextRef="#ctx0" brushRef="#br0" timeOffset="63330.8836">17530 8715 125,'0'0'162,"0"0"-86,0 0-47,0 0-2,0 0-9,0 0-2,-3 0-16,3 2-3,3 4-5,13 1 8,2 6 1,5 0 3,-3 2-4,3 3 1,-1 0 0,1-1-1,-1 0 0,-3-2 1,2-4 2,-2 3-3,-2-3 0,-1-1 1,1-1 0,-1 0-1,-1 0-1,1-2 1,-5-3 0,-5 0 1,-3-1-2,-1 0 2,-2 2 0,0-1 5,0 4 28,-6 3-5,-8 0-5,-2 6-12,-4 1-10,-2 5-2,-3 4 4,-4 4-4,-2 7-4,-3 3-17,2 0-52,2-2 24,5-5-27,3-3-75,5-5-42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49:05.3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24553 922 23,'0'0'95,"0"0"-54,0 0 28,0 0 7,0 0-16,0 0-21,0 0-7,0-33-14,0 33 7,0 0-10,0 0-3,0 0-3,0 0-8,0 0-1,0 0-1,0 0 1,0 0-3,0 0-7,0 1 7,0 8 3,3 0 1,1 1 3,2 0-4,1-4 4,-1 0-3,2 0-1,2-2 5,1-1-10,2-1 6,7-2-1,5 0 9,6 0-8,8-11 1,6-4-1,4-4 1,3-7 6,0-1-5,-4-1 7,-3 1 11,-5 4 2,-2 3-15,-4 2-2,-3 3 0,-7 5-5,-8 3 3,-8 4-4,-5 2 0,-3 1 1,0 0-1,0 0-4,0 0 0,0 0-28,0 0-17,0 0-19,-6 3 11,-10 10 11,-4 1-61,-2 1-42</inkml:trace>
  <inkml:trace contextRef="#ctx0" brushRef="#br0" timeOffset="710.2471">24587 1000 97,'0'0'109,"0"0"-98,0 0 36,0 0 17,0 0-34,0 0-16,0 0-7,0 0-7,0 0-3,0 0-1,0 0 2,0 5 2,0 0 0,3 1 1,4-1 10,-1 1-1,2-3 4,1 0-3,2-2-5,5-1 11,1 0-10,7 0-1,4 0 3,5-3-6,3-7 5,3-3-3,4-6-4,5-2 9,0-1-1,-3-2 1,-2-1 16,-2 2-6,-3 0-4,-2 1 8,-6 5-2,-4 3-10,-6 5-3,-7 1-5,-4 4 1,-2 1-5,-4 2 5,-3 1-5,0-2 4,0 2 1,0 0 0,0 0-5,0 0-3,0 0 0,0 0 1,0 0-17,0 0-40,0 0-53,0 5 24,0 2-21</inkml:trace>
  <inkml:trace contextRef="#ctx0" brushRef="#br0" timeOffset="7658.4154">4053 3014 289,'0'0'54,"0"0"-40,0 0 12,0 0 34,0 0-37,0 0-7,0 0 3,-4 0 2,4 0 4,0 0-12,0 0-11,0 0-2,0 0-4,0 0-3,0 0 0,0 1 7,0 4 1,0-1 0,4 0 0,-1-1-1,0-2 1,3 1 0,0-2 2,2 0-3,5 0 0,2 0 2,7-3-2,8-14 4,6-5 4,3-8-5,7-1-3,-4-2 0,-1 3 0,-6 4 5,-7 2-5,-3 6-2,-8 3 2,-5 6 2,-5 3-2,-2 4 0,-4 1 0,1 1 0,-2 0 0,0 0-16,0 0-30,0 0-31,0 3 0,0 6 58,0 3-49,-2-1-71</inkml:trace>
  <inkml:trace contextRef="#ctx0" brushRef="#br0" timeOffset="8213.2821">4114 3074 100,'0'0'112,"0"0"-110,0 0 7,0 0 29,0 0-11,0 0-22,-13 0-2,10 4-3,3 1 3,0-2-2,0 0 3,0-1-4,0 1-4,0-3-1,0 0-3,9 0 8,9 0 15,4-11 11,9-9 17,5-4-18,5-5-1,3-3-12,-5 0 9,-6 4-5,-5 4 13,-7 6-19,-3 2 1,-3 4 5,-3 3-15,-3 3 2,-3 3-3,0 3 0,-5 0-33,1 0-50,-2 0-22,0 0-27,0 7 2</inkml:trace>
  <inkml:trace contextRef="#ctx0" brushRef="#br0" timeOffset="11441.4737">9248 991 91,'0'0'156,"0"0"-121,0 0-11,0 0 17,0 0-3,0 0-17,0 0 0,-4-2 7,4 2-7,0 0 1,0 0-19,0 0-3,0 0-5,0 0-9,0 0-5,0 3 19,0 3 0,0 2 3,0-2-1,0 2-1,3-1-1,4-1-1,0 2 1,1-2-1,-2-2 1,-1-1-2,2-2-1,0-1-5,2 0 4,2 0 1,2 0-1,1 0 8,5-10-3,3-5 6,1-6-1,7-1-5,0-3-1,-2-2 3,5 2-2,0-6 6,5-2-6,1 2 3,3-1 14,-5 7-14,-3 4 7,-8 3-11,-1 4 8,-7 2-7,0 3 1,-3 0 1,-2 3-1,-2 1-2,-4 2-2,-4 2 2,-3 1 0,0 0-1,0 0-23,0 0-18,-9 10-20,-9 7 18,-1-1-67,-2 1-54</inkml:trace>
  <inkml:trace contextRef="#ctx0" brushRef="#br0" timeOffset="12338.0822">9354 1023 5,'0'0'62,"0"0"-41,0 0-21,0 0 11,0 0 9,0 0 3,9 24-3,-3-23-9,-1 1 8,2-2 15,0 0-32,2 0 49,2 0-15,5 0-11,3-8 26,0-4-20,1-3-3,4-3-9,3-3 10,0-3-5,7-5-10,5-4 4,1 1-16,-1 1 7,0 2-9,-2 5 5,-1 0-1,-2 1-1,-2 4-1,-4 1-2,-3 1 1,-4 5 0,-6 2 1,-1 1 2,-4 1 4,-4 3-8,0 2 2,-3 3 0,-3 0-2,0 0 0,0 0 0,0 0-5,0 0 4,0 0-2,0 0-6,0 0-33,0 0-48,0 0-74,0 5 68</inkml:trace>
  <inkml:trace contextRef="#ctx0" brushRef="#br0" timeOffset="19114.8466">11817 941 306,'0'0'139,"0"0"-125,0 0-7,0 0 0,0 0-7,0 0-3,0 0-7,0-5 2,0 5 2,0 0-8,0 0 9,3 0 5,0 7 1,0-1 1,2-2 1,-1 0-2,3 0 0,-1-3 5,2-1-6,4 0 2,6-1 8,6-14-1,5-8-4,6-4 2,4-6 2,7-3 1,0 1 4,-1 8-10,-6 4-2,-8 8 3,-6 5-5,-7 4 1,-3 3 1,-4 1-2,-4 2-58,-4 0-36,-3 5-63,0 7 43</inkml:trace>
  <inkml:trace contextRef="#ctx0" brushRef="#br0" timeOffset="22855.7246">13725 988 119,'0'0'124,"0"0"-88,0 0-7,0 0 27,0 0-5,0 0-18,0 0-2,0-6-1,0 6-12,0 0-7,0 0-5,0 0-6,0 0-4,0 0-5,0 0-6,0 2 15,5 3 4,-1 4-4,4-2 1,0-2 0,0 1-1,0 1 2,-1-4-2,1-2-6,0-1 2,3 0-5,4 0 9,3-7 2,9-13 3,6-4 4,4-9-6,9-6 0,0-7-1,7 1 3,0 5-5,-2 7 0,-2 6-15,-7 9-31,-12 2 25,-8 9 15,-10 1-7,-6 4 10,-3 2-27,-3 0-26,1 0-24,1 0 21,1 2 11,-3 4-79</inkml:trace>
  <inkml:trace contextRef="#ctx0" brushRef="#br0" timeOffset="24735.0962">15420 807 100,'0'0'31,"0"0"-3,0 0 2,0 0-16,0 0-12,0 0 0,0-12 2,0 11-3,0 1 29,0 0 14,-1 0-6,1 0 1,0 0-18,0 0-20,0 0 1,0 0-2,0 0 0,0 0 0,0 0 1,0 0 2,0 0 14,0 0 2,0 0-9,0 0-5,0 0-5,0 0-3,0 0 3,0 0-10,0 0 7,0 0-6,0 1 7,0 4 0,0 1 2,0 0 2,0 0-2,6 0 0,-2 0 0,4-3 0,-2-2 5,2 1-4,0-2-2,-2 0 0,2 0 1,3-2 3,1-5 4,6-5 0,2-3-1,7-4 0,2 0-6,7-3 4,4-1-2,2 1-2,-1 0 0,-1 4 1,-3 2-1,-3 2 1,-1 0-1,-3 1 0,-5 4 0,-6 2 2,-5 0-2,-6 6-6,-2-1-1,-5 2-32,-1 0-27,0 0-66,-1 0 12</inkml:trace>
  <inkml:trace contextRef="#ctx0" brushRef="#br0" timeOffset="39746.5599">17819 3688 55,'0'0'90,"0"0"-19,0 0 24,0 0-3,0 0-33,0 0-19,0 0-3,0 0 0,-5 2 1,5-2-14,0 0-9,0 0-5,0 0-3,0 0-7,0 0-3,0 0 0,0 0-1,0 0-7,4 0 7,6 0 4,2 1 5,6 2 0,4 0-5,3-2 2,6-1-2,0 0 1,2 0-1,1 0 0,0 0 4,4 0-4,-4 0 0,3 0 1,1 0-4,0 0 1,1 0 1,2-2 0,2 0-19,-3-1 4,4-1 3,-1 1-5,-2-2-13,0 2 9,-3 0 13,-3 0-4,-4 2 13,-3-2 1,-1 0-1,1-2-1,4 1-1,1-1 2,1 1-5,-1-3 0,0 3-2,-3 0 6,-2-1-4,-3 2 4,-4 0 1,3 1 5,3 2-5,7 0 0,10-1 0,11 1 1,4 0-2,4 0-3,-3 0 3,-4-2-1,-5 1 1,-8-2-1,-5 2 2,-5-3 0,-7 3-3,-3-1 2,-4 1 1,-5 1 2,-7 0 3,-2 0-8,-2 0 3,-3 0 0,0 0-3,0 0 2,0 0-3,-9 0-6,-10 0-61,-1 0-143</inkml:trace>
  <inkml:trace contextRef="#ctx0" brushRef="#br0" timeOffset="41092.7408">25988 3464 23,'0'0'122,"0"0"-100,0 0 40,0 0 15,0 0-8,0 0-10,-3 0-1,3 0-16,0 0-25,0 0-15,0 0-2,0 3-2,0-2-31,16 3-3,11 0 36,10-1 16,9-2-15,13-1-1,8 0 0,9 0 4,8 0 2,-3 0-4,-7-2-2,-12 0-2,-14 2-27,-15 0-17,-13 0 7,-10 0-18,-10 0-75,0 6 5</inkml:trace>
  <inkml:trace contextRef="#ctx0" brushRef="#br0" timeOffset="44204.8695">11746 5279 111,'0'0'106,"0"0"-99,0 0-5,0 0-2,0 0 0,0 0-4,0 0-1,0 0 5,0 0 2,4 0 1,-3 0 1,2 0 2,2 0-5,1 0 5,3 3-4,4-1 1,2-1 5,6-1 3,3 0-4,-1 0-3,3 0 3,4 0-3,2-5-4,2-2 10,1 1-4,0-2-3,-1 1-1,-1 1-2,1-2 0,-2 3 5,-4-1-4,3 1 6,-2 0-2,-3 3 3,1-3 2,-1-1 6,7 0-5,1 0-6,2-2 3,-2 1-5,-1-1 1,-2 3-4,-4 1 0,0 0 0,-6 2 1,3-1 0,-4 2-1,0 1 1,1-2 1,0 1-2,2-1 0,0-1 1,5 0 2,4 0-3,-1-1 0,2 1 0,1-1 0,-4 4 0,0-1 0,-3 1 0,-3-2-1,-2 2 0,-4 0 1,4 0 1,-1 0-1,0-1 3,6 0-5,4-1 2,8-1 0,6 0 0,2 0-1,-2 0 2,-1 1-2,-4 2 1,-6 0 0,0 0 1,-5 0 2,-3 0-3,-3 0-1,-1 0-1,2 0 4,3 0-4,1 0 8,2-2-9,3-1 6,0 1-6,0 1 2,-2 1-1,-3 0 4,-1-2-2,-2 1 3,-3-3-2,-2 3-1,-3-1 0,-2 1 0,-2-1 0,-1 1 0,0 0 0,0 1 0,0 0 0,0 0 0,4 0-1,2 0 1,3-2 1,1 2-1,-3 0-1,-3 0 1,-3 0 1,-1 0-1,-3 0 0,-3 0 0,0 0 0,-2 0 0,-1 0 0,-1 0-3,-1 0 2,1 0 1,-1-1 1,2 1 1,0 0 3,-1-2 3,1 2 9,-3 0-11,0 0-4,0 0-1,0 0-1,0 0 0,1 0 0,1 0 1,-2 0-1,0 0-4,0 0 2,0 0-1,0 0 3,0 0-1,0 0 1,0 0 1,0 0 5,0 0-4,0 0 1,0 0-3,0 0 0,0 0 1,0 0-1,-2 3 0,-2 0-3,1-2 0,0 1-4,1-1 2,2-1 0,-1 0 5,1 0-1,0 0 1,0 0 0,0 0 1,0 0-1,0 0 0,0 2-7,-2-1-27,1 3-22,-2-1-52,-3-3-110</inkml:trace>
  <inkml:trace contextRef="#ctx0" brushRef="#br0" timeOffset="46955.0253">6618 6735 315,'0'0'105,"0"0"-82,0 0 12,0 0 19,0 0-20,0 0-18,0-5 1,0 5 2,0 0-1,0 0-17,0 0-1,0 0-8,3 5 2,6 10 4,7 3 2,-4 0 0,1-2-1,-2-1-3,3-1 4,-1-4-1,-3-3 1,5-3 0,2-4-2,5 0-17,5-3 19,4-16 1,8-9-1,0-3 0,7-5 1,2-3 0,4-2-1,-3 2 3,-7 3-1,-3 5 0,-6 6-2,-5 3 3,-3 2-3,-4 5 2,-3 3-2,-3 3 0,-6 4 0,0 2-8,-3 3-44,-3 0-3,-2 0-41,-1 3 13,0 11 22,-6 2-42</inkml:trace>
  <inkml:trace contextRef="#ctx0" brushRef="#br0" timeOffset="47605.0856">6636 6995 53,'0'0'38,"0"0"-11,0 0-9,0 0-5,0 0-2,0 0 11,49 44 3,-33-44 5,2 0 1,6 0 0,6-14 52,3-8-37,4-6-9,1-1-7,0-2-18,-2 3-4,1-1 4,-1 4-4,2-3 2,2 1 1,-3 4-4,2-2-1,-5 2-3,-1 2-2,-6 3 3,-3 3 1,-8 5-5,-7 4 0,0 3 0,-6 1-2,0 2-3,-1 0-39,-1 0-65,-1 0-17,0 5 4</inkml:trace>
  <inkml:trace contextRef="#ctx0" brushRef="#br0" timeOffset="53489.5542">16202 7559 283,'0'0'126,"0"0"-77,0 0-31,0 0-8,0 0 9,0 0-12,0 0 9,0-29 44,0 29-17,0-2-10,0 2-1,0 0-19,0 0-13,0 0-7,0 0-2,0 0-5,0 15-3,0 11 15,0 8 2,-6 8 0,1 8 4,2 4-2,3 8 2,0 0-3,3 2-1,11 2-1,4-2-32,0-4 14,1-6 16,0-6-1,0-4 3,1-5-2,-1 0 0,1-4 5,4-2-2,1-5 0,4-6-3,3-9 2,3-3 1,1-9 0,3-1 6,1 0-4,-2 0-2,-3 0-9,-5-1-20,-8 1-40,-8 0-47,-8 0-47,-6 2-42</inkml:trace>
  <inkml:trace contextRef="#ctx0" brushRef="#br0" timeOffset="53945.2236">16660 8244 295,'0'0'96,"0"0"-91,0 0 9,0 0-10,0 0-4,0 0-7,-6-5-4,6 27 11,0 6 33,5 4 6,5 5-24,5-1-3,0-2-5,4 0-2,-1-3 1,0-6-3,-6-1 2,-2-3-5,-8 1 0,-2 0 1,0 2 2,-5 2-3,-14-2 0,-6-3-17,-5-3-54,-4-3-13,-2-4-61</inkml:trace>
  <inkml:trace contextRef="#ctx0" brushRef="#br0" timeOffset="54745.2782">17191 8807 101,'0'0'193,"0"0"-91,0 0-52,0 0-18,0 0-14,0 0-12,13-43-5,10 32 2,10 1-1,5-1-1,6 2 2,3-2-1,5 3 0,3 0-2,-2 0 3,1 1-1,-8 1-2,-5 3 0,-10 3-23,-7 0-62,-11 0-55,-10 0-102</inkml:trace>
  <inkml:trace contextRef="#ctx0" brushRef="#br0" timeOffset="55033.3981">17458 8726 207,'0'0'140,"0"0"-138,0 0-2,0 0 0,0 0 35,-14 84 11,7-43-16,3 6 5,1-2-14,0-2-6,3 0-2,0-3-8,0 0 6,0-1-5,0 1-4,-3-1-2,-3 1 0,-1-4-20,-4-7-67,2-6-94</inkml:trace>
  <inkml:trace contextRef="#ctx0" brushRef="#br0" timeOffset="55259.1272">17291 9334 406,'0'0'69,"0"0"-69,0 0-6,0 0 6,0 0 6,85-16 11,-39 6 20,4 0 21,5-2-6,3 0-34,2 0-6,-1 3-8,-4 3-4,-5 2 0,-7 4-60,-6 0-48,-7 0-60</inkml:trace>
  <inkml:trace contextRef="#ctx0" brushRef="#br0" timeOffset="56004.658">19201 8788 317,'0'0'138,"0"0"-81,0 0-18,0 0-11,0 0 3,0 0-31,-36-60-1,9 60-35,-7 2 3,-5 17 0,-3 3 31,-4 7 4,1 7-2,-1 6 8,0 6-3,1 4-4,5-1 10,7 1-9,8-2 12,11-4-9,11 0-5,3-7 0,11-8 0,17-6-5,9-9 5,12-8 5,7-8-3,11 0 3,1-11-2,1-12-3,-3-3-65,-7-5-119</inkml:trace>
  <inkml:trace contextRef="#ctx0" brushRef="#br0" timeOffset="56369.5653">18783 9117 597,'0'0'97,"0"0"-79,0 0-15,0 0 4,0 0-6,0 0 2,76-56 0,-36 45-1,4-1-1,5-1 0,-1 2 2,1-2-3,-3 5-35,2 0-101,-6 3-51,-6 3-136</inkml:trace>
  <inkml:trace contextRef="#ctx0" brushRef="#br0" timeOffset="57595.2549">20216 8642 9,'0'0'69,"0"0"6,0 0 23,0 0-17,0 0 2,0 0 21,4-30-33,-4 30-36,0 0-35,0 0-7,0 24-8,0 12 15,0 10 10,0 7-1,0 1-8,0-1 3,0-2-2,0-5 1,-3-6 0,0-4-3,2-4-3,-1-3-19,1-4-30,-3-7-50,1-7-93</inkml:trace>
  <inkml:trace contextRef="#ctx0" brushRef="#br0" timeOffset="57917.3311">20387 8630 298,'0'0'91,"0"0"-11,0 0-80,0 0 0,0 0-16,0 0 16,0 85 36,0-36 6,0 0-15,-2 1-6,2-5-10,0-1-9,0-5 6,0-5-5,0 0-2,0-7-1,0-3-16,0-6-27,0-5-23,0-6-54,0-7-58</inkml:trace>
  <inkml:trace contextRef="#ctx0" brushRef="#br0" timeOffset="58440.8261">20332 8711 120,'0'0'14,"0"0"-5,16-110 16,2 71 10,4 3 18,2 4 18,3 3 11,1 8-9,2 7-14,3 9-12,3 5-20,-2 6-21,-1 21-6,-8 8 0,-9 4-3,-12 3 7,-4 1 1,-9 0-1,-18-1-3,-9-4 1,-3-6-2,5-4-26,4-8-21,8-9-6,8-4 7,3-7 8,3 0 31,4 0 7,2-2 4,1-3 29,1-1-4,0 4 10,0 2-20,0 0-16,13 0 9,12 13-5,7 7 9,4 2-10,0 2-5,3 3 1,0 1-2,0-2 6,2 5 4,-1-3-4,-3-1-2,-1-1-4,-3-5-6,-3-3-56,-2-7-64,-6-10-53</inkml:trace>
  <inkml:trace contextRef="#ctx0" brushRef="#br0" timeOffset="59135.1516">20942 8297 381,'0'0'58,"0"0"-44,0 0-9,50-78 5,-33 64-5,1 5 7,-3 5-2,1 4 2,-1 0 5,2 0 1,-4 18-6,0 6-4,-2 5 2,-3 0-5,0 2 3,-3-3-4,-2-1-3,-2-6-1,-1-2 7,2-6-7,-2-3 4,0-4-3,0-2-1,0-3-10,0-1 10,1 0 7,4-11 9,-1-14-7,4-10-8,2 1 4,1 1-3,2 4 3,0 8-4,1 4 14,4 4-4,3 2-4,0 4-3,-1 5-4,0 2-3,-5 0-6,-4 15-3,-1 8 5,-6 6 5,-2 4 2,-1 4 1,1 2-1,1 1-7,1-3-46,5-8-96,1-10-60</inkml:trace>
  <inkml:trace contextRef="#ctx0" brushRef="#br0" timeOffset="59454.7895">21791 8190 105,'0'0'92,"0"0"5,0 0 39,0 0-18,0 0-66,0 0-46,-3-10-3,-14 31-3,-5 7 1,-6 7 2,3 3 9,0-1-9,2 0 3,2 0-5,1-1-1,2-4-3,-1-2-8,4-6-35,2-6-57,4-8-65,3-6-33</inkml:trace>
  <inkml:trace contextRef="#ctx0" brushRef="#br0" timeOffset="59741.1551">21570 8260 415,'0'0'81,"0"0"-50,0 0-23,0 0-8,0 0-16,0 0 15,22 28 1,-8-6 16,-1 6-3,-1-1-7,3-2-6,-3 1 3,3-2-1,-1-3-2,2-3 5,0-1-5,2-5-3,0-2-45,0-2-70,0-5-78</inkml:trace>
  <inkml:trace contextRef="#ctx0" brushRef="#br0" timeOffset="60306.7689">21858 8267 436,'0'0'102,"0"0"-77,0 0-18,0 0-5,0 0 1,0 0-3,58-50 1,-49 50-1,0 0 0,3 12 6,-3 6-6,2 5 10,-4 3 7,0-1-12,-1 1-3,0-2 3,0-3-1,-1-3 0,0-6-2,0-4 2,-2-2-4,0-5 1,-1 1 0,-2-2 3,1 0-3,2 0 17,0-6 15,3-11 19,4-7-43,-2-3 2,3 0 9,2 1-5,2 2-5,4 1-10,2 7 2,-4 4-2,0 6-2,-3 4 0,-3 2-11,3 0 5,-2 8-4,3 7 12,-1 3 1,-3 1-1,0 1 0,-2 3 0,1-1 0,1 2 3,-1 2-3,2-4-53,-2-2-48,1-8-63,-1-8-115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4:27:19.0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4856 1681 26,'0'0'49,"0"0"-7,0 0-12,0 0 22,0 0 4,0 0-6,0 0-16,0 0-4,0-14-10,0 14-7,0 0 2,0 0 2,0 0 7,0 0 4,0 0-1,0 0-8,0 0-6,0 0-7,0 0-6,0 0 0,0 0-7,0 0-8,0 12 5,4 9 7,8 7 2,0 7-1,5 6 2,-3 2 3,0 1-3,-2-2 0,1-4 0,-2-2 0,-1-5 0,-1-2 0,2-3 0,-4-5 2,0-3-2,-2-3 0,1-3 0,-3-3 0,0-3 0,0-5 0,-1-1 0,-2 0 0,1 0 0,1-3 13,0-12 17,3-7-24,-2-4-5,1-1-1,-1-2 0,-1 3 0,-1-2 1,1 1-1,-2 3 4,0 0-2,0 4-2,0 6 1,0-1 4,1 5 1,-1 3-5,2 1-1,-2 4 0,0 2 0,0 0-1,6 0-5,4 6-7,5 18-2,6 10 11,0 5 4,-3 1 0,0-2 0,-2-3-1,2-7-5,-3-5-1,3-4 7,-6-2-9,4-4-6,-2 0-2,-3-6 5,-3-3 8,-5-2 1,0-2 3,-3 0 1,6-6 29,0-16 44,1-13-57,-1-9 2,0-7-3,-1-5 3,5-3-13,-4 7 1,-1 5-1,-4 7-4,-1 8 4,0 8-4,0 7-2,0 9 0,0 3-2,0 3-6,0 2-25,0 0-34,0 0-67,0 9-84,2 8 86</inkml:trace>
  <inkml:trace contextRef="#ctx0" brushRef="#br0" timeOffset="902.4732">5627 2135 260,'0'0'96,"0"0"-95,0 0-1,0 0 19,0 0-19,0 0 0,6 0-2,6 0 2,6 0 3,4 0 3,1 0-6,2-5 1,-1-2 4,6-7-2,-2-1 1,0-2-3,-1-4 0,-4 2-1,-4-2-11,-7-2 7,-5 1 3,-7-2-4,0-1 5,-7 3 0,-11 4-3,-4 3 3,-2 4 3,-1 7 9,-1 4-9,1 0-3,-2 0-4,3 15 1,2 12 1,8 9-6,4 6 8,7 3 4,3-3 4,0-6-5,15-5 4,9-7 0,4-6-2,6-3 2,4-3-7,5-4-6,3-5-33,-1-3-43,0 0-84</inkml:trace>
  <inkml:trace contextRef="#ctx0" brushRef="#br0" timeOffset="2105.7563">7513 1738 6,'0'0'19,"0"0"5,0 0-9,0 0 27,0 0-22,-97-13-4,76 13 16,-1 2 24,4 6-16,-3 2-31,0 7-8,0 4 2,-1 4 13,1 4 16,3 1 3,8 0-10,4-3-12,6-1-7,0-5 1,1-1-4,17-4-1,10-4 13,4-1-7,2-7-1,3-4-6,-1 0-1,0 0-19,-2-3-45,-1-4-7,-5-3-53,-5 0-51</inkml:trace>
  <inkml:trace contextRef="#ctx0" brushRef="#br0" timeOffset="3286.9171">7841 1727 87,'0'0'56,"0"0"-20,0 0 30,0 0 2,0 0-62,0 0-5,-94-12 3,69 14 21,-2 12 1,5 6-6,-2 4-20,3 6 0,3 2-3,4 1 5,7-2-2,6-3 2,1-3 3,0-2-5,11-5 7,8-3 12,4-6-11,6-3-4,-1-6-4,5 0-6,-3-5-4,-2-11-11,3-7 8,-4-1-6,-7-1-11,-7 1 20,-7 1 10,-6 2 4,0 1 14,0 2 14,0 3 1,-6 5-7,-2 1-14,-2 4-9,4 3 5,0 2 22,2 0-30,-1 14-1,1 7-11,4 5 7,0-2 3,0 0 2,0-3-1,4-3-1,5-3 2,3-3-5,3-2-4,-1-3 9,5-3 0,-1-4 0,1 0-9,0 0-4,-5 0-22,1 0 21,-5-7 10,1-7 4,-5-4 5,7-2 4,-4-2 12,1-1 2,1 4 13,3-1-13,0 4-12,-2 4 1,0 3-1,3 6-11,1 3 0,-2 0-1,5 7-2,-4 10 3,-3 1-2,0 0 2,-6 1 0,-1 2 0,-2-4 0,-3 1 0,0-3 2,0-4-1,0-4 1,0-3-2,0-4 5,0 0-2,3-5 18,2-16 46,3-11-62,3-1-5,2 3 0,0 4-1,2 7 1,0 2 1,3 4 10,0 3 0,6 8-11,1 2-2,-1 0-3,-3 7 4,-3 7 1,-3 1 0,-2 2 0,-2 2 1,-2 3-1,1 1 1,-1-1-1,6-1 0,0-4-5,4-6-28,5-10-59,9-1-2,4-16-70</inkml:trace>
  <inkml:trace contextRef="#ctx0" brushRef="#br0" timeOffset="5430.5025">10043 1692 207,'0'0'40,"0"0"-39,0 0 0,0 0 10,0 0 23,0 0-19,-86-45 6,71 45 1,-3 0 24,0 0-29,-3 0-16,-1 11-1,2 4-1,-2 3-4,6 1 4,2 2 0,2 1-1,5-3-1,5-1-2,2-3-2,0-1 3,5-4 1,11-1-7,1-1 1,-1-4 9,5-2 5,0-2-3,3 0 4,1-2-2,3-7-4,-7-3 0,-1 0-6,-7 0 6,-4-1 2,-6-1 8,3 0 18,-3 4-18,-1 2-6,-1 4 0,-1 4 4,0 0-8,0 0-2,0 3-59,0 11 48,0 1 13,0-2 0,0-1-2,0-1 0,6-2 2,4-2 6,7 0-3,5-4 3,5-3 5,6 0-4,1-3-1,4-11-3,-7 1 1,0-1-4,-8-3 1,-6-1 9,-3-4-5,-2-4 14,-3-2 13,-5-4-4,1-5-5,-4 0 6,-1-2-26,0-1-3,0 1 1,0 3-1,-7 0 2,-2 6-2,-5 6 2,4 6 3,-2 6-4,-1 3 10,3 6 2,0 3-2,1 0-11,-1 21-3,-5 17-5,3 10 3,1 9 2,6 0 0,3 2 1,2-3 1,0-7 1,10-5 0,7-9-2,5-5 2,2-8 3,1-2-2,-2-7 3,4-7-3,1-4 1,3-2 3,4-5-3,2-13 0,0-6-2,-4-1-4,-8-7 0,-7 0 4,-7-2 1,-1 2 1,-5 3 0,-4 5 0,-1 5 8,0 4 1,0 6 0,0 6 2,0 2 2,0 1-15,0 0-19,6 10-11,6 11 26,0 6 4,6 1 0,-5 1-1,-2 0 1,2-4 0,-5 0 2,-4-3-2,-4-1 0,0 0-1,0-4 1,0 0 0,-4-6 5,-8-2 2,-2-3-2,-1-4 5,1-2-8,0 0 7,2 0-6,3 0-3,3-2 0,3-1-2,2 2-8,1-1 3,0 1 2,0-2 3,0-3-3,12-2-1,8-2-4,3 1 1,-5 1 3,1 2 3,-4 3 1,1-1 1,1-1 1,2 0 0,4-2 1,3-2-1,9-3 2,7-3-2,5-5-2,0-4-8,-7-1-32,-7-2 18,-6 1-5,-13 8 16,-12 4 13,-2 7 23,0 2 48,-9 5-9,-9 0-31,-3 5-31,0 18-4,2 5-2,3 4-2,8-4 7,5-1-6,3-3 5,0-4 2,3-3 6,12-5-3,-1-2 1,6-2 0,4-5-3,9-3 5,7 0-6,7 0-1,-1-11-12,-6-6-25,-7-4-8,-8-4 1,-8-5 2,-11-3-13,-6 1 25,0 5 26,-6 4 5,-14 7 43,0 5 10,-3 6 61,1 2-93,1 3-10,7 0-7,4 0 1,9 0 3,1 0-8,0 0-13,0 0 4,14 0 5,9 0 4,6 0 6,7 0 0,5 0-2,1-7-4,-1-2-21,-5 3-56,-5 3-41,-8 3-24,-13 0-65</inkml:trace>
  <inkml:trace contextRef="#ctx0" brushRef="#br0" timeOffset="8037.0788">12699 1731 156,'0'0'0,"0"0"0,0 0 17,0 0 16,0 0 19,0 0 22,0 0-31,40 32-37,-31-28 1,3-2 2,1-2 1,1 0 4,4 0 0,-2 0 0,4-2-2,0-6-7,0-3 3,1-1-4,-6 0-2,0 0 3,-5-3 2,-1 0 7,-5-2-9,-1-2 2,-1-2-5,-2-2-2,0 0-4,0 1 0,0 4-5,0 3 4,-12 4 3,-3 4-3,-4 5 2,4 2 0,-4 0-2,0 3 3,2 14-2,5 4-2,0 3 5,6 4-8,4 1 6,2-4 0,0 1-2,5-3 5,10-5 3,3-1 5,1-6 16,5-1-8,0-6-11,3-2-1,3-2 1,4 0 3,7-11-8,-2-7-9,-1-2-10,-7-1 5,-6-3 5,-7 0 1,-6 0 6,-3-2 2,0 4-1,-3 1 1,0 3 1,0 4 0,0 2-1,0 3 0,1 2 1,2 2-3,6 5 2,5 0-5,-1 0-3,6 9 2,-5 6-2,2 2 8,-3 1 0,-5 2 8,-3-1-8,-3 1 5,-5 1 4,-3 0-1,0-2 0,0 2 14,-13-1 10,-2-2-27,-4 0 5,1-3-4,-2-2-3,1-3-2,1-3 3,6-2-1,3-4-1,6 1 3,3-2-2,0 0 5,0 0-6,0 0 12,0 0-10,2-10-4,7-1-2,4-6 0,5-2 1,6-2 0,4-5 0,4 0 1,-1-1 1,0-2-1,-2 3 0,-6 0 1,-4 3-1,-5 6 0,-6 6 1,-4 1 1,-4 5 5,0-1 11,0 1-5,0 2 1,0 0-2,0 3-11,0 0 1,0 0 1,0 0 4,-3 0-7,-3 11-11,-1 11 4,-3 7 6,-1 2-3,2 4 4,0-2 2,2-1-2,5-5-3,2-3 1,0-6 1,13-1-6,7-7-8,4-3 15,4-3 0,3-4-5,4 0-15,1-7-36,2-7-37,1-6-60,0-1-68</inkml:trace>
  <inkml:trace contextRef="#ctx0" brushRef="#br0" timeOffset="8770.1223">13948 1339 232,'0'0'99,"0"0"-7,0 0-34,0 0-13,0 0-43,0 0-2,-3 23-27,3 17 27,0 10 2,0 4 14,0 0 0,0-2 11,0 0-13,0-6-8,1-2-5,4-3 2,1-5-1,0 0-2,-3-2 0,1 1 1,-4-3 0,0-5-1,0-5 0,1-7-5,1-6-31,1-4-46,6-5-74,2-5 24</inkml:trace>
  <inkml:trace contextRef="#ctx0" brushRef="#br0" timeOffset="10606.2616">13971 1492 64,'0'0'15,"0"0"31,0 0 45,0 0-19,0 0-24,90-43-10,-76 43-27,-2 8 0,-1 12-10,0 4 3,-7 3 2,-2 0-3,-2 1 1,0-3 4,-11-3-3,-5-2 11,-2-3-9,-1-3-3,-1-4 3,1-2-7,0-6-2,5-2-3,-1 0-1,5 0 3,4 0 3,1 0 0,5 0 1,0 0 0,0 0 20,0 0-21,2 0 0,11 0-9,8-2 8,6 0 1,1-1 1,5-2-1,0-1 0,1 0 0,4-1 1,-1-1 0,0 1-1,-1-1-1,-5 1 1,-3-1 1,-6-1-1,-3 0 0,-5-1 1,-3-6 3,-3-2-1,-7-3-2,-1-2 4,0-2-5,-3-1 0,-13 4 1,-1 1-1,-2 3-1,4 3-1,0 4-2,5 4-4,4 4-1,3 1 7,3 1 1,0 1 1,0 0-9,0 0-22,0 0-12,9 0 34,7 4 7,4 4 2,2-1 0,-1 1 1,0 1 1,0 0-1,-2 2 0,-3 2 2,1 2-3,-7 0-3,1 2 2,-3-1 2,0 1-1,-2-2 0,-3 1 2,2-1 12,-2 1-5,0-1 9,2-1-11,0 1 2,-1-1-7,2-2 0,2-1-1,-1-4 4,2 0-4,3-3 1,4-3 1,7-1 7,1 0 3,4 0 7,1 0-6,-1-10-6,-3-4 1,-1-1 1,-1-3 5,-1-3-11,-3-1-1,-1-4-2,-3-1-1,-1 0-2,-6 1-3,-3 2-6,-5 4 8,0 5 2,-3 5 1,-9 4 0,0 4 26,0 2-2,0 0-24,-1 7-4,-4 11-3,5 6 1,1 2-1,3 2-3,5-1 8,3-3-1,0-3 3,2-3 1,8-2 18,5-5-11,0-2-4,4-3 2,2-4 0,2-2 0,-1 0-2,-1 0 1,-2 0-1,-1-10-2,0-5 2,-3-3-2,3-3-2,-3-6 0,1 0-10,-4 0-5,-4-1 5,-5 3 6,-2 4 4,-1 3 2,0 6 0,0 2 8,0 5 6,0 2-12,0 3-4,0 0-2,6 0-5,3 0-20,3 0 15,3 11 5,-2 2-1,0 4 3,-2 0 3,-2 1 2,0 0 0,-2 3-1,2 0 1,-1 0 2,-1-2-2,-4-2 1,-3-7-1,0-2 0,0-4 0,0-1 0,0-3 18,0 2 3,-3-2-9,-2 0-6,1 0-2,3 1-1,1-1-3,0 0-1,0 0-3,0 0-2,0 0 6,0 0 5,6 0-4,6-3 4,3-7 2,3-4-6,1-4 0,0-5 6,4-7-7,-3-1-1,-1-1-13,-2 4-1,-3 4 2,-5 4 12,-3 7 1,-3 4 12,-2 3 4,-1 3-10,0 3-1,0 0-5,0 0-4,3 1-15,3 16 8,5 2 11,2 2 0,1 2 0,0-3 0,-2-2 3,-1-2-3,-5 1-1,-3-1-1,-3 1 2,0-2 2,-3 0 11,-12 2 4,-2-3-15,-2 1-2,-2-2-23,-3-3-51,-1-5-91</inkml:trace>
  <inkml:trace contextRef="#ctx0" brushRef="#br0" timeOffset="11731.3005">17070 1149 184,'0'0'64,"0"0"-64,0 0-13,0 0 13,0 93 60,0-49-32,0-2 6,0-1 10,0-4-24,0 1 9,0-4-17,2-2-9,-2-2 4,0-1-6,0-4 0,0-2-1,0-5 0,0-3-22,0-6-56,0-4-29,7-5-62</inkml:trace>
  <inkml:trace contextRef="#ctx0" brushRef="#br0" timeOffset="12179.2957">17136 1442 29,'0'0'102,"0"0"-28,0 0-13,0 0-9,0 0-25,0 0-21,65-40-4,-39 35 9,6 1 9,3-1 6,-1-1-12,-1 0 3,-3 2-6,-3-2-11,-6 0 4,-3-3-2,-6-2 1,-1-3 8,-5-4-4,-1-3 0,-5-3-2,0-1 0,0 1 12,0 1 1,0 3 10,-3 4-11,-2 4 6,2 3-16,2 6 19,-2 3-1,3 0-12,0 0-13,0 12-14,0 15 3,0 9 5,0 6 6,0 1 6,-1-1 2,-1-3 2,1-3-10,1-2 1,0-1-1,0-4-2,0-2-22,0-6-13,7-4-65,4-8-44,2-6-63</inkml:trace>
  <inkml:trace contextRef="#ctx0" brushRef="#br0" timeOffset="12627.2727">17900 1150 404,'0'0'104,"0"0"-32,0 0-58,0 0-14,0 0-12,0 0-57,-18 71 69,5-24 3,1 0 3,0-5-3,0-3-2,0-3 4,-2-1-4,4-4-1,-1-1 0,1-4-19,3-4-41,2-5-29,3-6 5,2-7 10,0-4-62</inkml:trace>
  <inkml:trace contextRef="#ctx0" brushRef="#br0" timeOffset="12950.1639">17906 1104 350,'0'0'91,"0"0"-25,34-78-39,-23 64-8,-5 7-13,0 7 1,0 0-7,7 13-6,2 17 4,1 12 2,-2 7 19,-4 1 4,-4 2-5,-3-6 0,0 0-11,-1-7-4,-1-5-1,1-4-1,-1-2-1,2-6 0,-1-4-1,2-5-3,-3 0-19,1-4-11,-1-2-44,-1-2-46,0-5-63</inkml:trace>
  <inkml:trace contextRef="#ctx0" brushRef="#br0" timeOffset="13150.7255">17898 1388 269,'0'0'44,"0"0"60,0 0-47,0 0-51,0 0-6,0 0-2,26-27-2,-1 24 0,2 2 3,0-1-23,-2 2-24,-1 0-45,-3 0-75</inkml:trace>
  <inkml:trace contextRef="#ctx0" brushRef="#br0" timeOffset="13814.5475">18370 1137 248,'0'0'124,"0"0"-35,0 0-71,0 0-18,0 0-17,0 0 17,0 70 4,0-32 4,0 3 7,0-4-10,0 0 0,0-3-2,0-4-3,0-1-7,4-5-28,-1-5-6,0-3-26,2-7-46,-1-6-56</inkml:trace>
  <inkml:trace contextRef="#ctx0" brushRef="#br0" timeOffset="14184.3945">18236 1100 176,'0'0'43,"0"0"-7,0 0-27,85-69 8,-54 64 23,6 5-6,8 1-25,4 23 10,2 11 11,-6 8-13,-4 7 2,-11 1-7,-7-1-1,-7-2-7,-10-4 9,-6-4 6,0-2-6,-3-6 0,-13-4 8,-1-4-8,-7-4-7,-2-1 0,-7-2 0,-3-3 0,-3-4-1,-2-5 0,2-4-5,0-1-9,3 0-42,1 0-64,3-11-111</inkml:trace>
  <inkml:trace contextRef="#ctx0" brushRef="#br0" timeOffset="14870.5938">18962 1128 257,'0'0'106,"0"0"-62,0 0-44,0 0-15,0 0 15,-43 93 6,29-49 6,1 1 27,3-1-32,-1-1 7,-1-1-14,2-1 6,1-4-2,0-2-4,3-3 0,1-5 0,1-5-1,2-4 1,1-7-17,1-5-28,0-6-48,0 0-83,10-4 134</inkml:trace>
  <inkml:trace contextRef="#ctx0" brushRef="#br0" timeOffset="15187.0422">18957 1147 101,'0'0'87,"0"0"26,0 0-56,0 0-8,42-82-9,-34 80-1,4 2-10,1 2-29,8 23 1,-1 14 7,-1 13 4,-4 6 4,-2 2-5,-7-2 14,-3-5-12,-1-7 7,-2-6-4,0-5-11,0-4-5,0-7 1,1-2 0,2-4-1,-1-4-8,2-4-20,-3-5-52,1-5-45,-2 0-50,0-5-17</inkml:trace>
  <inkml:trace contextRef="#ctx0" brushRef="#br0" timeOffset="15371.9494">18911 1450 498,'0'0'85,"0"0"-85,0 0-29,0 0 15,93-39 13,-63 36-20,1 1-43,-1 2-11,-2 0-49,-2 0-50</inkml:trace>
  <inkml:trace contextRef="#ctx0" brushRef="#br0" timeOffset="15804.271">19514 1144 131,'0'0'123,"0"0"-26,0 0-39,0 0-58,0 0-8,0 0 8,-21 94 7,12-48 12,1 0-13,1-1-3,3-5-3,4-2 3,0-2-3,0-3-15,0-4-38,0-4-12,0-2-15,0-7-22,0-5 10</inkml:trace>
  <inkml:trace contextRef="#ctx0" brushRef="#br0" timeOffset="16405.8358">19447 1269 187,'0'0'39,"0"0"-14,-4-93 1,7 63-18,10 3 3,-1 4 0,4 5 0,-2 3 29,2 4 3,-1 4 10,3 4-20,2 3-18,3 0-15,6 13-2,-3 15 0,0 6 0,-7 7 1,-5 1 0,-8 2 1,-3-5 1,-3-3-1,0-6 8,0-6-5,0-4-2,0-5 3,0-3-3,0-6 0,0-3 0,0-3 0,0 0-1,0 0 7,1-5 5,11-16 2,1-7-14,5-6 0,-1-5 4,1-1-3,0-2-1,1 3 1,0 5 4,1 9 2,-1 7-7,-1 9-1,1 7-1,-1 2-5,-1 14-5,1 14 4,-5 10 8,-4 3 2,-5 1 4,-4 0 5,0-1 1,-1-1-5,-9-2 0,1-2 0,1-6-6,1-1 0,4-5-1,1-5-2,1-2-19,1-3-47,0-4-62,0-7-41</inkml:trace>
  <inkml:trace contextRef="#ctx0" brushRef="#br0" timeOffset="17060.8469">20395 1139 247,'0'0'92,"0"0"-1,0 0-62,0 0 31,0 0-32,0 0-28,-10 11-18,3 25 3,-5 11 15,0 4 4,-3-1-3,2-2 6,-3-6 3,2-2-5,3-8-4,3-2 1,0-7-2,4-5-3,1-4-31,0-7 8,3-5-40,0-2-35,0 0-8,6-15 34,10-9-55</inkml:trace>
  <inkml:trace contextRef="#ctx0" brushRef="#br0" timeOffset="17346.0263">20388 1205 29,'0'0'122,"0"0"14,10-86-65,-2 67-27,1 5-12,0 5-14,3 5-7,-1 4-11,1 7 0,2 20-3,2 12 3,-2 9 36,-5 3 2,2 1-6,-3-6-12,2-2-9,-1-5-7,-1-5 2,0-3-4,-2-5-2,-2-3 4,1-3-4,-3-4-2,-2-5 0,1-4-35,-1-2-47,2-5-67,-2 0-41,0-6 47</inkml:trace>
  <inkml:trace contextRef="#ctx0" brushRef="#br0" timeOffset="17524.4358">20385 1378 319,'0'0'85,"0"0"30,0 0-103,0 0-12,0 0-7,0 0 3,75-48-5,-43 43-59,-3 0-55,-2 4-50,-6 1 26</inkml:trace>
  <inkml:trace contextRef="#ctx0" brushRef="#br0" timeOffset="17963.0481">20851 1164 346,'0'0'84,"0"0"-28,0 0-41,0 0-15,0 0-8,0 0-18,-5 63 25,4-21 1,-1 4 10,1-4 22,-2-3-9,1-3-8,2-1-8,0-6-4,0 1-3,0-8-17,0-3-47,0-3-22,0-8-66,0-6-59</inkml:trace>
  <inkml:trace contextRef="#ctx0" brushRef="#br0" timeOffset="18442.2739">20863 1072 357,'0'0'56,"0"0"-15,0 0-27,0 0 12,63-77 4,-47 77-14,3 0-16,4 0 1,2 10-2,0 9-3,-4 7 3,-7 4 1,-8 4-4,-6 4-2,0 3 0,-23-1-4,-7-2-32,-7-8 41,8-8 1,4-9-1,8-8 1,9-3 2,4-2 1,2 0-1,2 0 2,0 0 5,0 0 9,0 0-18,0 1-1,3 6-12,11-1 3,6 4 10,7 2 0,5 3 0,0 3 1,3 2-2,-2 1 2,-1 0-1,-2 0 1,-3 0-1,-3-3-7,-6 0-46,-3-3-26,-3-3-49,-3-5-44</inkml:trace>
  <inkml:trace contextRef="#ctx0" brushRef="#br0" timeOffset="18780.8538">21525 1066 422,'0'0'69,"0"0"30,0 0-66,0 0-33,0 0-9,0 0-13,0 57 5,0-4 16,-1 1 2,-2-3 3,1-6-2,2-4-2,0-5 0,0-6 5,0-3-5,0-2-14,0-6-43,0-4-32,0-4-70,0-10-54</inkml:trace>
  <inkml:trace contextRef="#ctx0" brushRef="#br0" timeOffset="19166.3415">21436 929 6,'0'0'45,"0"0"27,0 0-14,95-40 13,-71 40-41,4 16-20,4 19 5,4 12-2,0 8-6,-2 4 9,-3 0 4,-5-4-1,-9-4-5,-6-7 27,-8-5-19,-3-3 0,0-3 8,-18-1 31,-5-2-20,-3-1-34,-4-4 2,-3-1-3,-3-3-6,-4-3 1,0-3-2,-2-5-7,-1-7-3,-1-3 4,-3 0-16,0 0-19,0 0-56,3-2-168</inkml:trace>
  <inkml:trace contextRef="#ctx0" brushRef="#br0" timeOffset="22073.8209">23443 1268 56,'0'0'44,"0"0"-1,0 0-29,0 0 16,0 0 13,0 0 4,-45-74 2,31 65-12,2 5 30,-1 1-41,-1 3-20,-1 0-6,-1 0-3,-2 10-3,0 11 1,2 3-1,2 2 4,5 1-4,2-3 1,7 0-1,0-1 5,0-2-1,9-5-2,3 0 3,4-6-17,-1-2 18,0-3 1,2-2 1,-1-1 0,1-2-2,2 0 7,-1-6-2,3-9 2,-1-2-5,-1-4 3,-5-1 0,0-1-1,-4 2 4,-4 0 7,0 5-3,-6 0 34,0 4-18,0 3-23,0 6 9,0 2 11,0 1-22,5 3-3,1 19-25,4 13 18,-3 7 6,-1 6 1,-4 0 5,-2 2 9,0-3-11,-2-2 5,-10-3 5,-2-1-8,-4-4-4,-2 1 11,-2-4-12,-2-2-1,3-9-9,3-7-1,6-10 0,2-6 11,3 0 2,-1-1 7,-1-17 6,2-6 33,5-7-33,2-4-7,4-6-8,18-4 0,10 1 0,8 1-4,4 3 3,1 7-1,-1 3 2,0 6-3,-3 4 3,0 2-20,-2 6-40,-2 3-37,0 4-59,-7 1-76</inkml:trace>
  <inkml:trace contextRef="#ctx0" brushRef="#br0" timeOffset="23192.3213">24039 1203 25,'0'0'63,"0"0"-20,0 0-21,-97-4-11,70 7 17,0 12-15,2 4-11,1 5 1,4 3 10,3 2 12,4-2-2,7-1-1,3-4-19,3-3 5,0-3-5,7-3 10,12-3 7,5-6-11,6-3-5,0-1-4,0 0-7,-6-12-1,-3-2 3,-7-4 5,-6-1 7,-4 1 15,-4 3 46,0 3-18,0 3 15,0 5-20,0 1-27,0 1-18,0 2-2,0 0-4,0 0-11,0 0-10,0 9 17,0 0 4,5 2 4,8-1 2,1-1 0,5-1 1,2-1 1,2-4-1,-1-1-2,2-2 0,-5 0 0,2 0 1,-3-8 2,-2-5-2,-1-5 5,0-3 4,0-7-4,0-3 22,-3-7-12,0-4 8,-5-2 9,1-2-23,-4-1-3,4 3 8,-4 2-12,1 3 0,-4 6 0,1 6 0,-2 9 12,0 7-7,0 8 5,0 3-12,0 3-3,0 30-11,0 20-24,-3 13 38,-2 8 0,1-2 0,-1-7 0,5-8 0,0-5-2,8-12 2,8-4-1,5-6 1,1-7 0,4-5 2,-1-9-4,4-5 3,2-4-1,3 0 4,6-16-3,4-7 5,-2-2-5,-7-4 1,-8-2 0,-7-3-2,-8 1 0,-5 5 3,-7 5-3,0 10 3,0 7 8,0 6-5,-3 0-6,-9 4-10,1 19-1,-2 6 9,6 2-2,5-1-5,2 0 2,2-4 5,15-2-4,5-6-1,3-4-2,3-6-16,4-5-50,-3-3-37,-3 0-118</inkml:trace>
  <inkml:trace contextRef="#ctx0" brushRef="#br0" timeOffset="23493.1388">24075 1114 432,'0'0'18,"0"0"27,0 0-45,0 0-1,0 0 1,0 0 14,79-4 13,-33 1 3,8-2-14,7-1-12,6 1-1,7 0-3,-4 0-22,-2 4-82,-8 1-59,-14 0-66</inkml:trace>
  <inkml:trace contextRef="#ctx0" brushRef="#br0" timeOffset="24696.2177">26406 1203 98,'0'0'86,"0"0"10,0 0-26,0 0-26,0 0 16,0 0-18,-22-61 1,14 56-7,-3 3 0,-2 2-36,-5 0 0,-1 0-10,-3 14 3,0 10-2,0 5 4,2 2 1,1 1 4,5-5-1,4-3-1,7-1-3,3-4-2,0-1 0,0-3-6,15-4-35,2-2 38,3-6 9,6-3-5,0 0-2,4-2 8,-4-11-6,-5-4 6,-4 2 3,-6-1 1,-3-1 13,-2 2 15,-1 1-18,-2 4 0,-1 2-12,-1 4 2,-1 4-2,0 0-2,0 0-8,0 0-20,2 11 10,1 3 18,3 1-2,0-1 0,4 0 2,1-4-1,1 1 1,6-4 0,2-2 0,1-4 5,5-1-5,1 0-2,-2-6-2,-1-11-5,-5-4 9,0-2 0,-3-3 1,-2 2 13,-5 1 0,-3 8 23,-4 8 18,-2 4 5,0 3-20,0 0-40,0 0-13,3 7-24,4 10 20,2 4 15,2 1 2,3-2 0,-1-1 2,-3-2-2,-3 0-17,-5-4-17,-2 2-43,0 2-10,-18-2-88,-7 0 82</inkml:trace>
  <inkml:trace contextRef="#ctx0" brushRef="#br0" timeOffset="28592.0529">28228 1191 1,'0'0'42,"0"0"32,0 0 1,0 0-9,0 0-36,0 0 38,0 0-40,-83-41 17,67 41-40,-2 3-5,-2 11-4,4 5-2,-3 6 6,1 3-2,3 4 2,0-2 1,3-1 8,6-4-9,3-2 0,3-2-5,0-5 5,0 1-4,9-7 0,6 0-2,4-6 6,5-4 6,4 0 1,7 0 2,-2-17-3,-2-4 0,-4-3 2,-8 1 2,-4 0 1,-6 3 34,-3 7-4,-3 5 11,-3 5-4,0 3-11,0 0-37,0 0-3,0 0-19,0 15-21,0 5 36,0 1 7,4-2 0,4 1 0,1-1 1,4 1-1,4-4 0,7 1-14,7-6-55,5-8-97,4-3-171</inkml:trace>
  <inkml:trace contextRef="#ctx0" brushRef="#br0" timeOffset="31080.9403">1520 3627 257,'0'0'42,"0"0"-32,0 0-7,0 0 6,0 0 0,0 0 4,33 39 4,-23-32 1,-1-1-6,2 0 1,0 0 3,3-3-11,2-3 1,1 0 10,4 0-4,2-7-2,4-8-3,-1-5 0,1-2-2,-5-4 2,-1-3-5,-8-1 9,-1-4-6,-6-1 1,0-4 1,-6 1-1,0 1-2,0-1 2,0 5 13,-6 3-12,-4 2 9,1 9-13,3 4 10,1 5-6,2 5 1,2 4 8,-1 1-2,2 0-13,0 0-1,0 18-14,0 13 11,8 13 2,4 10 1,4 4 0,-1 3 4,0-3 13,0 1-17,0-3 0,-2-2 1,-2-3 0,4-6-1,-3-3 0,1-1 0,-1-2 1,3 1-1,-6-1 0,-2 5 0,-2-1 0,-2-1 0,1-3 2,-1-4-2,-3-6 2,0-7-1,0-5 1,0-7-2,0-4 0,3-3 0,-3 0-9,3 0-20,2 0-31,2-1-81,1-2-98</inkml:trace>
  <inkml:trace contextRef="#ctx0" brushRef="#br0" timeOffset="31713.8263">1966 3450 163,'0'0'51,"0"0"-21,0 0 30,0 0-17,0 0-35,0 0-6,94-55-1,-73 56-1,0 16 0,0 2 7,-2 1-3,-7-4-1,0 2 2,-6 2-3,-6 1 11,0 2 60,-6 4-43,-12-3-17,-3 2-2,-1-4-4,1-2-4,-3-4-3,5-3 0,-4-2-2,4-5-3,-2-1-12,4-2-14,1-3-40,4 0-90</inkml:trace>
  <inkml:trace contextRef="#ctx0" brushRef="#br0" timeOffset="32515.9637">1996 3677 182,'0'0'126,"0"0"-71,0 0-54,0 0-1,0 0-6,0 0 4,55-4 2,-21 3 7,4-2 1,-1-3 3,2-2 3,-1 2-2,-3-2 0,-7 1-10,2-2 2,-3-2 0,-3-2 0,0-2-2,-2-3 4,-2-3-2,-6-2 3,-5-1-2,-4 0 2,-5 0-3,0 3 5,0 0 1,-12 1 10,-4 2-4,-4 3 13,4 2-9,-1 2-3,4 2-10,4 3-7,1 1-8,2 5-1,1 0 1,0 0 3,5 0 1,0 0-1,0 0-4,0 0-14,0 11 6,16 1 15,4-2-2,7-4-7,1-2 10,5-1 2,-2-2-1,-1 2 3,1 1-3,-1 4 0,0 1 1,-5 6-1,-1 3 0,-7 3 0,-4 6 2,-4 2-1,-6 2 34,0 0 17,0-6-34,0-2-18,1-4 0,2-1 0,0-3 0,2-2 0,5-5-1,7-6-7,8-2-6,5-4-7,13-15-58,-1-3-89</inkml:trace>
  <inkml:trace contextRef="#ctx0" brushRef="#br0" timeOffset="34498.255">3264 3352 267,'0'0'67,"0"0"-36,0 0 7,0 0-25,0 0-13,-91 13 0,69 6 0,-1 7 1,5 4 3,1 2-3,3-1 0,6-1-1,5-6-3,3-4-1,0-5-3,11-2 4,11-2-9,1-4-6,2-2 18,2-3 3,0-2-3,-2 0 2,-1 0 1,-3 0 0,0-8-2,-6-2 0,1 0 2,-7-1 3,-3-5 2,-2 0 3,-4-5 8,0-2-5,-1-1-14,-14 0-3,0 3-10,-1 2-2,2 8-2,1 3 17,4 2 7,4 2 8,1 1-12,2 1-1,2 2-2,0-1-3,0 1-9,0 0 0,11 0-3,11 0 12,11 0 3,12 0 1,7-9 1,3-2 2,-2 1-3,-3 2-1,-6 2 0,-4 2 2,-6 1-2,-1 0 0,-5-1 0,-4 4 1,-4 0-1,-4-1 0,-7 1 0,2 0 0,-4-2 0,-4 1 1,-2 1 3,-1 0-3,0 0 8,0 0 51,0-2 28,0 1-32,-11 1-36,-6 0-20,-1 0-10,-3 1-5,-4 16 5,-2 8 3,0 6 5,3 2 0,3 0-1,5-1 1,5-4 0,4-2-2,7-5-4,0-3 0,0-3 2,15-3-34,2-3 18,2-2 22,0-2 0,4-5 1,-1 0 0,3 0 0,-1-5-1,3-10 4,-4-3-3,-1-6 1,-6-1 2,-4-6 1,-4-5 3,-4-4 8,-2-5 4,-2-5-8,0 2 0,0 1-2,-5 5 7,-7 6-4,-4 3 26,2 4 11,-2 4-22,4 4-27,6 7 0,1 7-1,4 5 0,1 2-2,0 6-13,0 22-56,9 15 65,8 11 4,-4 9-2,-1 3 4,1-1 5,-1-6 7,3-8-11,0-11-1,6-5 2,-3-5-2,7-7 0,-1-5 1,3-6-1,-2-6-4,5-6-2,-3 0 5,0-8 1,0-8 1,-5-4 2,-1-2 0,-5-5-2,-1-2 6,0-1-5,-6 1-1,-2 5 2,-5 5-3,-2 7 0,0 3 17,0 6-2,-3 1-2,-3 2-13,2 0-1,-2 9-14,0 13-17,-2 8 21,4-1 11,4-1-7,0-4 6,4-3-4,13-6-7,0-3-2,3-5 10,2-1-3,4-3-2,5-3-34,3 0 35,2-4 6,-3-16-24,-6-2 19,-5-5 7,-8-1 1,-6 2 12,-6 3 28,-2 5-5,0 6 17,0 4-11,0 5-13,0 3-24,0 0-5,0 0-12,0 6-21,0 11 12,0 6 18,1 0 3,7-2-2,4-1 4,3-2-1,0-1-1,4-3-3,3-6-39,4 0-102,4-5-217</inkml:trace>
  <inkml:trace contextRef="#ctx0" brushRef="#br0" timeOffset="35122.0542">5062 3288 193,'0'0'186,"0"0"-126,0 0-54,0 0-6,0 0-2,-91 15 0,70 13 0,0 7-1,0 5 3,6 3 5,2-2 14,10-6-16,3-1-1,0-4 1,10-5-3,8-4-6,3-5 6,6-9 0,1-4 0,5-3-2,-2 0-15,-4-10-13,1-6-17,-8 3 5,-5-4 33,-6 1 9,-2-7 30,-2-2 26,5-9-33,-4-6-5,2-7-10,-4-10-3,2-6-2,-2-4 1,-1 4 28,-3 8 36,0 7-12,0 9 16,0 8-2,-7 9-6,0 9-11,2 9-20,2 4-15,3 0-18,-1 12-15,-2 24-45,0 17 47,-2 15 12,5 7 1,0 0-2,0-3 1,14-8 1,3-13-1,5-12-4,0-10-39,5-9-2,1-12-1,6-8-19,2 0-47,0-10-112</inkml:trace>
  <inkml:trace contextRef="#ctx0" brushRef="#br0" timeOffset="35538.7905">4948 3207 319,'0'0'50,"0"0"-34,0 0 31,0 0 26,0 0-34,0 0-39,-7-5-8,26 0 8,10-1 19,11-1 6,9-2-13,5 2-11,1-3 3,0 3-2,-4-1-1,-6 2-1,-2 2 0,-3 1-25,-5 1-26,-7 2-111,-10 0-88</inkml:trace>
  <inkml:trace contextRef="#ctx0" brushRef="#br0" timeOffset="39549.1618">6994 3223 64,'0'0'124,"0"0"-29,0 0-14,0 0-35,0 0-17,0 0 1,-30-30-11,24 30 14,1 0 19,-2 0-48,-5 0-4,2 17-2,-2 5-5,1 7 2,5 1-2,2 4 0,2-2 7,2-1-10,0-3 5,2-4-3,11-6-3,2-1 4,5-6-12,-1-1-35,-2-5 52,3-3 2,-2-2 0,0 0 1,0 0 1,-1-3-2,-3-4 1,-3-3 1,-5 3 4,-2-5-3,-4 0 4,0-4 5,0-3-7,-4 0-2,-8-4-3,-2 2-7,-2-2-7,4 4 5,-3 1 7,3 3 1,-1 6 1,4 3 0,1 3 13,2 1 1,-1 1-13,6 1-1,-1 0 0,2 0-3,0 0-10,0 0-1,3 0-7,10 0-8,4 0 29,4-4 1,1-4 3,6-2-3,-1-1 0,3-3 3,-3 0-2,-2-4-1,-4 0 4,-4-1 7,-4-2 13,-2-1-6,-1-1 17,-6-1-15,-1 0-5,-1-2 21,-2 0-17,0 1-15,0-1 1,0 5 16,0 1-11,0 5 0,0 5 4,0 4-9,0 4 1,0 2 1,0 0-8,0 0-2,0 25-15,0 15 9,0 16 8,1 8 8,7 9-2,-2 7-6,1 5 0,-2 4 4,1-6-3,-2-5 3,1-9-2,1-6 1,-1-4-1,-2-6-2,0-7 0,-3-5 0,2-8 1,-2-9-1,0-7-1,3-6 0,0-4-1,-3-4 0,3 0-1,-3-1 0,0-2 2,0 0 1,0 0 3,3 0 2,-3 0 7,0 0 12,0 0 3,0 0 9,0-5-22,0 0-11,0 1 1,0 3 4,0-1 4,0 2-12,0 0 0,0 0-3,0 0 3,0 0-4,0 0 0,0 0 0,0 0 2,0 0-8,0 0 1,0 0-4,0 0 1,0 0 3,0 0 0,0 0 0,0 0 5,0 0-7,5 0-1,3 0 12,0 0 0,1 0-1,1 0 1,-4 0-2,-3-3 2,0 0 0,0-3 1,-1-4 5,-1-4-6,2-3 1,0-5-1,0-7-1,1-2-10,-2-5-13,-2-2 4,0 0 5,0 3-7,-16 4 20,-5 2-4,0 5 6,-3 6 1,2 2-1,2 5-1,2 4 1,8 2 1,1 2 5,6 2-6,2-1 1,1 0 2,0 1 7,0-1 10,0-2-20,14-2-6,9-3 5,8-3 1,5 0 0,-2 0 0,2-3 0,4 3-3,-2 1 3,-3 2-25,-2 3-15,-9 3-79,-3 3-31,-8 0-19,-7 0 27</inkml:trace>
  <inkml:trace contextRef="#ctx0" brushRef="#br0" timeOffset="42340.8323">9537 2806 35,'0'0'242,"0"0"-144,0 0-53,0 0 40,0 0-14,0 0-65,0 0-6,0-3-5,0 26 3,0 7 2,0 6 4,0 6-3,0 3 4,0 4-2,0 0-2,-1 2-1,-1-3 4,2-2-3,0-3-1,0-4-2,0-5-13,0-7-14,8-9-33,-2-6-62,6-6-68,0-6 22</inkml:trace>
  <inkml:trace contextRef="#ctx0" brushRef="#br0" timeOffset="42920.3724">9533 2760 5,'0'0'20,"0"0"77,0 0-41,0-91 39,1 74 13,10 2-43,6-1-30,11 1-35,10 1 2,7 10 13,3 4-14,-5 3-1,-4 19 0,-9 7 0,-8 4 1,-13 3-1,-9 0 1,-3 3 13,-23 1-1,-12-3 3,-5 0-14,-5-4-2,5-6-8,5-8 1,7-5-2,10-8 8,8-3 1,6-3 4,2 0 0,5 0 7,0 0 22,0 0-9,0 0-24,3 0-5,13 8-12,7 2 17,7 2 0,4 3 0,2 1 2,1 2-2,-3 5 2,1 1 0,-2 3-2,-4 1 0,-2-1 0,-3-1-8,-6 2-57,-2-4-19,-5 0-35,-1-3-2,-5-5-29</inkml:trace>
  <inkml:trace contextRef="#ctx0" brushRef="#br0" timeOffset="43860.5931">10067 3249 1,'0'0'50,"0"0"-9,0 0 26,0 0 3,0 0-6,0 0 8,45-66-20,-35 62-30,-2 4-16,2 0-6,4 2 0,-2 14-2,1 6 0,-1 0 2,-3 2-1,-3 2 1,-2-1-5,-4 0 2,0 0-1,0-1-2,-10-3 6,1-1 1,1-4-1,1-4-3,3-3-3,2-5 2,2-4 2,0 0 2,0 0 1,0 0 40,0-13-12,13-9-6,4-10-18,5-3-5,2-2 1,-4-1 3,-1 2-4,-4 5 8,-5 4 7,-2 7 4,-7 9 10,-1 6-9,0 3 6,0 2-2,0 0-4,-4 7-20,-8 19-4,-1 6-3,2 4 4,2-1 1,8-6-5,1-3 6,0-3-2,1-5-1,14-2-18,4-2 15,4-5 3,5-5-9,5-4-34,0 0-60,4 0-67</inkml:trace>
  <inkml:trace contextRef="#ctx0" brushRef="#br0" timeOffset="47642.174">11625 3089 157,'0'0'69,"0"0"-24,0 0 17,0 0 26,0 0-56,0 0 1,0 0 9,-45-74-11,34 69 13,-2 1-16,3 1-23,-5 3-5,-2 0-1,-2 0-4,-1 2 2,0 8-2,-1 4 4,1 2 0,3 2 1,1 7-2,2 2-1,3 5-3,7-1 6,4 2-5,0-4 0,0-5 1,13-3 1,5-4 0,3-4-14,0-5 5,3-4 12,-2-4 0,2 0 1,0-3 4,-3-14-4,-3-4 5,-2-1-6,-4-1 4,-2 1 4,-7-3-4,0 3 8,-3-2 7,0 0-12,0 6-3,0 4-3,0 5-1,0 6 3,0 3-2,-1 0 8,-1 0-9,1 3-1,-1 13-11,2 6 8,0 2 3,0 0-1,0 0 1,2-5 1,10 1-1,0-3-2,4-5-38,2-3 32,2-7 9,5-2 0,0 0 0,3-11 7,1-9-5,-5-4-1,0-2 2,-5 3 1,-2 0-3,-3 5 6,-3 3 6,-2 4-1,0 5-8,0 2-4,1 4-4,5 0-3,3 0 2,0 8 1,-6 6 1,1 3 3,-5 2-1,-2 4-2,-5-1 3,1 1 3,-2 0-2,0-4 2,0-4-3,0-3 3,0-6-3,0-1-3,0-5 0,0 0 3,0 0 0,0-18 30,0-10-24,3-6-6,7 0 0,5 0-1,4 6-1,4 5 0,-2 5 1,-2 8-1,2 3 2,-3 7-6,3 0 1,-1 4 1,-1 7 3,0 5 1,-4 2-2,0 0 2,-2 1 0,0 1-1,-2-2-1,3-1-38,2-6-30,3-3-44,1-6-59</inkml:trace>
  <inkml:trace contextRef="#ctx0" brushRef="#br0" timeOffset="48271.9532">12684 3015 131,'0'0'53,"0"0"-5,0 0 24,0 0 18,0 0-80,0 0 10,-91-13 11,73 22-3,0 8-24,0 5-4,5 2-1,0 3 0,4 0-2,4 0 3,3-3-1,2-2-1,0-4 2,5-4-5,7-3 0,3-4-6,-2-4 11,5-3 1,0 0 2,3-13-3,-2-5 4,-2-4-4,-5-3 3,-3-2 1,-3-3 8,-3-3 14,0-3 19,-3-3-14,0-3-7,0-5 7,0 1 9,-2-2-14,-4 6 2,-1 6 8,2 8-13,-2 7 7,4 9-9,1 7-16,1 4-5,1 1 0,0 9-15,0 27-20,0 17 23,0 13 12,3 3 3,0-3-3,1-4 0,2-5 2,5-7-2,5-7-3,7-8-46,2-8-8,5-7-13,3-10-51,4-7-35,6-3-96</inkml:trace>
  <inkml:trace contextRef="#ctx0" brushRef="#br0" timeOffset="49005.0189">13872 2694 273,'0'0'134,"0"0"-40,0 0-39,0 0-55,0 0-14,0 0-2,0 82 16,1-37 10,-1 0 6,0-1 18,0 0-14,0-2-16,0 0 1,0-2-5,0 1-6,-1-2-10,1-4-24,0-6-14,0-5 1,0-9-65,7-8-47</inkml:trace>
  <inkml:trace contextRef="#ctx0" brushRef="#br0" timeOffset="49559.6804">13796 2618 5,'0'0'86,"0"0"26,0 0-27,52-79-24,-36 63-9,5 4-10,3 4-13,0 7-10,6 1-16,-2 1 4,0 16-6,-7 6-1,-7 5 0,-7 7 3,-7 4-3,-4 3 9,-20-3-9,-6-2-16,-2-8 0,3-4-4,3-7 6,9-6-5,3-6-3,5-5 11,2-1 3,2 0 8,4 0 2,1 0-2,0 0 32,0 0 14,0 0-46,1 4-14,14 7 0,3 7 13,4 3 1,2 4 4,3 2 18,-1 0 5,0 3 7,-2 2-20,0-1-9,-2 4-4,-1-2-1,-3 0-1,-1 0-38,-4-3-71,-1-4-45,0-8-82</inkml:trace>
  <inkml:trace contextRef="#ctx0" brushRef="#br0" timeOffset="50408.7518">14374 3055 235,'0'0'79,"0"0"24,0 0-62,0 0-10,0 0 22,0 0-8,-3-37-22,3 33-13,0-2 4,11-2-9,7 2-5,1 4-1,4 2 0,-1 0-1,-1 0-1,0 5 2,-4 11 1,-3 3-2,-5 4-2,-4 3 2,-5 2-11,0 0-9,-14 0 7,-8 0 15,-1-2-10,-1-4 3,1-7 7,3-6 0,7-4 6,7-5-3,4 0 18,2 0 29,0 0-28,0-5-9,0-1-11,5-2-2,11 6-4,7 2-7,2 0 4,2 13 6,-2 8-1,-5 5-1,-6 3 3,-8 7-2,-6 1 1,0 9-3,0 6-24,-10 5 17,-3 2 9,-1-3 4,-4-8-2,2-12 1,-1-12 0,8-10 0,3-10 5,1-4 6,3 0 23,-1-3-9,3-15-26,0-11-4,13-8 4,17-7-12,12-4-9,7 1-3,1 4 5,2 5-8,0 3 1,-4 6 9,-1 1 12,-3 6-14,-5 1-47,-6 1-104</inkml:trace>
  <inkml:trace contextRef="#ctx0" brushRef="#br0" timeOffset="56339.9373">16033 3125 92,'0'0'168,"0"0"-168,0 0-10,0 0 9,0 0 1,0 0 46,0 0-1,32 8-36,-20-5 8,1-2 6,4 1-9,-1-2-8,0 0 2,2 0-3,-1 0-3,0-3 4,0-5-1,1-3-1,-1-2 0,-1-2-1,-4-1 9,-1-2-2,-3-2-4,-3-2-4,-2-1-2,-3 0 0,0 4-3,-3 1-4,-11 1 7,-4 4 0,-1 3 4,2 3 14,0 5-18,0 2-1,1 0 0,4 0-3,3 0 3,2 2 1,3 2-3,4 3-1,0 0-8,0-1 4,0 2 2,12-2 3,5-2 0,3-3 3,6-1 4,4 0-2,1 0 2,3-5-1,-1-3 1,0 0-4,-5 5 0,-1 2 6,-4 1-6,-5 0 0,-2 9 0,-4 9-3,-6 6 2,-2 3 1,-2 2 20,0-2-3,1-2 5,1 0-18,2-1-4,3-3 0,0-2 0,6-3 0,0-3-5,5-5 4,4-8-10,7 0-14,5-2-48,5-16-89,0-5-85</inkml:trace>
  <inkml:trace contextRef="#ctx0" brushRef="#br0" timeOffset="57260.28">17029 2910 219,'0'0'138,"0"0"-48,0 0-29,0 0-25,0 0 8,0 0-25,-36-18-18,23 18-1,-4 8-7,-2 13 2,-1 9 2,1 0 3,4 2 0,6-3 0,6-3 0,3-2 0,0-3-3,6-3 2,10-2 1,-1-6 1,1-4 2,0-4-3,0-2 1,-1 0 2,3-13-3,-2-6-2,1-4 1,-5-2-3,-5-1 4,-4-1 3,-3-2-2,0 4 0,0 1-1,0 6 0,-2 5 2,-8 6-2,1 3 2,1 4 8,5 0-10,2 0-1,1 0-8,0 0-7,0 9 6,0 4-2,1 1 5,12-2 4,3-2-6,2-1-7,3-3 16,4-4 0,-1-2 2,3 0-2,-2-2 4,1-10 0,-3-4 0,-3-4 3,-2-2 4,-3-4 13,0-1 10,-6-5 0,-3-2-17,-1-5-2,-2-4 7,0-2 5,-3 0-14,2 3-7,-1 3 2,1 6-2,-1 9-3,-1 9 13,0 8 7,0 7 5,2 0-28,2 11-7,6 27-18,1 19 15,-2 15 10,-4 5 3,-4-4-1,-1-5 3,0-9-2,5-11 2,5-7-5,5-7 2,6-5-1,3-4-1,1-5 0,5-8-16,1-7-27,2-5-14,0-6-26,-3-14-86,-5-9-140</inkml:trace>
  <inkml:trace contextRef="#ctx0" brushRef="#br0" timeOffset="57576.711">17126 2786 441,'0'0'136,"0"0"-88,0 0-36,0 0-4,0 0-7,0 0 10,117-15-4,-59 5-4,4 1-3,0 0 3,-1 0-1,-2 3-2,-10 2-26,-7 2-31,-14 2-72,-13 0-60,-13 4-76</inkml:trace>
  <inkml:trace contextRef="#ctx0" brushRef="#br0" timeOffset="58933.6636">17860 2930 219,'0'0'88,"0"0"-26,0 0-9,0 0 28,0 0-43,0 0 8,-27-49-13,19 48-30,1 1 2,-5 0-5,0 0-3,-4 18-2,-3 7 0,2 6 3,2-2 0,4 1 0,5-7 0,6-2-4,0-2 0,2-3 3,13-4-13,-2-1-21,3-2 36,1-6-8,-2-2 7,0-1-3,1 0-14,-2-15 11,-1-4 8,-1-1 0,-6 1 3,-1 2 11,-4 5 20,-1 1-3,0 4-19,0 1 0,0 4-12,0 1 1,0 1-2,0 0-8,0 0-23,0 7 10,2 7 18,5 0 4,2-3 0,1 0 0,5-2 1,3-3 0,5-1 1,6-4-2,4-1-2,5 0 2,-1-6-5,0-6 1,-6-5 2,-6-4 2,-3-3 3,-5-4 3,-6-5 4,-3-5 28,-4-1-11,-1-3-8,-3-1 16,0 0-18,0 2-3,0 2-4,-4 3 2,-2 9 8,1 8-19,1 6 2,2 9-3,1 4-1,1 0 0,0 3-6,0 19-18,0 14 5,0 11 20,0 4 0,0 2 0,0 0 0,0-4 1,9 0-1,1-9-1,5-7-1,6-6 0,0-4 2,3-6 0,1-7 2,5-5 0,4-5-2,2 0-5,3-13 5,-2-6-2,-9-5 2,-7-2 2,-8-1-1,-5 3 6,-6 0 16,-1 6-10,-1 2-6,0 6-5,0 6 0,0 2 4,0 2-6,0 0-6,0 6-14,0 11 8,6 2 11,6 2 0,-2 1 1,4-5 0,1 0 2,0-3-4,1-4-28,1-5-47,-3-3-69,-1-2-161</inkml:trace>
  <inkml:trace contextRef="#ctx0" brushRef="#br0" timeOffset="59134.2309">18601 2621 9,'0'0'606,"0"0"-535,0 0-48,0 0-23,0 0-17,0 0-32,-27-41-87,26 41-123,1 3 11</inkml:trace>
  <inkml:trace contextRef="#ctx0" brushRef="#br0" timeOffset="59419.4345">17949 2771 324,'0'0'113,"0"0"-85,0 0 1,0 0 2,0 0 5,108-24-20,-43 14-7,11-2-5,1 3-2,0 1-4,-8 4-3,-8 4-79,-12 0-59,-13 0-74</inkml:trace>
  <inkml:trace contextRef="#ctx0" brushRef="#br0" timeOffset="60838.8781">18899 2794 86,'0'0'77,"0"0"30,0 0-5,0 0-25,0 0 0,0 0-77,0 0-2,-52 13-9,40 10 4,2 3 7,4-2-4,4-2 2,2-2-2,0-2 4,0-3-5,14-3 3,4-1 2,1-6 3,1 0 3,2-3-5,-1 0 5,-3-2-3,1 0-3,0 0 5,-2-2-3,-1-7 5,-5-2-4,-7 1-3,-4-2 0,0-2-7,-4 2-10,-15 0-5,-3 0-8,-3 0 16,0 2 11,3 0-1,5 2 3,4 0 0,8 3 1,5-2 6,0-1 3,0-2-9,13-4-2,7 0-1,5 3 3,5-2 0,0 5 0,0 3 1,-5 5 12,-1 0-7,-3 16-2,-3 7-2,-2 3-1,-1 2 2,-7 0-2,-1-2 0,-4-2 1,-3-1 1,0-2 2,0-6 23,0-3 4,0-4-28,0-3-2,0-2 0,0-3-1,0 0 4,0 0 9,0 0 10,0-14 29,2-6-53,8-4-5,5-3-5,4 1 3,-1 3-6,3 3-18,-2 3 12,-3 7 14,-5 4-2,0 6 6,-1 0-5,2 0-11,0 11 11,-1 2 3,0 2 1,-2 1 2,-1 0 1,2 0 8,-2-3 10,2 2-12,3-2 1,0-3-1,1-1-4,1-4 2,2-4-1,1-1 1,1 0 2,3-4-1,-2-11-1,-1-6 5,-2-6-4,-1-5-1,-2 0 0,-1-1-5,-1 3-1,-4 6 1,-1 8 3,-4 6-3,-3 7 2,0 3 9,0 0-11,4 5-9,4 15-5,5 5 13,2 2 1,1 1 0,-1-3 2,-2-3-3,-3-1 1,-4-1 0,-5-2 0,-1-1-1,0-2-24,-9 0 1,-13 0 5,-5-3-35,-3 0-61,-1-5-81</inkml:trace>
  <inkml:trace contextRef="#ctx0" brushRef="#br0" timeOffset="65465.8152">21767 2856 91,'0'0'50,"0"0"10,0 0 10,0 0-21,0 0 2,0 0-12,0 0-8,7-86 7,-7 74 14,0 3-28,0 2-13,-4 0-2,-2 4-4,-3 0 0,2 2-5,-2 1 1,-2 0-2,-1 0-2,-1 0 0,-2 1 3,0 13-4,-1 4-1,1 5 2,0 5-2,4 1 4,2 1-1,1-1-3,5-4 5,3-2-5,0-2-2,0-3 3,0-3 4,11-6-22,0-2-20,2-4-24,2-3 64,0 0 3,4 0-1,-1-1 6,0-13 1,-1 0-1,-5-3 0,-2-3 1,-3-1 14,-2 2 33,-2 1-44,-3 2 24,0 4-5,0 5-16,0 1-6,0 4 0,0 2-5,0 0-2,0 0-7,0 8-43,0 9 13,4 4 35,4 0 1,2-3 1,2-2 0,-1-1 0,5-4-1,2-2-8,0-2-8,3-4 17,-5-3-1,2 0 1,-3 0 4,-2-8-1,-2-8 5,0-2 11,0-1 1,1 1 7,3-1-13,0 6-13,1 3-1,0 2-5,0 6 4,-3 2-7,4 0-4,-2 5 7,1 5 1,-4 4-2,-3 1 5,0 2 0,-3-3-1,-5 0 1,1-2 1,-2-3 3,0-1-3,1-5 2,-1 0-4,3-3 0,0 0-11,2 0 13,2-10 17,2-11-1,3-4-16,3 0 5,2-1 5,2 6-2,0 4 2,-2 4-10,-1 7-1,-3 4 1,2 1-7,0 0 0,-1 7 6,-1 7-8,-4-1 8,0 1 1,0 1 0,0 0 1,0 0-1,6 0-1,1-1-39,7-3-53,2-4-55,2-7-49</inkml:trace>
  <inkml:trace contextRef="#ctx0" brushRef="#br0" timeOffset="66083.0613">22880 2806 280,'0'0'62,"0"0"-2,0 0-8,0 0-12,0 0-32,0 0-8,-80-22 0,54 23-4,4 13 4,-1 4 0,3 3-2,4 3 0,3-2 0,7 1 1,5-4-4,1-2 4,0-2-1,7-3-3,6-4-7,3-3 0,1-1 12,0-4 0,1 0-1,-2 0 1,-4-6 0,0-6 3,-2-5 11,-1-4 23,0-5 1,0-3-15,-3-6 2,-1-4-5,-1-5 13,-2-4-22,-1-2 16,-1 2 4,0 2-12,0 1 16,0 6-16,0 10-9,0 8-5,0 11 6,0 9 17,0 1-28,0 9-5,0 29-23,0 15-4,0 16 32,0 3 3,0-6 0,2-8-1,9-3-2,6-9-4,5-5-10,4-8-30,0-7-21,2-8-38,0-9-64,0-8-61</inkml:trace>
  <inkml:trace contextRef="#ctx0" brushRef="#br0" timeOffset="66954.2807">24218 2722 269,'0'0'78,"0"0"-74,0 0 8,0 0-12,0 0 11,0 0-2,26 23-4,-10-18 7,2 0 9,4-2-6,4-1 5,2-2 0,0 0-8,-1 0-4,-1 0-4,-2-5 2,-4-4 2,-3-3-3,-1-5 20,-7-2 0,-3-4-14,-6 0 1,0 2-4,-1 2 21,-17 2-15,-8 5 12,-4 5-18,-2 4-8,-6 3 0,-3 0-3,2 17 0,0 9-3,6 10 5,3 5-5,8 3 3,7-2-1,5 0-2,5-1 2,5-5 1,0-1 2,16-6 1,10-3-3,10-3-1,4-6 2,9-9-3,8-6-3,13-2-13,5-9-45,4-12-33,-5-8-162</inkml:trace>
  <inkml:trace contextRef="#ctx0" brushRef="#br0" timeOffset="67640.5764">24917 2466 242,'0'0'47,"0"0"34,0 0-56,0 0-25,0 0 3,0 0 1,26-2 1,-9-5 2,2-5-1,-1-1-4,-4 0 2,-5 1-3,-1 0 6,-3 0 1,-1 2 13,-1 2-9,-1 4-9,-2 2-2,0 2 0,0 0 4,0 0-5,0 14-17,0 5 17,0 5 8,0 0 2,0-3-7,0 0-3,0-3 0,0 0 0,1-1-8,7-2-39,4-4-86,0-5-18</inkml:trace>
  <inkml:trace contextRef="#ctx0" brushRef="#br0" timeOffset="67841.1327">25055 2177 503,'0'0'31,"0"0"-31,0 0-26,0 0-13,0 0-62,0 0-15,-25-8-69</inkml:trace>
  <inkml:trace contextRef="#ctx0" brushRef="#br0" timeOffset="68690.1782">25430 2200 208,'0'0'117,"0"0"-46,0 0-17,0 0-21,0 0-17,0 0-3,-30-44-7,15 44-6,-5 16-11,-5 12 6,0 4 3,1 5-2,4 2 1,6-2-1,6 0 4,5-5 0,3-4-4,6-2-5,19-4-9,7-4 10,4-5 6,3-3 4,2-7 0,2-3-1,5 0 1,2-9 2,0-11 3,-8-3 8,-6-1 24,-8-1 27,-9-4 11,-6-4-11,-6-1-26,-7-5-3,0-2-18,-4 0-10,-15-1-9,-4 1-1,-6 5-2,0 8-14,-6 7-20,1 11-1,-4 10 3,0 2-39,2 24-27,3 3-21,8 3-95</inkml:trace>
  <inkml:trace contextRef="#ctx0" brushRef="#br0" timeOffset="69160.2774">25727 1893 387,'0'0'22,"0"0"15,0 0-33,0 0-4,0 0-5,0 0-1,-41 52 2,21 2 4,-5 13 0,-4 6 1,-7 3 5,0-3 4,2 0 7,0-6-6,4-2-5,1-9-5,4-5 5,5-7-6,1-7 2,3-4-2,2-7-8,7-6-19,5-7-37,2-10-72,0-3-102</inkml:trace>
  <inkml:trace contextRef="#ctx0" brushRef="#br0" timeOffset="74227.0047">26807 2725 139,'0'0'146,"0"0"-49,0 0-5,0 0-17,0 0-63,0 0-4,0 0-2,7-1-5,-5 1-1,1 0-2,0 0 0,4 0 2,5 0 0,3-2 1,3-3 3,1-2-1,4-4 6,-3-2-6,0-5 0,1-6 4,-2-7-2,-2-2-5,-4-6 1,-4-2 2,-1-1-1,-5-1-1,1 1 0,-2 4 4,-1 5-1,2 4 4,-2 4-1,1 5-1,-1 5 7,1 6 4,-2 6 10,0 3-4,0 0-14,0 0-9,0 0-3,0 14-17,-3 14 11,-3 19 7,-1 10 2,-1 8 0,2 4 0,-4 2 0,1 0 0,-2-1 1,-2 0-1,2-5 0,4-1 1,1-8 7,2-4-8,4-3 0,0-4-1,0-2 2,1-5-1,5-5 0,-2-9-2,1-9 2,-2-8-1,-2-5 1,1-2-17,-1 0 17,1 0 10,2-13 9,2-16 1,2-10-13,-1-5-7,-1 1 0,-3 2-1,-3 5 1,0 3 2,0 1-2,0 2 0,-7 4 0,-4 2 0,-4 5-3,0 4-11,1 1 8,3 3 6,3 4 0,5 3-1,3-1-3,0 2 3,0-1 0,2-4 0,16-1-6,10-1 6,10-2-4,5-2 2,0 0-1,2 0-10,-6 0-9,0 2-9,-4 0-30,-3 4-12,-7 2-33,-10 5-41,-8-1 18,-4 2 83,-3 0 36,0 0-26</inkml:trace>
  <inkml:trace contextRef="#ctx0" brushRef="#br0" timeOffset="75128.9751">27427 2580 407,'0'0'8,"0"0"-8,0 0-8,0 0-29,0 0-9,0 0 34,-55 18 5,44 3 3,1 4 4,3-1 17,2-2-4,5-1-8,0-1-5,6-4-3,10 0 3,0-3 10,0-3-7,1-5 0,-1-4 4,-1-1-7,3 0 2,-3-10 5,2-9 3,-3-2 12,-3-5-21,-4 2 23,-6 1-7,-1 2 2,0 4-8,0 4 27,-6 6 2,-4 1-13,3 4 9,0 0-35,3 2-1,1 0 0,0 0-1,3 0 0,0 0-5,0 0-5,0 0-26,9 0-58,5 0 75,0 5 20,4-2 6,2-3-5,-4 0 1,-1 0-1,-4 0-2,-4-1 4,-3-9-2,-1-3 8,-3-3-3,0-4 1,0-1-4,-3 0 5,-7 1 28,3 4-18,-3 2 4,6 5 12,-2 1-15,5 4-11,1 1-7,0 3 0,0 0-1,0 0-3,3 0-17,18 7 3,5 11 12,4 3 2,-2 3 2,-4 4 0,-3-1 0,-3 0-3,-4 0 2,-3 2 2,-1-1 11,-3 1-2,2-3-4,-3-3-4,1-2 6,2-3-7,3-2 0,2-6 0,5-4-7,6-4-31,10-2-43,4 0-64</inkml:trace>
  <inkml:trace contextRef="#ctx0" brushRef="#br0" timeOffset="75891.9541">28786 2657 364,'0'0'65,"0"0"-62,0 0 2,0 0-2,0 0-4,0 0 2,38 11 0,-26-11 4,3 0 1,0 0 3,3 0-2,-2-5-1,0-8 3,0-3 3,-5-3 0,-2-1 10,-1-4 0,-4-1-10,-1 0-12,-3 0 2,0 4 0,0 3-2,0 6 1,0 3-2,0 5 2,0 2-2,0 2 0,0 0-11,7 3-18,4 15 8,4 6 12,-2 4 7,2 0 1,-3 0 2,-3-2-2,-3 0 2,-3-3-2,-3 0 4,0 0-2,0-5 0,-13 0 2,-2-3-1,-3-3-2,-1-2 0,2-3-55,-1-4-88,5-3-67</inkml:trace>
  <inkml:trace contextRef="#ctx0" brushRef="#br0" timeOffset="77312.4319">29446 2424 319,'0'0'85,"0"0"-37,0 0-32,0 0-16,0 0-13,0 0 6,-91 96 1,80-64 3,5-5-2,5-1 1,1-5-4,0-2-14,7-4 0,10-3 21,2-4 1,7-4 7,2-4-4,3 0-1,1 0 6,-1-11-8,-6 1 0,-5-3 0,-7-3 11,-7 0 18,-4-2-18,-2-3 13,0 0-21,-9 1 0,-8 2 4,-2 3-1,1 2 1,-3-1-3,5 4-4,2 0-1,5 3 0,5 1 0,2 0 0,2 2-3,0-4 1,8 0-14,11-2 11,4 1 1,5 4 2,2 5-3,1 0-3,-2 8 3,-3 13-4,-2 8 9,-7 0-4,-4 3 4,-4 0 1,-1-4 0,-4-2 0,0-3-1,-2-5 2,-2-4-3,0-3 2,0-5 0,0-1 6,0-5-3,0 0 1,0 0 6,0 0 10,0-9 84,3-12-69,6-5-34,3-1 4,6 0-5,1 6 16,-4 4-9,1 5-7,-2 5 0,-1 5-2,-2 2-3,2 0-2,0 3 1,0 9-1,-2 2 5,-5 1-1,0 2 1,-4 2-1,-2 1 1,0 1 0,0-2 2,-5-2 0,-2-2-7,1-6 1,5-5 5,1-1-3,0-3-9,0 0 0,0 0-9,5-13 22,9-10 0,4-6 8,0 1 15,4 1 3,3 1-14,4 2 8,0 6-20,-4 5 1,-5 8-7,-3 5 2,-7 2-11,-2 17 2,-2 4 5,-3 2 6,-2 3 2,-1-2-1,3 2 1,1-1 3,3-3-2,3-3-1,3-2 1,2-5 4,5-5-5,-4-6 0,4-3 1,2 0 0,1-9 28,3-11-1,3-2-28,-3-4 1,0 0-1,-3 1-5,-4 1 0,-3 1 5,-6 2 7,1-2 0,-4 1 4,-2 0-3,-4 1-1,-1 0-7,0 7 1,0 3-1,-10 7 0,-7 4 8,-3 0-8,-3 13-11,-2 13-4,2 6 4,8 1 8,5-2-4,9-2 4,1-2-8,0-1 2,16-4-21,4-4 26,6-5-11,3-3-20,2-6-52,3 1-53,11-4-139</inkml:trace>
  <inkml:trace contextRef="#ctx0" brushRef="#br0" timeOffset="78052.1324">31457 2159 56,'0'0'12,"0"0"39,0 0-21,0 0 3,-103-29 21,70 37-10,-2 19-11,-1 11-9,0 9-15,3 11 1,8 2-10,2 0 6,7-4-6,10-6-5,6-7 5,3-2 8,25-7 23,8-2 7,10-8-30,8-6 2,7-9 0,6-7-4,2-2 7,0-11-5,-6-12-2,-13-8 8,-13-4-1,-8-4 73,-9-4-20,-6-7-17,-11-2-14,-3-3-21,-12-1 1,-18 4-15,-10 5-1,-12 5-12,-8 9-6,-6 9-25,2 13-20,3 11-22,9 3-72,8 18-53</inkml:trace>
  <inkml:trace contextRef="#ctx0" brushRef="#br0" timeOffset="78537.8464">31702 1924 95,'0'0'108,"0"0"-29,0 0-9,0 0-37,0 0-24,0 0-9,-17 46-10,0 0 8,-3 11 2,-4 9 2,-4 5 1,-3 7-2,-5 0 3,0-1 23,-1-4 32,3-9-25,5-7-14,5-4-6,0-4-13,3-4 4,3-2-5,1-2 0,2-5-8,3-6-54,4-9-32,5-9-56,3-10-88</inkml:trace>
  <inkml:trace contextRef="#ctx0" brushRef="#br0" timeOffset="78838.2813">32187 2675 203,'0'0'468,"0"0"-468,0 0-130,0 0-27,0 0-113</inkml:trace>
  <inkml:trace contextRef="#ctx0" brushRef="#br0" timeOffset="87993.3637">32204 2659 4,'0'0'52,"0"0"3,0 0-4,0 0-16,0 0 17,0 0-12,0 0-4,0 0-4,0-4-8,0 4-16,0 0-6,0 0-2,0 0-2,0 0-3,0 0-2,0 0-6,0 0 8,0 0 5,-1 0 1,1 0-1,-2 0 0,1 0 0,1 0 0,0 0-1,0 0-2,0 0-2,0 0-4,0 0 4,0 0 4,0 0 1,0 0 4,0 0-4,0 0 2,0 0 1,1 0 5,2 0 3,-1 0 7,0 0-3,-2 0-10,1 0-5,1 5-4,-1 6 0,1 1 1,-2 4 3,0 2-3,-3 4 0,-11 0-18,-1 3 20,-4 4-3,-5 4-66,-5 0-194</inkml:trace>
  <inkml:trace contextRef="#ctx0" brushRef="#br0" timeOffset="89644.1318">2014 5543 268,'0'0'142,"0"0"-136,0 0 0,0 0 14,0 0-16,0 0-4,0 0-3,0 3 3,4 1 4,5 2-1,5-1 5,5-2-3,5-3 0,4 0-3,2 0 4,0-6-6,-3-8-8,0-1-13,-5-5 3,-4 1-4,-6-1 22,-6-1 0,-3 0 2,-3 2 5,0-1-6,0 3 1,0 5 2,0 3 2,0 5 4,0 1-2,0 1-7,0 2 5,0 0 3,0 0-9,10 4-13,2 12 13,3 5 53,6 3-34,1-1-19,2-1 3,-1-1-1,-4-1 0,-7-4 1,0 0-3,-9-4 3,-2-2-3,-1-1 4,0-1 1,0 2 12,-9-1-15,-7 0 11,1 3-13,-3 1-28,-4-3-54,5-1-240</inkml:trace>
  <inkml:trace contextRef="#ctx0" brushRef="#br0" timeOffset="89844.6669">2718 5580 746,'0'0'42,"0"0"-38,0 0-8,0 0-4,0 0-78,0 0-81,19-19-176</inkml:trace>
  <inkml:trace contextRef="#ctx0" brushRef="#br0" timeOffset="90230.0292">3040 5023 469,'0'0'73,"0"0"-7,0 0-17,0 0-22,0 0-2,0 0-5,-28-69-11,26 69-9,1 0-1,-1 24-5,2 20-6,0 17 12,0 10 0,0 0 0,0-5 0,0-6 0,0-7 0,0-6 0,8-8 0,2-7 0,2-6-1,5-3-5,2-5-4,8-6-25,1-7-25,8-5 45,3 0-18,3-19-68,-4-6-163</inkml:trace>
  <inkml:trace contextRef="#ctx0" brushRef="#br0" timeOffset="90499.5984">2782 5302 409,'0'0'37,"0"0"-36,0 0 39,0 0-1,81-48-27,-53 45-6,9 3-1,4 0 7,2 0-10,3 0 0,6-2-4,3-3 1,-1 1-12,-3 0-27,-8 4-92,-9 0-153</inkml:trace>
  <inkml:trace contextRef="#ctx0" brushRef="#br0" timeOffset="90747.0246">3707 5445 718,'0'0'50,"0"0"-47,0 0-6,0 0-11,0 0-97,0 0-104,-31 25-104</inkml:trace>
  <inkml:trace contextRef="#ctx0" brushRef="#br0" timeOffset="92890.3776">2806 6968 94,'0'0'101,"0"0"-27,0 0 36,0 0-29,0 0-27,0 0-5,0-11-17,0 11-2,0 0-4,0 0-26,0 15-9,0 16-1,6 12 8,3 12 2,1 6 0,-1 7 0,3 1 2,3-1-2,-3-5 0,0-4 2,-3-2-1,-1-4-1,-1-5 0,-3-5 1,-2-4-3,-2-5-12,0-4-27,0-7-23,0-9-49,0-7-98</inkml:trace>
  <inkml:trace contextRef="#ctx0" brushRef="#br0" timeOffset="93454.2637">2888 7448 301,'0'0'58,"0"0"32,0 0-64,0 0-22,0 0-4,0 0-5,24-13 0,-3 11 3,10-1 2,4-1 0,-1-3 1,4-1-1,4-5 0,-1 1 1,2-4-1,-6 2-2,-4-1-4,-3 2-12,-8-1 7,-5 1 11,-7-3 0,-6 0 7,-2-4 33,-2 1-3,0-4 7,0-1-16,-6-3-9,-1-3-16,2-3 1,2-5-3,2 5-1,1 3 0,0 9 1,0 9 1,0 6 18,0 6 22,-2 0-18,2 12-24,0 24-7,0 18 5,6 11 2,9 4 0,0-2 2,3-6-2,-3-6 0,3-6 0,-3-5 0,1-5 0,-4-2 0,3-2 0,-6-5-35,-3-4-17,4-5-49,-4-9-55,-1-9-143</inkml:trace>
  <inkml:trace contextRef="#ctx0" brushRef="#br0" timeOffset="93877.4357">3922 7301 516,'0'0'95,"0"0"-50,0 0-5,0 0-40,0 0-1,0 0-2,52-34 1,-19 21 4,1 1-4,1 5 4,-1 2-4,-4 5-22,1 0-66,-7 3-58,-3 12-139</inkml:trace>
  <inkml:trace contextRef="#ctx0" brushRef="#br0" timeOffset="94077.9774">4029 7442 229,'0'0'211,"0"0"-185,0 0 47,0 0-73,0 0-3,0 0 3,60-9 3,-32 2-2,2 2-1,4 1-5,2-1-98,-4 1-106</inkml:trace>
  <inkml:trace contextRef="#ctx0" brushRef="#br0" timeOffset="95964.4634">5654 6276 485,'0'0'36,"0"0"1,0 0-30,0 0-7,0 0-10,0 0-112,-16 12-41,16 0-27</inkml:trace>
  <inkml:trace contextRef="#ctx0" brushRef="#br0" timeOffset="228601.0317">5224 7185 99,'0'0'162,"0"0"-84,0 0 11,0 0 7,0 0-41,0 0-31,-7 1-9,7-1-15,0 2-3,0 2-1,0 4-7,0 2 5,2 2 6,8 1-4,3-5-18,5 0-37,2-3 45,5-5 14,3 0 6,4 0-5,-1-7-1,2-6 0,-3-2 0,-5-2 1,-3-1 1,-10-1 1,-7-1 2,-5 0 3,0 2 27,0 0-14,-15 2-11,-9 1-9,0 3 10,-1 3-10,-2 5-1,-2 4-1,-2 0-5,1 10 1,-1 11 4,-2 7 1,0 10-1,-5 6 1,-1 8-1,3 4 1,0 1-2,12-1 1,7-5 0,6-9 0,11-5-3,0-9-2,14-4-8,11-6 12,11-6 1,8-6 1,7-6 0,6 0 2,11-15 3,4-9-5,4-4-36,0-3-46,-9 3-84,-10 2-35</inkml:trace>
  <inkml:trace contextRef="#ctx0" brushRef="#br0" timeOffset="233645.4137">5445 6549 92,'0'0'126,"0"0"-33,0 0-1,0 0-23,0 0-25,0 0-9,0 0-11,-3 0 1,3 0-4,0 0-5,0 0-5,0 0-11,0 0-3,0 0 0,0 0-9,8 0-25,9 0 30,8 0 7,3 0 1,3-2 0,1-3 0,-4-1-1,-4 1-8,-7 4-1,-6-1-14,-8 2-31,0 0-27,-3 0-22,0 2-46,0 5 56</inkml:trace>
  <inkml:trace contextRef="#ctx0" brushRef="#br0" timeOffset="234362.5225">5942 6518 85,'0'0'148,"0"0"-113,0 0 27,0 0 11,0 0-53,0 0-14,0 0-5,0 0-1,0 0 0,3 0 2,9 0 2,1 0 8,1 0-6,1 0 0,1-8 2,-1-4-2,0-1-6,-3-2-4,-5 1 4,-2 4-5,-4 3-1,1 4 6,-2 2 1,0 1 6,0 0 6,0 0 18,0 0-31,0 9-13,-3 8 6,1 4 7,1 2-2,1-2-1,0-2-3,4-2 1,7-2-2,5-5-7,2-1-49,-3-3-41,1-3-27,-2-3 60</inkml:trace>
  <inkml:trace contextRef="#ctx0" brushRef="#br0" timeOffset="234563.0597">6058 6337 519,'0'0'40,"0"0"5,0 0-45,0 0-2,0 0-38,0 0-175</inkml:trace>
  <inkml:trace contextRef="#ctx0" brushRef="#br0" timeOffset="237006.9231">6415 6319 72,'0'0'163,"0"0"-103,0 0 2,0 0 0,0 0-25,0 0-12,0-4 12,0 4-11,-1 0-25,-1 0-1,-1 4-16,0 13 7,-5 8 9,1 7 0,-3 3 1,1 1-1,-2-3 0,4-2 0,2-4 0,1-4 0,2-5-20,1-4-6,1-3-8,0-6-7,0-2 7,0-1 25,0-2-20,0 0 20,0 0 9,0 0 13,0-9 0,0-8-12,0-4 4,0-3 10,1-3 13,1 1 2,1 1 14,0-1 4,-2 5 2,-1 0-33,2 1 0,1 4-4,-3 2-6,4 4-7,-1 2 1,0 5-1,-1 2 0,-2 1-3,1 0-1,5 0-3,3 4-4,4 13 8,3 2 0,1 6 0,-3 0 3,2-2 1,-1 1 0,0-3 0,-3-2 1,4-1 0,-4-1-2,-1-2 0,-1-3-5,-1-2-28,-3 0-16,0-4-6,0 0-31,-2-3 5,-2-2-1</inkml:trace>
  <inkml:trace contextRef="#ctx0" brushRef="#br0" timeOffset="237423.6623">6218 6350 31,'0'0'220,"0"0"-159,0 0-33,0 0-11,0 0 26,0 0-22,60-32-7,-41 29 3,7-1-14,5 0 2,3 1-4,5 0-1,0 0-6,1 0-49,-4 2-24,1 1-35,-14 0-58</inkml:trace>
  <inkml:trace contextRef="#ctx0" brushRef="#br0" timeOffset="237969.8092">6985 6184 434,'0'0'16,"0"0"-10,0 0 3,0 0 13,0 0-9,0 0-12,0-3 3,-6 17-4,-6 12-6,-6 15 6,-6 10 2,-6 2 6,2 1-2,-2 0 0,-1-2-1,-2-1-2,2-5 0,2-5-3,4-8 0,7-5 0,5-5 0,4-3-11,1-2-21,4-3-7,1-1-7,3-6-27,0-3-30,0-5-39</inkml:trace>
  <inkml:trace contextRef="#ctx0" brushRef="#br0" timeOffset="238658.0768">7046 6531 376,'0'0'20,"0"0"-10,0 0 1,0 0 6,0 0-9,0 0-7,0-40 22,3 34 39,3 0-34,6 1-14,4 1-12,7 1-2,-1 3-3,5 0-1,-2 10 0,-2 11-9,-10 7-26,-4 0-1,-9 2 5,0 0-17,-7-1 46,-13-1 6,-8 0 6,-2-2-4,-3 0 8,3 0 6,5-1-3,1-1-7,6-4-5,5-5-1,7-7 0,4-2-4,2-6-16,2 0 20,17 0 2,14-5 23,6-8 14,3-4-17,2 3-13,-3 4-7,-5 2-2,-7 4-60,-6 1-59,-10 3-118</inkml:trace>
  <inkml:trace contextRef="#ctx0" brushRef="#br0" timeOffset="244758.2444">9166 6042 624,'0'0'43,"0"0"-43,0 0 0,0 0-1,0 0-37,0 0-145,-12 40 13,12-22-29</inkml:trace>
  <inkml:trace contextRef="#ctx0" brushRef="#br0" timeOffset="253796.6039">12818 6003 508,'0'0'18,"0"0"15,0 0-12,0 0-11,0 0-10,0 0-10,-12-11-85,12 21-153,0 1 65</inkml:trace>
  <inkml:trace contextRef="#ctx0" brushRef="#br0" timeOffset="265429.0358">16652 5868 643,'0'0'15,"0"0"-15,0 0-26,0 0 12,0 0-88,0 0-192</inkml:trace>
  <inkml:trace contextRef="#ctx0" brushRef="#br0" timeOffset="303373.7616">7717 8782 602,'0'0'57,"0"0"-44,0 0 3,0 0-16,0 0-2,0 0-94,-22-15-246,22 27 95</inkml:trace>
  <inkml:trace contextRef="#ctx0" brushRef="#br0" timeOffset="470849.137">5903 12605 268,'0'0'304,"0"0"-301,0 0-3,0 0 6,0 0-6,0 0-53,0-6-163,0 11 27</inkml:trace>
  <inkml:trace contextRef="#ctx0" brushRef="#br0" timeOffset="471080.9251">5931 12935 398,'0'0'51,"0"0"-37,0 0 103,0 0-60,0 0-51,0 0-6,5 0-6,-5 0-52,0 0-91,0 0-200</inkml:trace>
  <inkml:trace contextRef="#ctx0" brushRef="#br0" timeOffset="475646.0908">8756 11965 475,'0'0'26,"0"0"-26,0 0 1,0 0-3,0 0-39,0 0-274</inkml:trace>
  <inkml:trace contextRef="#ctx0" brushRef="#br0" timeOffset="486534.4073">14791 12326 389,'0'0'125,"0"0"-63,0 0-20,0 0-37,0 0-5,0 0-20,-11-21-94,11 21-68,0 0-19,0 2 95</inkml:trace>
  <inkml:trace contextRef="#ctx0" brushRef="#br0" timeOffset="502867.0809">7113 11918 611,'0'0'7,"0"0"4,0 0-9,0 0-2,0 0 0,0 0-77,-7-22-165,16 22-28</inkml:trace>
  <inkml:trace contextRef="#ctx0" brushRef="#br0" timeOffset="543680.5943">27718 12241 645,'0'0'56,"0"0"-28,0 0-28,0 0-13,0 0-43,0 0-41,-19-16-107,15 16-99</inkml:trace>
  <inkml:trace contextRef="#ctx0" brushRef="#br0" timeOffset="1.19014E6">8068 6482 159,'0'0'85,"0"0"-49,0 0-8,0 0 3,0 0 9,0 0 5,0 0-7,-11-41-11,10 41-7,1 0-8,0 2-12,0 19-28,0 15 28,0 12-1,0 9 3,0 5 6,6 4-1,0 2-2,0-2 2,-1-4 0,-1-6-6,2-7 4,-3-5-4,-2-7 0,-1-4-1,0-4-10,0-5-1,0-3-45,0-8-64,5-10-60</inkml:trace>
  <inkml:trace contextRef="#ctx0" brushRef="#br0" timeOffset="1.19077E6">7977 6432 54,'0'0'103,"0"0"-27,0 0-17,11-80-19,5 67-21,2 2 2,6 5-2,1 6-13,5 0 1,1 10-7,-1 13 3,0 6 16,-5 4-18,-3 0 9,-8 1-10,-5-2 0,-7-1-1,-2 2 1,-3-2 0,-17 0 7,-4-2-7,-4-4-10,-2-9-15,6-7 1,2-7 24,4-2 6,5 0 2,2 0 2,5 0 8,6 0 18,0 0-15,0 0-21,0 0-21,14 5 8,11 13 13,6 5 3,2 5 7,0 1-5,0 0 1,-2 3-1,-1-2 0,4-3-2,0 1-2,-1-1 0,-3-1-1,-4-2 0,-6-1-7,-5-4-9,-3-3-14,-3-6-5,1-4-65,-2-4-56</inkml:trace>
  <inkml:trace contextRef="#ctx0" brushRef="#br0" timeOffset="1.19175E6">8714 7114 113,'0'0'71,"0"0"-14,0 0-3,0 0-30,0 0-17,24-77 0,-9 62 10,3 3 20,0 1-10,-2 4-11,5 3-10,-3 4-6,3 0-1,-3 0-1,1 15-1,-4 1-5,-5 5 1,-4-1 7,-3 3-8,-3-1 7,0 2-8,0 0 18,-9-1-8,-1 0 6,-2-5-4,3-4-3,3-3 3,3-5 9,3-3-9,0-3-3,0 0 0,0 0 6,1-10 20,13-16-14,5-7-11,1-6 1,2-2 1,-1 2-2,-4 3 0,-4 7 5,-7 9 16,-3 9 3,-3 8-5,0 3 14,0 0-34,0 4-20,0 19 9,0 5 11,0 4 3,0-2 0,0-2-3,0-2-1,6 0 1,9-4 0,1-1-2,3-4-4,4-7-18,4-3-25,4-7-31,6 0-96</inkml:trace>
  <inkml:trace contextRef="#ctx0" brushRef="#br0" timeOffset="1.19316E6">9724 6202 233,'0'0'91,"0"0"-18,0 0-30,0 0-21,0 0-22,0 0 0,-79 39 3,54-3 0,2 11-1,4 7 16,1 12-3,3 8 6,0 7 9,5 5-17,4 3 3,6-5-7,0-7-8,4-11 8,14-10-3,3-5-6,7-4-2,8-7 2,9-5 7,7-6-7,9-13-25,6-11-63,2-5-99</inkml:trace>
  <inkml:trace contextRef="#ctx0" brushRef="#br0" timeOffset="1.19391E6">10216 6598 252,'0'0'97,"0"0"-23,0 0-41,0 0-20,0 0-13,0 0-19,-16 41 19,7-4 6,-2 7 7,1 1 20,1 5 13,0-4-34,-1-4-4,7-3-4,-2-7-3,2-8 0,2-5-1,1-6 0,0-6 0,0-5-12,0-2 3,0-4 9,1-19 15,10-18-15,11-15-13,0-7 0,2-5-24,-4 7-1,-4 6 24,-2 10 14,-4 9 2,-1 9 24,-3 11 20,-3 6-3,-1 7-5,-2 3-19,3 0-19,3 14-19,2 14 5,3 12 8,-2 7 6,3 2 13,-3 4 4,0-2-10,4-3 14,-1-4-21,3-7 3,0-5-2,1-7 4,-2-3-4,-1-8-1,2-5-17,3-9-40,0 0-26,3-19-86,-9-11-157</inkml:trace>
  <inkml:trace contextRef="#ctx0" brushRef="#br0" timeOffset="1.19423E6">9972 6631 383,'0'0'40,"0"0"35,0 0-21,0 0-31,0 0-19,0 0-4,28-33-7,15 24 7,14 0-2,9-1 2,1 2 2,0 1-2,-6 3 0,-7 4 0,-7 0-23,-5 0-43,-6 0-49,-6 11-5,-8-1-9</inkml:trace>
  <inkml:trace contextRef="#ctx0" brushRef="#br0" timeOffset="1.19477E6">10826 6113 377,'0'0'5,"0"0"-5,0 0-4,0 0 2,0 0 0,0 0-16,20 15 17,2 38 1,5 11 43,4 10-21,1 3 17,2 1-3,-4-4-30,1-1 2,-5-3 4,-11 1-2,-9-3 4,-6-5-7,0-3-4,-9-4-3,-15-2 5,-6-2-5,-4 0 0,-10-2-25,-8-4-115,-4-8-131</inkml:trace>
  <inkml:trace contextRef="#ctx0" brushRef="#br0" timeOffset="1.19729E6">11747 6284 325,'0'0'103,"0"0"-70,0 0-31,0 0-2,0 0-21,0 0 21,0 89 30,0-36 23,0 8-17,0 0-1,0 1-21,0-2-4,0-3-6,0 0-4,0-3 0,0-5-2,0-5 4,3-5-1,3-8-1,0-2 0,2-10-22,-1-7-59,5-6-20,3-6-94,0-10 18</inkml:trace>
  <inkml:trace contextRef="#ctx0" brushRef="#br0" timeOffset="1.19787E6">11696 6216 331,'0'0'15,"9"-85"-10,17 43 1,5 1 3,2 6 39,1 9 3,4 5-24,3 10 6,1 9-13,0 2-19,1 21-1,-1 16-1,-5 8 0,-4 4-2,-9 6 2,-12-4 1,-12 0 0,0-2 1,-23-6 0,-10-3 3,-8-3 11,2-7-9,0-6-12,2-7 13,2-7-12,6-4 5,6-6-1,6 0 1,3 0 1,9 0 17,2 0-10,3 0-7,0 0-1,3 9-18,17 11 15,10 6 3,8 5 1,0 0 12,1 1-11,-2 1 13,-1 3-13,1 2 2,-3 3-2,-4-2-2,-3-2-2,-6-7-1,-2-2-18,-2-7-26,-2-5-20,-2-4-20,0-7-47,-5-5-84</inkml:trace>
  <inkml:trace contextRef="#ctx0" brushRef="#br0" timeOffset="1.19898E6">12593 6831 139,'0'0'106,"0"0"-8,0 0-39,0 0 27,0 0-58,0 0-28,-6-15-8,4 30-14,2 12 22,0 3 1,0 2-1,0-5-7,2-3 5,10-2 4,3-5 1,0-3-3,3-5 3,0-5-1,1-4 6,6 0-4,-2-12-4,1-12-11,-2-5 1,-7-1 10,-3 2 0,-5 2 2,-2 7 2,-4 8 19,1 5 8,-2 6-3,0 0-28,1 14-16,1 19-6,1 14 17,-3 8 5,0 9-4,0 3 8,-12 2 7,-5-1 20,-5-5-30,1-5 4,-1-9-5,4-9 0,2-8 5,5-11-5,3-8 0,5-9 0,3-4 8,0 0 15,0-1 14,0-17 7,0-10-44,5-5-8,10-6 0,7 0-8,2-3-39,4-1-19,2 1-8,5 2-45,2-1-29</inkml:trace>
  <inkml:trace contextRef="#ctx0" brushRef="#br0" timeOffset="1.19986E6">13543 5860 230,'0'0'70,"0"0"8,0 0-15,0 0-19,0 0-20,0 0-14,-53-3-9,23 47-1,-3 24 4,-3 24 8,-1 19 1,-5 14 23,3 1-22,2-1 5,7 0-2,8-3-4,16-6-4,6-8-9,9-10 5,21-9-5,7-8 0,6-6 0,2-4 1,4-5 2,2-6-4,6-6 2,1-10-2,2-8-18,1-11-30,1-15-57,0-10-27,-6-10-94</inkml:trace>
  <inkml:trace contextRef="#ctx0" brushRef="#br0" timeOffset="1.20075E6">14076 6382 181,'0'0'43,"0"0"-43,0 0-4,0 0 1,0 0 3,0 0 34,-37 110 10,22-63 20,1 3-2,-2-2-1,3-4-35,2-2-12,1-3-14,4-4 6,3-7-2,1-7-4,1-9-3,1-8-2,0-4-1,0 0 6,0-14 6,7-19-6,11-13-28,0-6-14,1-4-4,1 0 0,-7 3 17,-1 4 27,-3 2 2,-3 8 22,2 6-1,-4 4 13,5 10 13,-5 7-9,-1 6-22,2 6 15,2 0-31,8 19-18,3 15 17,3 10 1,0 7 10,-3-2 5,-2 1 2,1-4-1,-3 0-14,2-3 5,1 1-7,0-1 1,5-5-1,2-9-8,0-10-38,-3-12-73,1-7-73</inkml:trace>
  <inkml:trace contextRef="#ctx0" brushRef="#br0" timeOffset="1.20108E6">13916 6294 346,'0'0'90,"0"0"-52,0 0-37,0 0-1,0 0-6,0 0 0,36-38 1,-7 35 0,5 2 2,6 1 0,5 0 2,1 0 0,3 4-1,6 5 2,5 0-2,0 1 2,-1 0 0,-9 0-78,-11 2-46,-12-1-73</inkml:trace>
  <inkml:trace contextRef="#ctx0" brushRef="#br0" timeOffset="1.20159E6">14958 6196 325,'0'0'89,"0"0"-27,0 0-49,0 0-13,0 0-47,0 0 40,-54 128 14,21-55-9,-11 9 5,-9 2 13,-5 2 14,-2 1-7,4-4-17,7-5 1,8-7 4,7-9-8,6-5-3,4-3 0,4-3-8,4-4-28,4-8-10,9-15-71,3-15-62</inkml:trace>
  <inkml:trace contextRef="#ctx0" brushRef="#br0" timeOffset="1.20219E6">14918 6753 212,'0'0'177,"0"0"-112,0 0-41,0 0-9,0 0 1,0 0-10,53-57-6,-32 63-9,-1 17-4,0 15 8,-2 9 5,-6 5 0,-7 4 1,-5-2-2,0-1-7,-11-5 8,-11-4 1,-5-5 9,0-6-9,0-5-1,3-6 16,4-7-16,7-6 21,9-5 13,1-4-28,3 0-2,0 0-4,0 0 1,9 0-3,16 0 4,11-7 20,12-5 3,3-1-19,-2 0-3,-3 0-3,-2 1-24,2-2-50,-1-5-79,-2-5-87</inkml:trace>
  <inkml:trace contextRef="#ctx0" brushRef="#br0" timeOffset="1.20261E6">15535 5858 135,'0'0'37,"24"124"43,-3-40 8,7 5-28,8-2 3,3-2-30,4-5-2,-3-3 10,-4-2-8,-9 5-10,-5 9-8,-7 6-5,-3 2-9,-10-3 5,-2-4-5,-7-4-1,-18-1 6,-10-5-6,-9-6-19,-11-8-76,-13-10-82,-16-13-154</inkml:trace>
  <inkml:trace contextRef="#ctx0" brushRef="#br0" timeOffset="1.22511E6">7261 10224 184,'0'0'167,"0"0"-167,0 0-15,0 0 15,0 0 6,0 0 8,0 0 0,67 23-1,-46-21 1,0-2-10,7 0-2,2 0 9,3-7-8,1-13 6,2-4-9,-5-1-19,-4-4-11,-6 2-13,-5-2 33,-8 2 10,-7 2 0,-1 2 7,0 3 22,-3 4 12,-4 4 1,0 3-20,4 4 44,-2 2-50,5 2 7,0 1-21,0 0-2,0 0-18,13 7 4,7 11 10,5 2 3,2 1 0,-2 2 1,-2-1-3,-2 2 1,-2 0-1,-7 1 1,3-1 0,-11-1 1,-2 1-13,-2 1 13,-2-4 1,-12-1 0,-3-4 13,-2-3-13,-2 1 0,4-3-6,-3-1-93,0-1 3,-1-4-148</inkml:trace>
  <inkml:trace contextRef="#ctx0" brushRef="#br0" timeOffset="1.22529E6">8057 10207 511,'0'0'81,"0"0"-81,0 0-60,0 0 22,0 0-137</inkml:trace>
  <inkml:trace contextRef="#ctx0" brushRef="#br0" timeOffset="1.22574E6">8372 9603 390,'0'0'125,"0"0"-66,0 0-22,0 0-16,0 0-7,0 0-12,-1-13-2,1 40-17,-2 21 8,-1 17 7,0 10 4,-2-1 5,2-6-4,1-7 9,2-6-10,0-10-2,0-8 0,6-6 0,12-8 0,4-3 0,5-8-2,4-7-6,4-5-24,2 0-4,-3-21-84,-5-5-121</inkml:trace>
  <inkml:trace contextRef="#ctx0" brushRef="#br0" timeOffset="1.22597E6">8047 9984 570,'0'0'0,"0"0"-9,0 0 4,0 0 5,126-28 0,-70 21-22,5 2-4,5 2 16,5-2-18,1 2-32,-3 3-57,-6 0-87</inkml:trace>
  <inkml:trace contextRef="#ctx0" brushRef="#br0" timeOffset="1.22612E6">8756 10042 610,'0'0'131,"0"0"-122,0 0 3,0 0-12,0 0-78,0 0-75,-2-44-318</inkml:trace>
  <inkml:trace contextRef="#ctx0" brushRef="#br0" timeOffset="1.22779E6">12944 10544 566,'0'0'52,"0"0"-26,0 0 7,0 0 0,0 0-33,0 0-2,-12-18-7,12 18-4,0 0 4,10 0 1,8 5 8,9-1 1,7-4-1,8 0 0,9 0 3,0-6-2,2-10-2,1-4-6,-5-1 0,-9-3-1,-7 1 2,-9 1 6,-13-2 0,-10-2 0,-1 2 0,-8 0-1,-14 3-1,-8 3-12,-2 6 11,-4 6-6,-5 6 4,-3 0-3,-10 13-2,-7 16-14,-2 12 23,4 14-5,8 10 2,12 4 2,9 2 2,9-6 17,12-5-3,9-6-13,0-7-2,15-8 0,21-7 1,15-11 9,11-8 0,12-10-6,8-3 5,2-6-8,3-20-1,-5-7-73,-4-4-161</inkml:trace>
  <inkml:trace contextRef="#ctx0" brushRef="#br0" timeOffset="1.22849E6">13778 10145 248,'0'0'135,"0"0"-135,0 0-1,0 0 1,0 0 1,0 0-1,94-9 0,-59 2 4,3 1-4,-1 1 1,-4 4-4,-2-1-4,-4 2-85,-3 0 1,-6 0-34</inkml:trace>
  <inkml:trace contextRef="#ctx0" brushRef="#br0" timeOffset="1.22919E6">14443 10031 111,'0'0'75,"0"0"18,0 0 7,0 0-13,0 0-34,0 0-26,8 0-15,5-8-12,2-2 1,7-2-2,3-2 2,-2 3-1,-2 1 2,-3 2-2,-8 1 0,-2 3 2,-5-1 2,-3 4 2,0-2-2,0 0 2,0 3-4,0 0-1,0 0 0,0 0-1,-5 0-6,-2 10 6,-2 11 1,0 3-1,4 2-2,4 0 1,1-4-4,0-1-1,12-3 6,6-3 0,6-2 0,5-8 0,4-3-14,0-2-72,-2 0-37,-4-15-102</inkml:trace>
  <inkml:trace contextRef="#ctx0" brushRef="#br0" timeOffset="1.22941E6">14610 9705 613,'0'0'28,"0"0"-28,0 0 0,0 0-2,0 0-5,0 0-113,-6 24-106,6-14 76</inkml:trace>
  <inkml:trace contextRef="#ctx0" brushRef="#br0" timeOffset="1.23014E6">15077 9792 422,'0'0'96,"0"0"-96,0 0-12,0 0-11,0 0 23,-9 99 0,2-63 5,1 0-1,0-1 9,-1-5-13,2-1 15,3-4-13,-1-4 3,2-3-5,-1-1 1,2-8-1,0-3 0,0-3-12,0-3-80,0 0 0,2-9 43,9-12-14,3-6-59,-2-5 41</inkml:trace>
  <inkml:trace contextRef="#ctx0" brushRef="#br0" timeOffset="1.23041E6">15123 9828 87,'0'0'64,"0"0"14,0 0 23,0 0-50,0 0 49,8-77-81,-8 76-4,5 1-12,2 0-3,3 7-19,8 14 19,3 9 1,3 4 12,0-2-7,-5 2 9,1-4 4,-3-2-10,-3-2-3,-1-2-4,-4-3 1,0-3-3,-1-3 1,0-3-1,-3-4-1,0-4-12,-2-1-34,-3-3-66,0 0-26,0-16-10</inkml:trace>
  <inkml:trace contextRef="#ctx0" brushRef="#br0" timeOffset="1.2307E6">14899 9747 356,'0'0'3,"0"0"-3,0 0-1,0 0 1,90-18-1,-53 18 1,7 0 3,6 0 2,8 0 5,4 0-6,3 0-2,1-3-1,-5 1-1,-9 2-33,-11 0-40,-16 3-37,-13 9-39</inkml:trace>
  <inkml:trace contextRef="#ctx0" brushRef="#br0" timeOffset="1.23129E6">15778 9662 406,'0'0'126,"0"0"-119,0 0-7,0 0-26,0 0 20,-35 91 6,9-43 38,-3 4-25,-3 3-2,-1-1-1,0-1 1,4-5-11,3-7 0,8-1-2,4-7 1,4-3 0,4-3 1,2-4-32,4-5-49,0-7-46,0-7-49</inkml:trace>
  <inkml:trace contextRef="#ctx0" brushRef="#br0" timeOffset="1.23188E6">15786 10037 306,'0'0'144,"0"0"-85,0 0-6,0 0-39,0 0-14,0 0-2,35-71 1,-18 71 0,4 0-2,3 0-1,-2 20-8,-2 7 0,-8 9 12,-8 6-16,-4 3-7,-10 0-20,-12-4-46,-3-5 61,3-5 11,3-9 17,5-2 0,6-8 7,4-5-8,4-3 1,0-2-3,0-2 3,15 0 11,16 0 7,8-6 3,7-3-2,-1 0-15,-5 3-3,-7 3-2,-5 3-22,-5 0-59,-5 0-105</inkml:trace>
  <inkml:trace contextRef="#ctx0" brushRef="#br0" timeOffset="1.2334E6">16866 10535 18,'0'0'64,"0"0"-55,0 0 31,79-24-8,-57 21-16,5 0-6,0 3-6,-3-1-4,0 1 0,1 0-1,2 0 1,1 0 0,2 0-19,-3 0-61,-6 0-13</inkml:trace>
  <inkml:trace contextRef="#ctx0" brushRef="#br0" timeOffset="1.23384E6">16785 10806 204,'0'0'90,"0"0"-7,0 0-4,0 0-36,0 0-43,0 0 0,5-1 0,17-4 2,10 1-1,2 1-1,3-2 0,1 4 0,-4 1-2,-5 0-3,-3 0-92,-1 7-28,-1-4 89,-2-3-59</inkml:trace>
  <inkml:trace contextRef="#ctx0" brushRef="#br0" timeOffset="1.25671E6">5511 6402 6,'0'0'57,"0"0"-2,0 0 3,0 0-2,0 0-8,0 0 0,0 0-11,0 0-11,0 0-9,0 0-10,0 0-7,0 0-7,0 0 0,0 11 6,1 7 1,4 3 2,-1 1-2,-2 1 1,1-1-1,-3 1 0,4-2 1,-1 0 1,2-1-2,-1-1 0,1 1-3,-1-3-24,-1-1-36,3-1-36,-2-4-41</inkml:trace>
  <inkml:trace contextRef="#ctx0" brushRef="#br0" timeOffset="1.25872E6">13949 9993 10,'0'0'32,"0"0"2,0 0 9,0 0-8,0 0-8,0 0 3,6 0 15,-6 0 10,0 0-13,0 0-19,2 0-14,-2 0 3,1-1 0,1-1-1,-2 1-1,0 1 2,1-2 7,-1 2 5,0 0-2,0 0-7,0 0 4,0 0-8,0 0 0,0 0-6,0 0-5,0 0-3,0 0-2,0 0-7,0 3 2,0 9 8,0 2 4,0 3 4,0 1-5,0-2 2,0 0-3,2 1 0,-1 0 3,3-2-3,-1 0 0,0 0-3,-1-1 2,4-1-30,-3 0-35,-1 0-25,1-6-61,-2-1-11</inkml:trace>
  <inkml:trace contextRef="#ctx0" brushRef="#br0" timeOffset="1.26151E6">18336 10621 267,'0'0'128,"0"0"-83,0 0-19,0 0 10,0 0-13,0 0-21,0 0 0,0 0 3,0 0-5,0 0-6,0 0-8,10 0 14,6-3 5,10-9 2,1-1-8,1-5 1,0-4-9,-3 1-12,-5 0 8,-4-2 11,-5 2 2,-6 2 6,-4-1 1,-1 5-6,0 4 7,0 2 17,0 5-6,0 3 10,0 1-2,0 0-18,0 0 2,0 0-11,-5 18-12,1 9 11,-1 7-1,1 3 2,1 0 0,1 1 1,2-3-1,0-4 0,0-2-2,0-4 2,5-1-2,4-3 1,3-3-1,1-1 0,4-6-17,4-4-15,7-7 20,2 0-29,4-6-76,0-16-75</inkml:trace>
  <inkml:trace contextRef="#ctx0" brushRef="#br0" timeOffset="1.26184E6">18625 10173 426,'0'0'147,"0"0"-89,0 0-32,0 0-23,0 0-3,0 0-33,-13-14-119,13 14-275</inkml:trace>
  <inkml:trace contextRef="#ctx0" brushRef="#br0" timeOffset="1.2715E6">13132 11875 89,'0'0'106,"0"0"18,0 0-11,0 0-23,0 0-47,0 0-36,0 0-7,0 0-3,-5-18-4,10 32 3,8 14 4,2 16 12,0 11-10,-6 7 3,-3 6-2,0-2 4,-3-3-2,0-5-3,-2-6-1,2-4 1,0-4-2,0-5-3,-1-4-25,-1-4-45,-1-5-45,0-8-51</inkml:trace>
  <inkml:trace contextRef="#ctx0" brushRef="#br0" timeOffset="1.27212E6">13082 11815 11,'0'0'18,"0"0"64,29-89-17,-16 58 20,3 1-6,1 4-29,2 3-17,1 4-2,1 5-10,1 6-1,2 8-20,3 0-4,1 12-8,2 17 1,-3 9 11,-2 4 8,-6 1-6,-6-4-2,-6-1 3,-7-2 3,0-1-6,-10-2-12,-13-1 5,-1-2-20,-3-3-5,-1-5-13,1-4 25,2-7 3,3-3 17,5-6 4,4 0 2,7 1 19,3-1 10,1-1 4,2 5-39,0 6-21,9 4 21,15 4 7,3 3 5,3-3-3,3 2 0,2 1-9,3 0 2,0 3 0,0 3 2,-7-2-4,0-1-6,-7-1-12,-7-3-41,-3 1-29,-6-5-48</inkml:trace>
  <inkml:trace contextRef="#ctx0" brushRef="#br0" timeOffset="1.27312E6">13825 12424 6,'0'0'78,"0"0"-53,0 0-2,0 0 27,0 0-4,36-76-11,-25 68 3,2 2 0,-1 5-14,3 1-13,0 0-4,0 3-7,0 12-5,-4 1 0,-3 4 5,0 2-6,-8 2 3,0 3 3,-8 1-6,-8-3 18,-1-3-12,1-2 0,2-5 0,4-2 0,4-6 0,2-3 3,2-1 2,2-3-5,0 0-4,0 0-6,5-10 10,11-14 7,2-6-4,9-5-1,-2-1 0,-3 2-2,-4 4 2,-4 7 1,-7 6-1,-4 10 22,-3 4 32,0 3 15,0 0-57,-1 1-3,-10 16-5,-2 8-5,2 3 0,2 3 0,1-1 0,5-3 0,3-4-1,0-4 0,1-4-4,14-3 4,1-3-5,4-1-3,3-5-37,6-3-55,5 0 43,-1-3-110</inkml:trace>
  <inkml:trace contextRef="#ctx0" brushRef="#br0" timeOffset="1.27378E6">14462 11758 97,'0'0'83,"0"0"-7,0 0 2,0 0-16,0 0 14,0 0-37,-20-28-34,10 30 1,-1 18-6,-1 11-1,-1 14-1,3 11-4,4 6 6,2 5 5,1 1-4,0 0-1,1-5 2,0-6 2,2-7-4,0-7-1,17-8-3,4-3 4,6-7-2,3-4-24,6-7-33,6-8-55,-2-6-119</inkml:trace>
  <inkml:trace contextRef="#ctx0" brushRef="#br0" timeOffset="1.27449E6">14899 11959 220,'0'0'89,"0"0"-89,0 0 0,0 0 0,0 0 0,-17 95 9,12-59 1,2 0 6,0-2 18,2-5-18,-2-1-4,1-4-10,1-3-2,-1-5 2,2-5-2,0-5 0,0-5 0,0-1-3,0 0 3,0-2 3,0-17 27,5-10-22,2-7-1,1-1-7,-1-1 1,2 2 3,-1 2-1,-1 2 10,3 4 7,-2 3 6,-2 10-8,0 6 0,-5 5-7,1 4-10,1 0-1,6 5-14,1 18 2,4 6 12,-1 6 8,-2 1-7,-1 0 7,-3-3 1,1-3 1,-2-3-7,6-1-1,-2-2-4,2-2 2,1-1 0,0-1-20,-2-6-58,-2-7-44,-4-7-99</inkml:trace>
  <inkml:trace contextRef="#ctx0" brushRef="#br0" timeOffset="1.27482E6">14591 11991 282,'0'0'131,"0"0"-63,0 0-54,0 0-6,0 0-8,101-24 0,-43 24 3,8 0 0,6 0-1,1 0 0,-3 0-1,-4 0-1,-8 0-1,-11 0 1,-8 0 0,-9 6-24,-12 0-38,-5 1-52,-10-2-56</inkml:trace>
  <inkml:trace contextRef="#ctx0" brushRef="#br0" timeOffset="1.27529E6">15350 11545 429,'0'0'13,"0"0"0,0 0 2,0 0-15,0 0-5,0 0-15,39 62 20,-21-9 1,0 5 3,-2 2-1,-1-1 3,-1-2 7,-3 5-3,-3 1-10,-4 5 4,-4 0-4,0 0-4,-10-4-31,-17-3-27,-4-3 7,-7-1 18,-11 5 19,-7-2 6,-1-8-251</inkml:trace>
  <inkml:trace contextRef="#ctx0" brushRef="#br0" timeOffset="1.27626E6">16875 12034 389,'0'0'126,"0"0"-94,0 0-26,0 0-1,0 0-4,0 0-1,119-37 1,-75 26-1,-1 2 0,-3 3-1,-3 5-3,-2 1-37,-7 0-58,-6 7-9,-11 10-77</inkml:trace>
  <inkml:trace contextRef="#ctx0" brushRef="#br0" timeOffset="1.27647E6">16878 12305 166,'0'0'142,"0"0"-142,0 0-16,0 0 0,0 0 16,0 0 7,86 3 3,-44-6-9,3-8 12,0 0-13,2 2-3,-2-1-88,-3 5-73</inkml:trace>
  <inkml:trace contextRef="#ctx0" brushRef="#br0" timeOffset="1.28045E6">18137 12088 86,'0'0'93,"0"0"-15,0 0-66,0 0-11,0 0 2,0 0 24,0 0 6,76 3 11,-36-4-24,1-3 2,2-1-14,5 2-8,1 0-3,-1 1-12,-4 2-43,-6 0-51,-12 0-57</inkml:trace>
  <inkml:trace contextRef="#ctx0" brushRef="#br0" timeOffset="1.28124E6">19020 12165 268,'0'0'117,"0"0"-59,0 0-49,0 0 26,0 0-27,0 0-8,0 0-10,-1 5 10,13-5 10,7 0 3,1-8-12,3-5 2,3-2-2,0-2-2,1-2 0,-5-1-24,-6 1-5,-6 2 24,-7 5 6,-3 3 8,0 6-7,0 1 33,-1 2-2,-8 0-19,-3 0-6,3 7-7,0 9 4,1 2 10,1 2-1,4 1 0,3 0-9,0-1-3,0-1-2,0-2 0,9-3-3,1 0-11,1-5-13,2-1-17,2-3-31,1-2-69,3-1-29</inkml:trace>
  <inkml:trace contextRef="#ctx0" brushRef="#br0" timeOffset="1.2815E6">19211 11816 352,'0'0'58,"0"0"59,0 0-72,0 0-40,0 0-5,0 0-8,-21-25-47,21 25-76,0 7-3,8 5-5</inkml:trace>
  <inkml:trace contextRef="#ctx0" brushRef="#br0" timeOffset="1.28334E6">20072 11429 205,'0'0'131,"0"0"-38,0 0-4,0 0-33,0 0-47,0 0-3,-12 8-6,-1 14 4,-8 13-4,0 10 0,-4 8 6,-4 9-4,-2 1 1,-2-2-3,-1 1 0,-5-2 0,0 1 0,0-3 2,3-2-2,8-8-3,6-7-24,7-6-50,5-10-69,4-10-41</inkml:trace>
  <inkml:trace contextRef="#ctx0" brushRef="#br0" timeOffset="1.28373E6">19717 11471 191,'0'0'77,"0"0"29,0 0-41,0 0-16,0 0-49,0 0-1,-3 17-12,8 13 13,8 8 15,7 7 5,6 6-9,6 0-3,5 2 3,3-3-1,0-4 4,-1 1 6,-4-2-8,-7-1-10,-3 1 0,-5-3-1,-5-1-1,-2-5-1,-6-5-6,-1-5-18,-2-5-17,-4-8-49,0-5-70,0-6-100</inkml:trace>
  <inkml:trace contextRef="#ctx0" brushRef="#br0" timeOffset="1.2897E6">13350 13360 197,'0'0'45,"0"0"-45,0 0-6,0 0 6,0 0 8,0 77 0,0-42 8,2 3 29,0 4 1,-2 1-23,0 6-4,0 1-7,0 0-9,0 3 16,0-5-12,3-4-6,0-4 1,3-4-1,0-4-1,4-5-3,1-4-18,-1-5-39,2-6-59,-3-9-56</inkml:trace>
  <inkml:trace contextRef="#ctx0" brushRef="#br0" timeOffset="1.29042E6">13290 13376 142,'0'0'51,"0"0"-5,25-98 1,1 63-18,-1 8 1,2 4 19,-2 7-8,-1 5-9,3 6-12,1 3-8,2 2-4,1 2-1,-1 19-2,-4 4-5,-6 8 0,-5 5 1,-4 0-3,-8 1 8,-3 1-15,-2 2 10,-20 2-3,-8-4-11,0-4-18,2-5-31,0-10 37,2-6-15,5-8 29,3-2 11,6-5 1,4 0 9,5 0 2,0-2 4,3-3-2,0 2-1,0 1 19,0 2-28,10 0 2,11 0-4,7 0 26,2 10-11,1 4-3,2 0-2,-1-1 1,0 3-3,0 4-7,-1 3-3,-1 1 6,-5 3-6,-3 0 0,-5-1 2,-4-1-2,-2-5-2,-5-2-9,0-4-48,-2-3-29,-2-1 0,-2-3-29,0-3-45</inkml:trace>
  <inkml:trace contextRef="#ctx0" brushRef="#br0" timeOffset="1.29142E6">14058 13825 73,'0'0'94,"0"0"7,0 0-23,0 0-26,0 0-10,0 0-42,-9-7-14,9 21 5,0 4 9,2-1 3,4 0 0,2-2 2,2-1-5,0-5-1,6-2 1,1-3 2,4-4 1,1 0-3,-2 0-18,0-2 0,-3-7 0,-7 0-10,-5 1 23,-4 4 5,-1 1 6,0 3 18,0 0 23,0 0-11,0 0-32,0 0 4,0 6-8,0 10-10,0 10 8,0 3 2,0 5 0,-1 6 1,-5 2-1,0 2 1,-3 0-1,1 0 2,-2-5-4,-3-1-8,-1-5-1,2-6 6,-1-9-15,4-6 10,0-7 10,0-5 4,4 0 12,-1-8 7,2-7 3,1-5 1,0-2-1,3-4 37,0-4-43,0-6-20,19-6 7,8-2-12,5 1 7,5 5-4,0 8-16,-1 10-56,-2 7-42,-7 4-79</inkml:trace>
  <inkml:trace contextRef="#ctx0" brushRef="#br0" timeOffset="1.29396E6">14846 13231 18,'0'0'80,"0"0"-2,0 0 4,0 0-8,0 0-25,0 0-46,0-9-3,0 23 0,-8 14 7,1 16-3,-5 11-4,1 14 0,-2 10 0,0 10 1,1 4 22,-3 0 14,6-5-1,7-5-17,2-5-8,6-3-9,20 2-2,6-3 2,7-2 0,6-3 2,3-3-2,5-2-2,4-10-7,4-13-22,2-17-113,-5-19-76</inkml:trace>
  <inkml:trace contextRef="#ctx0" brushRef="#br0" timeOffset="1.29492E6">15321 13433 79,'0'0'96,"0"0"3,0 0-49,0 0-27,0 0-19,0 0-4,-14 61 25,8-24-3,1 2 8,-2 0-5,3-3-18,1-3-7,1-4 1,1-7 0,-1-4-1,2-4 0,0-5 1,0-5-1,0-2-1,0-2-18,0 0 2,0-5 17,0-16 3,0-6-2,0-3-1,0-5 2,2 1 0,-1-3 0,1-3-2,2-2 4,5 1-3,0 4 0,0 4 4,1 9 13,-2 9 9,-2 7 7,-5 6-5,2 2-29,5 7-2,5 20 2,4 10 7,3 8 18,1 5-7,-3-2 10,3-4-25,3-6-1,1-6-1,2-3 0,2-2-1,-4-3-1,-3-3 0,-4-3-20,-1-6-20,-4-4-48,-1-8-51,-5 0-117</inkml:trace>
  <inkml:trace contextRef="#ctx0" brushRef="#br0" timeOffset="1.29527E6">15053 13490 5,'0'0'221,"0"0"-103,0 0-77,0 0-28,0 0-11,0 0-1,63-33 0,-27 21 0,6 0 6,2 0 0,6-2 0,3 1 1,5-1-8,7 0-2,0 3 2,-5 4-2,-13 6-47,-12 1-56,-14 0-15,-14 11-34</inkml:trace>
  <inkml:trace contextRef="#ctx0" brushRef="#br0" timeOffset="1.2957E6">16020 13360 426,'0'0'39,"0"0"-2,0 0-28,0 0-5,0 0-1,0 0 11,-24-37-8,14 53-6,-4 16-2,-4 10-3,-4 11 5,-1 2 5,0 4 4,-3 0-1,1 1-2,-2-1 0,2-3-4,4-4-1,2-3-1,5-6 0,4-5-2,5-7-16,5-6-19,0-9-48,0-6-32,12-10-30</inkml:trace>
  <inkml:trace contextRef="#ctx0" brushRef="#br0" timeOffset="1.29634E6">15969 13815 37,'0'0'70,"0"0"-17,0 0 7,0 0-16,0 0 7,89-62-19,-67 61 11,2 1-12,1 0-19,-2 16-12,-3 10-10,-5 4 4,-9 3 4,-6 4-5,0-2-17,-10 1-3,-10 0 0,-4 1 16,-1-1-42,-2-4 50,3-4 2,3-4-3,5-7 8,7-8-3,5-5 17,4-2-14,0-2-4,0 0-8,13 0 8,12 0 83,5-6-37,5-5-10,1-1-15,-1 0-15,1 0-5,-2 2-1,1-3-2,-3 5-81,-6-3-85</inkml:trace>
  <inkml:trace contextRef="#ctx0" brushRef="#br0" timeOffset="1.29693E6">16500 12850 387,'0'0'93,"0"0"-93,0 0-7,0 0-12,0 0 12,65 129 7,-39-62 3,0 5-1,-1 8-2,1 4 9,-6 2 4,-3-1 7,-7-4 10,-7-2-1,-3-2-3,-1-3-15,-17-2-5,-3-1-5,-6-2-1,-3 2-20,-4-4-15,-6 2-24,-2-8-16,-4-5 41,1-8-52,-4-8-42</inkml:trace>
  <inkml:trace contextRef="#ctx0" brushRef="#br0" timeOffset="1.29757E6">17367 13613 148,'0'0'75,"0"0"-68,0 0-7,0 0 19,0 0 13,93-5-9,-65 2-12,0 3-8,2 0-3,-5 0-6,-6 0-89,-9 5-102</inkml:trace>
  <inkml:trace contextRef="#ctx0" brushRef="#br0" timeOffset="1.29777E6">17353 13833 63,'0'0'62,"0"0"-51,0 0-11,0 0 9,0 0-4,89 0-2,-58 0-3,2-6-4,-3 0-72</inkml:trace>
  <inkml:trace contextRef="#ctx0" brushRef="#br0" timeOffset="1.30236E6">18526 13344 139,'0'0'81,"0"0"16,0 0-10,0 0-6,0 0-12,0 0-30,0 0-12,0-35-2,0 35-14,0 0-11,0 0-8,0 15-9,0 16 8,2 9 9,-1 7 2,-1 0-1,0-2 1,0-3 2,0-5-3,0-3-1,0-3-2,2-1-15,1-1-57,-2-1-12,-1-1-18,0-5-85</inkml:trace>
  <inkml:trace contextRef="#ctx0" brushRef="#br0" timeOffset="1.30268E6">18146 13880 204,'0'0'69,"0"0"-14,0 0 14,0 0-26,0 0-43,0 0-18,8 10 17,19-5 1,11-2 19,10-3 17,10 0-12,8 0-9,7 0-8,4-1-5,-2-6 0,-3 3 4,-13 2-6,-11 2-3,-9 0-44,-15 0-57,-9 5-81,-11 3-8</inkml:trace>
  <inkml:trace contextRef="#ctx0" brushRef="#br0" timeOffset="1.30349E6">18314 14175 136,'0'0'62,"0"0"-9,0 0 5,0 0-24,0 0 4,0 0-10,-42 101 10,37-57 17,3 3-9,2 2-13,0 0-15,0 0-10,0-6 7,0-1 9,0-6-6,0-4-12,2-5-4,1-6 6,-1-6-8,-1-6 4,-1-4-2,0-2-1,0-3 5,0 0 8,0 0 40,-9-18-12,-13-8-42,-7-1 0,-3-4 0,-6-1 0,-1 2-6,2 1-6,4 2-10,6 6-3,9 4-24,8 7-16,5 4-28,5 6-87,0-2-108</inkml:trace>
  <inkml:trace contextRef="#ctx0" brushRef="#br0" timeOffset="1.30384E6">18361 14261 217,'0'0'72,"0"0"-22,0 0-14,0 0-13,0 0-21,118-75 1,-73 64-2,4 1 15,-3 1 9,-1 2-4,1 3-12,-1 2-8,-2 2 3,2 0-4,-5 0-39,-4 9-46,-8 6-83</inkml:trace>
  <inkml:trace contextRef="#ctx0" brushRef="#br0" timeOffset="1.30432E6">18601 14409 11,'0'0'244,"0"0"-162,0 0-35,0 0 29,0 0-22,0 0-21,11-46-20,0 43-5,3 0 0,2 3-7,1 0 2,2 13-6,-5 10-2,-6 7 1,-8 6 2,0 6 2,-11-1-22,-13-2-6,-2-4 3,1-5 14,0-4 11,2-5 0,5-5 2,5-4 3,5-6 1,7-1-4,1-5-2,0 0-8,14 0 8,12 0 6,9-6 30,6-6-12,1 0-7,2 1-11,-5 4-1,-1 2-5,-4 2-1,-2 1-9,-3 2-41,-3-2-71,-4-3-147</inkml:trace>
  <inkml:trace contextRef="#ctx0" brushRef="#br0" timeOffset="1.30505E6">19821 13246 156,'0'0'42,"0"0"22,0 0 4,0 0-17,0 0-30,0 0-13,0 0-2,-43-30 12,34 30 0,-1 20-14,-4 14-2,1 16 5,-3 17 6,-3 15 11,-4 13 8,-4 7 0,0 3-13,2 5-7,8 2 6,9-4 1,8-5-8,1-10 3,23-10-8,6-8-4,7 2-2,8-4 0,7 1 0,10-3-2,10-11 2,10-10-1,9-12-4,8-15-12,-1-12-66,-2-11-155</inkml:trace>
  <inkml:trace contextRef="#ctx0" brushRef="#br0" timeOffset="1.30604E6">20384 13279 366,'0'0'100,"0"0"8,0 0-66,0 0-33,0 0-9,0 0-16,0 44 3,1-1 13,1 7 4,-2 1-2,0-3 5,0-1-6,-3-4 0,0-6-1,3 1-1,0-2-37,0-2-82,0-5-20,0-6-78</inkml:trace>
  <inkml:trace contextRef="#ctx0" brushRef="#br0" timeOffset="1.30658E6">21739 13392 304,'0'0'99,"0"0"-87,0 0 3,0 0 0,0 0-7,0 0-3,104 0-4,-64 2 3,1-1-2,-1 2-2,-3 0 0,2-2-2,-3 4-24,1-2-96,-1 2-77</inkml:trace>
  <inkml:trace contextRef="#ctx0" brushRef="#br0" timeOffset="1.30686E6">22562 13150 289,'0'0'152,"0"0"-52,0 0-59,0 0-14,0 0-1,0 0-26,0-24-12,0 45-2,0 9 14,0 6 6,-2 5-5,-3-1 6,0 1-7,-2 1 0,-2 2-36,-4-2-46,-1 2 16,1-4-64,-1-7-16</inkml:trace>
  <inkml:trace contextRef="#ctx0" brushRef="#br0" timeOffset="1.30746E6">20497 14258 122,'0'0'94,"0"0"-34,0 0-5,0 0 28,0 0-83,0 0 10,6 31-10,-6 2 59,0 2-34,0-1-13,0 1-8,0 0 3,-1 1-6,-1 2-1,2-2-12,0 0-40,0-3 17,3-3-79,9-9-52</inkml:trace>
  <inkml:trace contextRef="#ctx0" brushRef="#br0" timeOffset="1.30805E6">22447 14190 296,'0'0'110,"0"0"-30,0 0-6,0 0-33,0 0-39,0 0-2,-1 25 0,-5 3 4,0 1 2,3 0-6,2 1 4,1 2-4,-2 1 0,2 2 0,0-1-8,0-1 1,0-1-10,0-5-17,0-1-15,0-7-20,0-5-58,0-7-53</inkml:trace>
  <inkml:trace contextRef="#ctx0" brushRef="#br0" timeOffset="1.30876E6">23026 12754 1,'0'0'204,"0"0"-86,0 0-44,0 0-23,0 0-26,0 0-11,2-12-14,4 22 0,6 15 9,4 6 3,2 10-1,4 8-9,7 7 1,2 6-1,0 7 8,-1 5 13,-9 6-8,-6 2 1,-5 1-2,-2 3 0,-4 1-11,-2 2 0,-2 3-3,0 1 4,-15 7-4,-14 3 0,-9 1-5,-10-1-19,-4-7-22,0-8-28,4-8-40,2-9-54</inkml:trace>
  <inkml:trace contextRef="#ctx0" brushRef="#br0" timeOffset="1.32393E6">2452 6178 84,'0'0'76,"0"0"-16,0 0-31,0 0 14,0 0-4,0 0-13,0 0-9,0 0-2,0 1 0,0-1 5,0 2-2,0-1-5,0 4-13,2 3-15,1 8 5,0 11 10,3 6 12,0 5-4,4 4 9,1 4-5,-1 6-4,0 5 12,1 6-6,-2 2 1,1 4 2,-1 4-2,-1 0 0,-2-1-3,4 0-6,-1 0 1,-3-5-2,-1 1-3,-1-2 0,0-1 2,-1 0-4,2 0 0,-2 1-1,3-2 2,-3-1-1,0-1 0,4-3 0,-4-5 2,0-3-2,2-4 0,-1-3-2,1-2-18,1-3-35,4-4-36,1-9-95,-2-12-59</inkml:trace>
  <inkml:trace contextRef="#ctx0" brushRef="#br0" timeOffset="1.32658E6">2403 6149 28,'0'0'42,"0"0"8,0 0-31,0 0-4,0 0 5,94-9 1,-67 6 13,1 0-27,2 0-6,-2 0-1,2 1 2,0 1-2,0 0 0,0-1 2,1 1-1,5-1 0,0-1 1,3 2 1,2-1 6,1-1 1,5 0-2,2-3-3,4 0-3,2-3 4,5 0-6,6-2 5,1-1-4,2 0-1,-4 0 2,-2 2-2,-5-1 2,-3 1-1,-4 2 5,-2-1-4,2 1 2,0 0-4,-2 0 1,3-1-1,-2 2 0,2-1 0,3 2-1,6 0 3,6 0-2,5 0 1,2-3-1,1 1 3,5-1-2,0 0-1,-1 0 10,-3 1 5,0 3-2,-6 0-5,2 1-3,-1 0-3,-1 0-1,2-3 1,4-3-1,10 0-1,4-1 2,5-2-2,1 1 1,-2 0-1,0 0 1,0 1-1,0 2-2,0-1 2,-6-1 2,3 1-2,-2-3 0,-1 3 2,3-1-2,2 4-2,4-2 2,0 3 2,3 2-2,0-1-2,0 2 2,0 0 0,-2 0 0,-5 3 0,-4 0 2,-4 0-2,-2 0 0,0 0-2,2 0 2,9 0 0,3 0 0,5 3 0,5-2 3,-3 1-3,2-2-1,-1 0 1,-4 0 0,-1 0 2,-2 0-2,-5 0 4,4 0 0,0 0-3,3 0 3,4 0-4,1 0 0,4 0 0,0 0 0,4 0 1,-1 0-1,-5 0 0,-5 0 0,-1 0 0,-5 0 0,2-2 1,2 2-1,4-1 0,1-1 3,4-1-3,3-1 0,1-1 0,1-1 0,-7 3 2,-1-1-2,-3 1-1,-6 0 1,3-2 0,3 2 1,4 0-2,5-1 3,-1 1-2,2-2 0,-4 1 0,1 1-1,-8 0 1,-4 3 0,-4 0 0,-3 0 0,4 0 0,2 0 3,2 0-6,3 0 6,0 0-5,1 0 2,0 0-1,2 0 1,-4 0 0,-2 0 0,-2 0 3,-5 0-3,-1 0 0,-1 0-2,1 0 2,3 0 0,0 0 0,-2 0 0,-2-5 2,-2 0-4,-3 4 2,-8-2 0,-2 2 0,-6 1 2,-4 0-2,-2 0 0,-5 0 0,-3 0 0,-5 0-2,-3 0 2,-5 0 0,-2 0 0,-4 0-2,-3 1 2,-2 3 0,-3 3-1,-1-1 1,-4-1 0,-1 2-1,-1-1-1,-3-2 2,3 2 0,1 0 0,1-3 0,1 2-1,2-2 1,-2 0-1,3-3 1,0 3 0,6-3 0,4 0 0,8 2 0,6-2 0,1 1 0,0 0 0,-1-1-1,-2 0 1,-6 2 1,-5-2-1,-10 1 1,-7 1-1,-11-1 1,-5 2 1,-4-1-2,-1 3-3,0-1-12,2 3 8,-2 3 1,0 0 0,0 4 6,0-1 2,0 4 3,0 1-4,0 1 4,-3 4-4,-2 2 3,2 6 0,-1 1 0,1 5 1,1 5 5,1 6-1,1 5-3,0 6 10,0-1-9,0 4 4,0 1-5,7 0 1,2 1 2,1 2-6,0 2 11,0 2-5,0 7 2,-1 4-3,0 2-2,1 0 6,1-5-3,0-1 12,0-2-1,-3-1-11,0-2 5,-4-1-9,-1-5-1,0-4-1,3-3-2,-3-7-1,1-2 3,1-7-3,-1-3 0,2-7 0,2-4-4,-4-7-29,2-5-42,-1-6-38,-1-6-22,-2-5-112</inkml:trace>
  <inkml:trace contextRef="#ctx0" brushRef="#br0" timeOffset="1.32978E6">2684 8038 114,'0'0'31,"0"0"-13,0 0 0,0 0-18,0 0-2,0 0 1,0 0 1,28 0 14,-16 0 8,0 0-7,0 0 5,4 0-14,4 0-4,8 0 1,5 0-1,10 0 11,2 0 16,4 0-14,-1 0-11,1 0 0,-4 0-3,4 0 1,-3 0-2,2 0 0,-2 0 1,5 0 0,-2 0 0,-1 0-1,-2 0-1,-1 3 1,1 0 0,4 2 1,3-1-1,1 0 0,2 3 4,1-3-4,0 1 0,1-1 0,2-1 0,1-1 2,9-2-2,3 0-1,2 0 1,4 0 1,0 0-1,0-3 0,6-2 0,0 2 0,-1 0 0,-1 0 0,-4 2 0,0-2 0,-1 1 0,-5 0 0,0 1 0,3 0 1,-1-2-1,7 1 0,-2 1 0,-2 1 0,2-1 0,-5 1 0,1 0-1,0 0 1,2 0 0,-2 0 0,3 0 3,-3 0-2,0-2-1,-3 0 0,-1-1-1,-1 0 1,1 2 0,3-2 0,7 0 0,3 0 1,3-4-1,0-1 0,6 0 0,-3 0 0,0 1 1,-4 1-2,-9 1 2,-3 1-1,-2-2 1,0 1-1,1 1 0,1-1 1,3 1 2,6-1-2,2 1-1,-1-2 1,2 0 4,1-2-5,3 2 3,-3 0-2,-3 1-1,-6 1 0,-3 1 2,0 0 0,-3 0 3,0 2 3,2-2-3,4 1-4,9-1 1,0-1 0,6 1 0,-3-2-4,3-1 4,0 0-2,0 2 0,0-1 0,-6 0 0,-2 2 1,-5-1-1,0 1 1,-8-2-2,6 2 1,0-1 0,3 0 1,1-3 0,-3 3-1,2-4 0,-2 4 0,-2-2 0,-2 1-1,-9 1 2,-1 2-1,-8 2 0,-3 0 0,-4 0-1,-2 0 2,-1 0 1,-2 0-2,-1 0 0,1 0 0,-3 0 0,2 0 0,1 0 0,2 0 0,6 0 0,-2 0 0,0 0 0,0 0 0,-2 0 0,3 0 1,2-2-2,4 0 1,0 0 0,2 2 0,4 0 0,-3 0 0,2 0 1,1 0-1,0 0 0,1 4 0,0-2 0,-2 1-1,4 0 3,1-1-2,3-1 0,5 2 0,-2 0 0,1 1 0,-3-2 4,0 1 0,2-1 1,1 2 0,1 1-4,-5 0 0,-2-1-1,-1 0 1,-1 1-1,-2 0 3,0-1-2,-2 0-1,-1-1 1,-1 1 1,1-1 6,0 0-7,-1-3 1,1 1-1,0-1 0,-1 0-1,5 0 0,-3 0 0,0 0 2,-1 0-2,-3-3 3,-4-1-3,-3-1 0,-2 0 1,-5 3 1,-2-1-2,-3 1 1,-2 1-2,-2-3 2,-3 0-1,-1 1 0,-3 0 0,0 0 0,-4 0 0,-1 0 0,-3 0 0,-1 3 0,-5-2-1,-1 1 1,-1 1 0,2 0 0,-4 0 0,4 0 0,1 0 0,-1-2 0,1 2 0,-1-1-2,1 1 2,0 0 0,5 0 2,5 0-2,2-2-2,6 1 2,4-2 0,3-2 0,6-2 0,1 0 0,6-2 2,1 2-2,-1 1 0,-4 1 0,-5 2-2,-6 2 2,-2 0 3,-2-1-3,2 1 0,-2-2-1,1 1 2,-1 1-1,1-1 0,-6 0 0,-5 1-1,-5-1 1,-7 2-3,-1 0-6,-4 0-2,1 0 2,0-1 3,1 1 1,1-1 4,-2 1 0,-2-2 1,-1 1 0,-3 1 0,-2 0-22,-2-2-93</inkml:trace>
  <inkml:trace contextRef="#ctx0" brushRef="#br0" timeOffset="1.48615E6">21102 6280 76,'0'0'104,"0"0"-10,0 0 13,0 0-29,0 0 2,0 0-23,0 0-10,0-28-17,0 28-26,0 0-4,0 10-15,0 17-6,0 12 18,0 5 6,0 1 0,0-5-3,0 0 0,0-4 0,0-3-5,0-3-25,0-3-43,0-1-13,1-2-45,-1-6 98,0-5-78,2-10-51</inkml:trace>
  <inkml:trace contextRef="#ctx0" brushRef="#br0" timeOffset="1.4865E6">21115 6322 123,'0'0'109,"0"0"1,-2-99-51,5 67-5,9 4 29,6-1-68,2 2-10,2 4-3,-1 7-2,-1 7-4,0 9 2,1 0-8,3 18-14,0 12 17,0 6 5,-5 0 2,-7-1 7,-6-4-7,-6 0-10,0-3-9,-13-2 19,-13-4 10,-4-3-8,2-6-2,1-5 0,2-4-2,2-4-17,3 0-9,0 0-41,8 0-41,2-3-38</inkml:trace>
  <inkml:trace contextRef="#ctx0" brushRef="#br0" timeOffset="1.48694E6">21530 6195 256,'0'0'40,"0"0"-22,0 0-18,0 0-1,0 0-27,0 0 10,6 47 18,-2-15 10,0 3 17,-2-2-24,0 1 7,-1-2-2,1-2-5,-1 2 5,1-4-6,-1 1-1,1-2-1,-1-4-7,1-9-51,-2-3-42,0-9-64</inkml:trace>
  <inkml:trace contextRef="#ctx0" brushRef="#br0" timeOffset="1.4874E6">21560 6265 53,'0'0'100,"0"0"-6,0-111-3,6 79-22,5 3 4,1 5-34,1 5-29,0 4 3,-1 7 0,1 7-13,2 1-2,1 4-19,0 17 11,0 8 3,-7 6 7,-5 4 0,-4 0 5,-1-1-5,-14-4-9,-6-7 9,2-4 0,4-8-2,1-6 1,7-3-16,2-3 15,4-1 2,1-2 17,0 0-4,0 0-8,0 0-5,0 1-3,0 2-23,1 4-3,13 3 29,5 1 10,3 4 7,2-2 4,-1 0-11,-2 0-9,1 3 5,-4 0-6,3 1 1,1 1-1,-1 2-16,-2-2-27,1 0-32,-7-4-43,-1-1-57</inkml:trace>
  <inkml:trace contextRef="#ctx0" brushRef="#br0" timeOffset="1.48786E6">22261 6208 76,'0'0'72,"0"0"-10,0 0 35,0 0-17,0 0-8,0 0-28,-51-68-25,33 68-5,-3 6-14,-2 21-2,0 11-1,2 6-3,2 1 6,5 0-3,3-4 2,8-4-6,3-5 5,0-5-4,16-4-1,6-7-5,7-6 10,2-5 2,4-5 0,3 0 0,-1-12 11,2-12-1,-1-5-9,-5-1 13,-8-1-7,-8-1 4,-9-1-9,-6-1 26,-2-3-4,0 1-24,0 4-13,-10 8-2,-3 8-51,1 7-59,-5 7-85</inkml:trace>
  <inkml:trace contextRef="#ctx0" brushRef="#br0" timeOffset="1.48834E6">22732 6223 268,'0'0'24,"0"0"12,0 0-6,0 0-10,0 0 2,-83-39-9,65 39-12,-3 12-1,-1 12 0,2 6-7,2 6 4,5 3 3,1 0 2,6 1 5,6-5 2,0-3-8,10-3-1,11-5-4,6-6 4,1-6-4,1-7-1,-1-5 2,0 0 3,4-15 20,-2-11-14,-1-4 3,-3-8 9,-10-1 9,-7-3-11,-3-3 0,-6 2-13,0 3 2,0 7-3,-4 4-2,-11 10-27,-4 6-33,-3 9-55,-4 4-52</inkml:trace>
  <inkml:trace contextRef="#ctx0" brushRef="#br0" timeOffset="1.48879E6">23013 6149 70,'0'0'130,"0"0"-26,0 0 19,0 0-18,0 0-36,0 0-69,0-20-2,0 46-21,4 10 21,2 10 2,-4 0 12,-1-1-2,-1-1-7,0-3 11,2-4-13,-1 1 3,1-2 0,-1-5-4,2-2 0,0-9-2,3-7-28,3-8-74,0-5-59,3-5-68</inkml:trace>
  <inkml:trace contextRef="#ctx0" brushRef="#br0" timeOffset="1.48902E6">23123 6167 292,'0'0'73,"0"0"8,39-92-74,-14 65-5,1 3 5,0 3-6,-3 5 4,1 3 3,-5 5-3,-4 5-5,1 3-1,-2 0-12,2 13 9,1 10-17,-1 7-58,-4 3-11,-3-2-21,-6 1-51</inkml:trace>
  <inkml:trace contextRef="#ctx0" brushRef="#br0" timeOffset="1.48924E6">23065 6415 317,'0'0'60,"0"0"-45,0 0 10,0 0-9,0 0 4,0 0-5,94-21 10,-60 16-20,-1 0 10,0 2-12,-3 3-3,1 0-2,-1 0-9,0 0-46,-5 5-55,-6 2-112</inkml:trace>
  <inkml:trace contextRef="#ctx0" brushRef="#br0" timeOffset="1.49032E6">24433 6396 48,'0'0'30,"0"0"-11,0 0 25,0 0 4,0 0 18,0 0-35,-1 18-10,1-14-9,0 1-3,1-2-5,8-1 3,1-1-7,7-1 5,2 0-3,4-3 21,2-12-21,-2-3-4,-3-2-3,-2 4-7,-9 4 12,-3 4 4,-6 4 2,0 4 15,0 0 3,0 0 3,0 0-27,0 7-15,-7 13 12,-4 4 1,2 0 2,5-4 0,1-2-4,3-3 4,0-3-8,0 0 3,3-3 3,8-3 2,5-3-1,3-3-1,4 0 2,5 0 0,5-12-16,4-5 2,-1-2 3,-5-1-34,-7 2 35,-8 3 10,-4 2 42,-1 0-6,-4 6-12,-2 2-18,-1 4 11,2 1-17,0 0-11,1 0-4,4 6 15,-1 4 22,-2 3-9,-2 0-10,-2 0 0,-1 1 4,-3 3-1,0 0 1,0-1-7,0-1-58,-3-6-111</inkml:trace>
  <inkml:trace contextRef="#ctx0" brushRef="#br0" timeOffset="1.49052E6">24733 6100 779,'0'0'0,"0"0"-1,0 0-76,0 0 13,0 0-72,0 0-151</inkml:trace>
  <inkml:trace contextRef="#ctx0" brushRef="#br0" timeOffset="1.49117E6">26371 6032 379,'0'0'112,"0"0"-68,0 0-44,0 0-3,0 0-31,0 79 34,-3-29 14,-3 2 12,2-6-4,1-4-7,0-1-5,0-2-5,0-3-2,1 0-2,1-2 2,1-5-3,0-4-23,0-7-64,6-11-100</inkml:trace>
  <inkml:trace contextRef="#ctx0" brushRef="#br0" timeOffset="1.49156E6">26370 6325 378,'0'0'29,"0"0"20,0 0-32,0 0-15,0 0-2,0 0-1,59-51 1,-33 50 0,2-1 1,2-1-2,3 0 1,0 0 0,-2-4-4,0-3 3,-2-1-6,-6-3-33,-5-3 6,-4-1 34,-10-3 4,-1 2 6,-3-1 17,0 5 37,0 3-3,0 3-26,-1 6-2,-2 1 0,1 2-33,-2 3-2,-3 25-17,-3 8 17,0 8 4,2-2 2,1-2-4,6-1 3,1-1-3,0-2 0,0 0-30,8-3-67,7-4-43,5-10-21</inkml:trace>
  <inkml:trace contextRef="#ctx0" brushRef="#br0" timeOffset="1.49171E6">26966 6524 1,'0'0'711,"0"0"-654,0 0-57,0 0-4,0 0-55,0 0-118,8-51-271</inkml:trace>
  <inkml:trace contextRef="#ctx0" brushRef="#br0" timeOffset="1.49251E6">27272 6063 384,'0'0'8,"0"0"8,0 0-8,0 0 4,0 0-12,0 0-14,12-2-29,-10 33 35,-2 8 8,0 2 1,0-2 11,0-3-6,3-3-3,3-2 3,2-5-6,5-2 0,2-1 0,4 0 0,2-5 4,-2-4-1,2-3-3,-2-8-3,-1-3 3,2 0 3,-4-6 9,2-10 25,0-7 5,-5-1 1,0-2-7,-2-2-10,-3-2-14,-2 3-4,-2 1 6,2 6-3,-2 7-9,-1 5-2,-1 4 0,0 4-2,-2 0 2,1 0-14,4 12-37,2 12 22,3 6 29,-1 3 2,0-1 5,5-2-3,-2-3-2,4-3-2,1-6-1,0-3 1,1-5 0,3-5 1,3-5 2,7 0 8,2-7-5,2-16 3,-6-5-3,-6-8-1,-8-4-4,-8-2 1,-5 1 2,-2 1 18,0 2-10,-2 5-7,-4 6-5,2 7-19,1 7-47,1 7-58,1 4-49</inkml:trace>
  <inkml:trace contextRef="#ctx0" brushRef="#br0" timeOffset="1.49603E6">20768 5788 45,'0'0'80,"0"0"-21,0 0 5,0 0-19,0 0-8,0 0-14,0 0-2,0-9-1,0 9 3,0 0-6,0 0-6,-2 0-11,2 0-4,0 0-10,-1 7 4,-3 13 10,0 7 6,-1 6-6,2 3 1,2 4 1,1 3-2,0 2-3,-2 4 3,-3 1 0,0 2 1,-1-1 1,-3 0 2,1-2-1,-2-5-2,3 2 8,-1-6 0,4 0 5,1-3-2,0-3-5,2-2 0,1-2-5,0-1-2,0-2 0,0 0 2,0-4-2,0-2-2,8-5 0,6 0 1,5-5 1,4-3 0,5-1 0,3-4 0,5 0 3,0 1-1,3-3 2,4 1-4,3-1 3,5 3-3,1 6 0,5 0-1,4 5-1,2 0 2,2 0 1,3 0 4,1 0-5,2 2 0,-3-3 0,7-1-1,-1-1 1,5-2 0,1 1 2,-1-2-2,-3-1 0,1 0 0,-2 1-1,-1-2 1,1 0 0,-2-2 1,3-1-1,-1-1 0,1-1-2,-4-1 0,-4-1 2,-5 0 2,-3 0-2,-2 0-2,0 0 1,0 0 2,2 0 3,-4 0-3,-3 0-1,2 0-2,0 0 2,6 0 2,2-4-2,3 1 0,-1-3-1,1 3-4,-2 0 5,-4 0 3,-3 1-2,-4 1 0,1 1-1,-3 0 0,-1-2 0,5 2 1,2-2-1,6 0 0,7-1-6,3-2 6,5 2-8,-2-1 2,3-2-2,1 1-2,-2 1 8,1-1-3,-4 2 5,-1-2 2,1 2-2,-2-2 0,4 0 1,-2-1-9,3 0 8,-2-1 0,7 0 3,-1 0-3,1 1 1,-3 0-3,-2-2 0,4 1-2,1-4 0,4 1-11,-4-2 9,2-1 4,-3 2 1,-2-1 1,-5 1-3,-1-1 3,3-2 0,-1 4 3,8-2-6,1 1 6,-4 1-6,-6-2 4,-1 3-3,-3-1 2,5 0-2,1-1 2,0 1-1,-1 1 1,-4 0-2,-8 1 2,-6 2-3,-7 1-3,-4-3 2,-5 2 4,-3-1 3,-7-1-3,-6 1-3,-5 0 3,-6 3 2,-3-1 2,-3 2 2,-3 1 13,-1-2 4,-1 1-6,-1 0 8,-3 0 11,1 0-5,2 0-6,0 0-18,2-1 7,1 0-11,-1-1-3,3 0-1,0 1 0,-1-1 1,-1 2 0,1-1 1,-1-1 0,-1-1 4,3-1 4,-2-3 9,4-3 3,2-6-6,1-6-15,4-6 1,2-5-1,-2-2 0,0-3-3,-5 1 0,-3-1-11,-4 1 13,-5-1 1,0 3 1,0 2-1,0 3 6,-2 4 4,-3 2 4,1 3-8,3 2-6,-1 4 2,1 4 1,-1 3-3,1 5 5,-1 2 2,2 2-1,-1 1-5,1 1 5,0 0-6,0 0 0,-2 0-2,2 0 2,0 0 0,0 0-5,0 0-9,0 0-19,-4 0-34,-4 9-75,-3 6-6,-5-3-127</inkml:trace>
  <inkml:trace contextRef="#ctx0" brushRef="#br0" timeOffset="1.49802E6">20820 5795 22,'0'0'78,"0"0"-64,0 0-12,0 0 2,0 0 6,86-25 5,-52 16 7,8-1 24,6 0-22,5 0-11,2 1-7,6 0-2,3-2-3,4 4-1,2-1 1,-2 3 0,-4 3 0,-5-1-1,0 1 0,0 1 0,5-2 2,5-1 0,2 0-2,1 0 0,-1-1-1,4-1 1,8 3 0,5 0 0,6 3 0,-2 0 1,-1 0-1,0 0-2,-1 0 2,-2 0 2,4-3-1,7 0-2,4 0 0,2-2 1,3-1 0,-4 2 0,-4 1 0,-3 1 1,-4 2-1,-1 0 1,1 0-1,-1 0 1,2 0 0,5 0-1,5 0-1,1 0 1,2 0 0,-6 0 0,-3 0 0,-7 0 1,-5 0-1,-7 4-1,-3 0 1,0 2 0,2-2 0,2 3 0,0-5 0,6 1 0,5 2 0,1-2-1,1 0 0,-7 0-1,-6 0 2,-4 1 0,-8-1-2,0 2 1,-6-2-8,-2 2 4,-2-1-7,-1 1 1,-1-1 5,2-1 4,1 0 1,-2 0 1,-4 1-1,-2 0 2,-8-1-2,-4 1-1,1 1 1,-4-1 0,0-1-3,1-1 2,2-1-5,1-1-14,2 0-6,4 0 15,2 0 10,6 0-1,4 0 3,6 0 0,5-3 0,-1-2 0,2 1 0,-6 1 0,-5 2 0,-7-1 0,-4 2 0,-8 0 1,-1 0 0,-1-1-1,-3 1 1,-1 0-1,-1 0 0,-3 0-1,-6 0 1,-5 0 0,-6 0 0,-8 0 0,-2 0 0,-3 0 0,0 0 8,2 0-2,1 0-1,1 1 1,1 1 5,-1-2-8,-3 0-2,-1 0-1,2 0 8,-2 0 7,3 0-7,1 0-3,4 1-3,4-1 7,-2 0-7,1 0-1,2 2 1,-1-1-2,0 2 0,1 2-4,-1-2 3,-1 0 0,-7-2-4,-1 2-2,-3-1-4,2 0 1,-2 3 6,0 1-46,0 3 20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50:35.2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16742 807 74,'0'0'18,"0"0"15,0 0 24,0 0-2,0 0-7,0 0-14,0-34 10,0 31 0,0 1-21,0 0 5,0 2-14,0-1-14,0 1-7,0 0 7,0 0 0,0 0 1,0 0-2,0 0-3,0 0 1,0 0 1,0 0-7,0 0-5,0 6 11,0 17-5,0 10 8,0 9 18,-2 11 5,-2 4-11,4 0-1,0-2 1,0 0 1,0-2-9,0-2 0,0 0-1,0 0 0,0-3-2,0-2 7,0 0-3,0-4-2,0 0 0,0-4-2,0-5-1,6-1 1,3-5-1,-3-3-3,0-3-27,-4-5 1,-1-2 0,-1-5-23,0-4-15,4-5-84</inkml:trace>
  <inkml:trace contextRef="#ctx0" brushRef="#br0" timeOffset="1886.8802">16791 783 156,'0'0'49,"0"0"-41,0 0 23,0 0 12,0 0-29,0 0-4,7-30 25,0 22 4,2 3-11,0-1-19,4-2 1,1 2-7,3 2 3,3-3-6,2 3 2,4-1 5,0 3 4,0 0-3,1 2-7,3 0 4,5 0-4,2 0 1,5 0 0,7 0 3,4 0-5,4 0 0,1 0 1,0 0-1,-1 0 1,-2 0-1,-7 0 2,-1 0-2,-6 0 2,-2 2-2,-1 0 0,-1 1 0,1-3 2,1 2-1,1-2 0,3 0 2,6 0-3,5 0 0,7 0 0,5 0-2,1 0-1,2 0 3,-2 0 5,0 0-4,0 0-2,-2 0-1,-3 0 2,-7 0-1,2 0 4,-4 0-3,2 0 0,-2 0 2,4-3-4,-4-1 2,1 1 0,-3-2 0,-2 2 2,0-2 0,-4 2-3,1-1 1,-3 1-1,2-2 0,6-1 1,1 0 0,2-2 1,3 3-1,-1-1 0,-2 1 3,-2 2 0,-10 0-4,-6 3 1,-3-1 0,-5 1 0,2 0 2,0 0-1,2 0 4,7 0-5,3 0 0,3 0 2,2-2 2,1 1-4,0-1 1,1 1 4,-1-1-4,2-1 1,0 0-2,2-1-1,0 1 1,-2 0 0,-1-2 0,-4 2 0,-4 0 0,-2 0 0,-2 2 0,1-2 0,0 1 2,3 1-2,1-1-1,2 0 1,-2 1-3,-1 1 7,-7 0-7,0 0 6,-4 0-6,-3 0 4,3 0-1,-2 0 0,2 0 1,0 0-1,1 0 0,0 0-1,2 0 1,-1 0 5,-3 1-5,1 1 2,-1-2-4,-4 0 2,-3 0 0,-2 0 3,2 0-3,-1 0 0,4 0-1,5 0 2,3 0-2,1 0 1,-4 2-2,-3-1 2,-9 1 0,-5-2 0,-7 0-4,-3 0 4,-1 0 13,-2 0-8,0 0 1,1 0-4,1 1-1,-1-1-1,1 0 0,-1 2 3,1-2-3,-2 0-3,1 1 3,-1-1-1,0 0-2,2 3-6,-2 0 3,1 0-4,1 5 10,0-1-4,0 2 4,-2 3-1,0 3 1,0 3 4,0 6 5,0 2 1,0 2 0,0 3-2,-4 2-7,2 6 4,-1 0 1,2 0 6,-1 0-11,2-3 11,0 0-7,0-2 8,0-2-7,0-3-4,2-3 4,2 1-2,2-2-4,-2 1 0,-1 1 0,3-1 2,1 0 3,-1-2 2,1-2-3,-3-1-1,-1-3-1,-1-3-2,-2 2 1,0-4 0,0 2 6,0-1-3,0-2-3,0 0 2,0-3 0,0 0-2,0 0 2,0 0 1,0 0-4,0-3-2,0 0-39,0-1-16,0-5-36,0 0-63</inkml:trace>
  <inkml:trace contextRef="#ctx0" brushRef="#br0" timeOffset="4075.1824">16818 1820 104,'0'0'99,"0"0"-53,0 0 0,0 0-2,0 0-20,0 0-12,-9-4 10,8 4 16,1 0-14,0 0-3,0 0-15,0 0-5,0 0-1,0 0-20,0 0 6,0 1 8,0 7 9,0-2-3,0 1 4,0 1-4,7 0 2,7-1 0,2 0 0,2 2-2,3 0 0,3-1 5,-1 1-5,3-1 1,-3-2-1,0-2 1,4-1 4,4-3-4,2 0 0,3 0 0,6 0 0,-2 0-1,0 0 2,-1 0-2,-2-2 0,-2 1 1,-2-1-1,-2 1 2,0 0-1,2-2-1,-2-2 0,1 2 3,1-2-2,-1 1-1,1 0 2,0 1-2,-2-1 0,-1 3 3,-3-2 1,0 1 7,-2 1-10,2 1 5,1-2-6,0 1 2,5-2-1,-1 2 1,1 1-2,-4 0 0,3 0 0,1 0 1,4 0-2,7 0 2,5 0 1,4 0 5,5 0-6,3 0 4,4 0-3,-1 0 2,-3 0-3,-4 0 10,-5 0-10,-1 0 2,-5 0-1,-1 0 3,-2 0 0,0 0-4,-2 0 4,1 0-5,-1 0 1,-1 0 1,1-2-2,2 0 6,2 1-4,2-2-2,0 1 1,0 2 0,-3-1-1,-4 1 0,0 0-1,-1-2 1,0 2 1,1-1 0,-1-1-1,1 1 1,3 0-2,-1-3 1,0 3 0,0-4 1,-3 2 2,-2 0 1,-3 1-1,-1-1-3,-3 1 1,-2-1 0,-2 1 2,-4 2 18,-2-1-9,-1-1-6,1 2-1,5-3-4,2 2-1,5-1 1,5 2 7,-2 0-8,-1 0 1,-4 0-1,-3 0 0,-2 0 1,-1 0-1,1 0 0,1 0 0,4 0 2,2 0-1,7-2-1,4-2 0,2 3-4,1-3 9,-2 2-7,-2-1 2,-2 0-2,-4 0 2,-2 1 3,-1 1-3,-2-1 1,0-1 2,2 1-3,3 1 0,0 1 0,1-3 3,-1 2 2,-2-2 1,-1 1 2,-3-1-5,1 1-2,2-2 6,1 1-6,2-3 9,-3 3 9,-3 0-12,-3-2 6,-3 2 1,-1 1-14,3-1 3,-1 0 5,5-1-6,2 3-2,-3-1 1,3 1-1,-1-1 1,0 2-1,6 0 0,-2 0 0,-1 0-2,-1 0 2,-3 0-1,-5 0 1,-5 0-9,-4 0-18,-7 2-27,-6 2-35,-3 0-48,0-1-116</inkml:trace>
  <inkml:trace contextRef="#ctx0" brushRef="#br0" timeOffset="12871.9867">9175 3432 167,'0'0'222,"0"0"-188,0 0-22,0 0 21,0 0 23,0 0-24,0 0 0,0-1 14,0 1 0,0 0-19,0 0-17,0 0-3,0 0-2,0 0-1,0 0-4,0 0-4,0 0 4,0 0-8,0 3-5,0 7 7,3 4-1,0 3 6,-1 4 0,-1 1 1,-1 3 6,0 3-5,0-1-1,0 0 0,0 0 3,0-3-2,0 0-1,0-4 0,0-2 0,0-3 7,0-1-7,0-4 0,0 1 0,0-4 3,0-2-3,0 1 0,0-3-4,0-1 9,0 1-5,0-1 1,0 0-1,0-2-1,0 0 1,0 0 1,0 0-1,0 1 0,0-1 0,0 2 0,0-2 1,0 0-1,0 0 0,0 0 1,0 0-1,0 0 1,0 0 1,0 0-1,0 0-1,0 1 0,0-1 0,0 0 0,0 0 0,0 3-1,0-1 2,0 2-1,0 1 1,0 0 0,0-3-1,0 1-1,0 0 1,0 0 0,0-1 1,-1 1-2,1-2 2,0-1-1,0 2 1,0-2-1,0 0 0,0 0 2,0 0 0,0 0-2,0 0 3,0 0-1,0 0 1,0 0 1,0 0 1,0 0-3,0 0 0,0 0-2,0 0 4,0 0-3,0 0-1,0 0-1,0 0-3,0 0-5,0 0 9,0 0-9,4 0 9,8 0 1,1 0 2,2 0-3,0 0 1,3 0-1,0 0 0,3 0 0,-2-2 0,2-1 0,0 0 0,-2 2-1,-2-1 1,2 1 0,-2-1 0,-1 1-2,2 1 2,0-2 2,1 0-2,1 0 0,2-1 0,3-1-2,-1 0 2,0-2-1,2 2-7,0-3-2,0 3 7,0 0 3,-3-1-1,-1 0 1,-1 2-5,-3 2-1,0-2-7,0 2 12,0-2-16,1 1 15,-1-1 2,3 1-10,3 1 6,3-1-1,4 1 5,5-3-5,1 2 3,4-1 2,0 0 0,1 0 2,-3 0-2,2 0 1,-6 1-2,-1 0 0,-1 0 1,3-1 1,3 0-1,4-2-2,0-1-2,0-1-1,-2-1-2,-4 3 7,-4-2-2,0 1 4,-5 2-3,0-2 1,-2 3 0,-1-2 0,-4 2 1,0-1-6,-5 2 5,-4-1 0,-3 2 1,1-1 0,-5 2-2,3-2 2,-4 2-3,-1 0 2,0 0 0,3 0 0,-3 0 1,1 0-5,-1 0 7,-1 0-6,-1 0 3,-1 0-1,0 0-1,0 0 2,0 0 3,0 0 1,0 0 12,0 0 29,0-3 6,0-2-28,0-1-17,0-4 0,0 2-5,0-2 6,-1 2-4,-1-2-2,1-2-1,1-1 3,0 0 3,-2 0-3,1-2 0,-1 0 15,1-2-17,-1 2 11,1 2 2,-1-2 2,-2 1-7,3 1-9,-1 1 3,2-1-2,-1 2 1,1 0-1,0 1 0,-2 2 0,2 4-1,0-2 1,-1 1-1,1 2 0,0-1 0,0 2 0,-2 1-1,2 1 2,0-2-1,0 2 0,0 0-2,0 0-7,0 0-4,0 0-8,0 0-5,0 0-5,0 0-46,0 5-111,0 5-38</inkml:trace>
  <inkml:trace contextRef="#ctx0" brushRef="#br0" timeOffset="16336.7845">13560 3306 105,'0'0'123,"0"0"-110,0 0 33,0 0 20,0 0-30,0 0 43,0-17-35,0 17-9,0 0-5,0 0-19,0 0-6,0 0-5,0 0-13,0 0-2,0 2 2,0 10 8,3 8 5,-1-1 0,-2 5 2,4 0 0,-3 2-1,2-1 1,0 2 4,-1-1-6,-2-2 0,0-3-2,0-3 0,0 2 2,0-4 0,0 1 4,0 1-4,0-3 2,0-3-2,0-1 0,0-4-3,0 2 2,-2-4 1,2 1 3,0-5-2,0 1-1,0-1 4,0-1-4,0 0 0,0 0-1,0 0 1,0 0 4,0 0-3,0 0-1,0 0-1,0 0 1,0 0 0,0 0-1,0 0 0,0 0 1,0 0 1,0 1-1,0 1-1,0-2 1,0 0 0,0 0 1,0 0-2,0 0 2,0 0 0,3 0 0,3 0 2,0 0-3,1 0 3,2 2-2,1-2 2,0 0-3,2 0 1,1 0-1,2 0 4,0 0-3,1 0 0,0 0-1,-2 0 0,0 0 1,-1 0-1,1 0-1,0 0 1,2 0 0,1 0 1,3 0-1,1 0 0,4 0 1,0 0-1,1 0 0,4 0 1,0-4-1,-1 0-1,1-2 1,3 0 0,0-1 1,2 1-1,1 1-1,-1-1 1,-1 2 1,0 1-1,-2 0-1,-4 1 1,3 1 0,-1-3-1,0 0 1,0 0-1,1-1 1,-1-1 0,-2 0 2,1 2-1,-1 1-1,-4-2-2,1 3 2,-1 1 0,-2 1 2,-3 0-2,0 0-1,-1 0 1,-3 0 0,2 0-3,2 0 2,0 0 1,-2-3 2,0 0-1,-3 1 0,-1 1-1,-4 1-1,-1 0 1,0 0 0,-2 0 0,0 0-1,2 0-4,-1 0 0,4 0 5,-1 0 6,5 3-6,2 0 2,2 0-2,3-2-2,-2 2 2,-1-1 2,-2 0-2,-1 1 2,-4-2-2,-2 0-1,-2 1 1,-2-2 0,-2 0 1,-1 0-1,-1 0 0,1 0 0,-1 0 0,1 0 0,-1 0 1,-1 0-1,-1 0 0,0 0 0,0 0 1,0 0 9,0 0 34,0 0 20,0 0-26,0 0-23,0 0-8,0 0-6,0 0 0,0 0-1,0 0 8,0 0-8,0 0 1,0 0-1,0 0 2,0 0-1,0 0 1,0 0 6,0 1-3,0-1 3,0 0-8,0 0 0,0 0 0,0 0 4,0 0-2,0 0 4,0 0-2,0 0 2,0 0-2,0 0-1,0 0-2,0 0-1,0 0 0,0 0 3,0 0-2,0 0 0,0 0 8,0 0-6,0-5-3,2-5-6,-1 0 6,3 1-1,-1-3 1,1 0 0,1 0 0,2-2 0,0-1-5,1-2-3,-2 1 4,0-1 3,1 3 1,-2 1 0,-2 3 4,-2 1-4,-1 1 3,2 4-6,-2 0 2,0 3 1,0 1-1,0 0 1,0 0 0,0 0 1,0 0-1,0 0-1,0 0-2,0 0-2,0 0-4,0 0-5,0 0-36,0 0-44,0 0-35,0 3-58,0 5 92,0-2-22</inkml:trace>
  <inkml:trace contextRef="#ctx0" brushRef="#br0" timeOffset="20066.6347">23963 3133 93,'0'0'118,"0"0"-58,0 0 37,0 0-24,0 0 6,0 0-23,0 0-14,0-18 7,0 18-16,0 0-2,0 0-12,0 0-8,0 0-9,0 0-2,0 0-1,0 0-7,0 1-10,0 14 9,0 2 8,0 3 1,0 1 0,0 0 1,-3 0 1,-1-2 1,-1 1-3,0-2-3,0-3 3,2-2-2,-2 1-3,2-3-6,0-3 10,2-1 0,-1-3 1,2-1-5,0-3 2,0 0 2,0 0 1,0 0 0,0 0 4,0 0 1,0 0-4,0 0 1,0 0 0,0 0 2,0 0-4,0 0 0,0 0-1,0 0 0,0 0 1,2 0-4,7 0 4,4 0 0,1-4 2,2 1-2,-1-1-3,4 1 2,1-1 1,1 1-4,1-3 0,-1 1 2,3-1 2,3-1 0,-1-1 0,1 2 0,2 1-3,-1-2 2,0 4 0,4 0-7,2 0 7,3 1-20,4-2-7,0-1-14,3 3 5,-2-3-1,1 2 11,-5 2 8,1-1 3,-3 2 13,-2 0 3,-2 0-3,-4 0 3,2 0 1,1 0-1,2 0-3,0 0 1,0 0 1,-1 0 1,1 0-2,-3 0 0,-3 0 0,-4 0 2,0 0 0,4 0-5,6 0 5,6 0 3,5 0-3,0 0 2,2 0-1,0 3 5,5-1-6,1-1 0,-1-1 1,3 2-1,-5-1-1,-6-1 1,-5 0 0,-7 0 1,-4 0 2,-4 0-2,-3 0-1,-2 0 3,-6 0-5,-2 0 6,-5 0-2,-4 0-2,-1 0 2,0 0 18,0 0-6,0 0-12,2 0-1,1 0 3,1 0-1,2 0-1,0 0 14,0 0-9,-2 0 9,0 0 12,-1 0-13,-3 0-13,1 0 17,2 0-6,2 0 12,0 0-9,0 0-14,1-1 10,0-2-11,-2 0 7,1 1-7,-2 1 2,-2-1 1,-1 2 9,0 0 15,0 0 11,0 0-13,0 0-2,0-2 3,0 2-10,0-3-6,0 1 6,0-1-15,0-3 4,0-3-6,0 0-1,0-3 1,0-2 2,2-1 0,2-5-1,-1-1-2,2-2 2,-2 1-5,-2 1 4,2 4-4,-1 5 4,-2 2 4,0 4-4,0 3-1,0 0 1,0 1 0,0 2-14,0-1-20,0 1-13,0 0-23,0 0-64,0 0-38,1 0-27,1 3 78</inkml:trace>
  <inkml:trace contextRef="#ctx0" brushRef="#br0" timeOffset="23279.1738">30928 2922 193,'0'0'94,"0"0"-53,0 0 45,0 0 5,0 0-42,0 0-18,0 0 13,-2-1 0,1-1-6,1 2-17,0 0-16,0 0-3,0 0-2,0 0-6,0 0-2,0 0-5,0 0-6,-2 12 15,1 1 3,-4 4 1,2 0-1,-2-2 1,0 0 0,2 0 1,1-2 0,1 1 0,1-4 2,-3 1-3,1-4-1,1-2 1,-2 1 1,1-3-1,2 0-4,0 1 4,0-2 5,-1 1-5,1-1 2,0-1-6,-2 2 4,2-1 0,0-1 1,0 2-1,0-2 0,0-1 0,0 4 0,0-4 0,0 1-1,0 1-10,0-2-12,0 1 4,0 1 19,8-2 0,8 0 2,2 0 0,7 0 1,8 0 2,6 0-5,6 0-6,0-5-4,-1 0-4,0 3 1,-4-1-3,0 1 6,-3 1 7,-2-2 3,-2 1-4,-1-1 4,1 1-1,0 2 1,0-1 0,-2-2 0,-1 2 0,-1-2-1,-3 1 1,0 1-5,-7-1 5,-4 1 1,0-1 2,-5 0-5,2 1 4,3-1-4,0 1 4,1 0-2,-2 1 0,-1 0-4,-1-2 4,-3 2 0,1 0 5,-2 0-4,-2 0-1,-1 0 0,-1 0-5,2 0 4,0 0 0,0 0 0,0 0 1,-4 0 4,-2 0-4,0 0 0,0 0 7,0 0 36,0 0-1,0 0-18,0 0-9,0 0-1,0 0-3,0 0 3,0 0-7,0 0 1,0-1-2,0-1 0,0 1-4,0-2 0,0-2-2,1 0 1,2-2 5,3-4-6,-2-4 0,4-1-1,-1-2 1,1 3 2,-3 0-2,-2 3-1,1 1-2,-3 5 1,1 3 1,-2 1-11,0 1 8,1 1-3,-1 0 3,0 0-14,0 0-21,0 0-40,0 0-27,0 0-25,0 1 16,0 6 24</inkml:trace>
  <inkml:trace contextRef="#ctx0" brushRef="#br0" timeOffset="32764.7564">6494 4502 255,'0'0'83,"0"0"-12,0 0-4,0 0-29,0 0 10,0 0 14,0 0-31,-51-57-9,42 54 9,0 3-29,-2 0 0,-3 0-2,1 6-12,-4 14 6,-2 7 5,1 4-4,0 6 4,4 0 1,3 2 0,0 3-3,2-1 0,2 2 3,7-6-3,0-4 2,0-4-5,0-7 0,13-1 3,1-5-2,2-3 5,2-4-1,3-5 3,3-2-1,1-2 2,1 0-1,-1-3 0,3-9 4,-4-1-3,-2-3-1,-2 0-2,-2 1 4,-3 1-3,-4 1 2,-3 2-2,-5 1 6,2 0 9,-1-1 14,-2-2-13,0-3-2,-2-1 3,0-1-4,0-3-5,0-2-8,-2-2 4,-4-5-1,-2-1-4,-1-1-2,-1 0 2,-2 2 1,-6 5-1,4 3-5,-5 8 0,1 7-1,-4 7-13,-2 0-21,-1 11 6,2 16-29,4 6-25,2 2-53,4 1-128</inkml:trace>
  <inkml:trace contextRef="#ctx0" brushRef="#br0" timeOffset="33289.2368">6488 4280 205,'0'0'44,"0"0"-37,0 0 1,0 0 26,0 0 45,0 0-14,-9-9-6,5 9-22,-4 5-37,-4 17 1,-1 9-1,-2 11 0,-3 10 7,3 8-5,-1 1 3,-1 3-3,1-5 3,2-2 3,1-2-2,2 2-5,1-2 6,3-4-6,1-5 3,1-5-4,-1-6 3,-1-2-3,4-1 0,-2-4-15,-1-1-25,3-2-36,0-9-20,3-4-44</inkml:trace>
  <inkml:trace contextRef="#ctx0" brushRef="#br0" timeOffset="34390.6858">6395 4406 255,'0'0'11,"0"0"-8,0 0-3,0 0 4,0 0 18,0 0-12,-13-27 41,6 24-15,-1 1-2,-5 2-18,5 0-2,-2 0-8,-2 0 4,0 0-10,1 0 0,-2 0-2,1 0 2,-1 5 0,2 1-1,-1 1 1,-1 4-1,1 0 0,-1 2 1,1 2 0,-2 4-2,-2 3-3,2 5 3,-2 0 0,5 1 4,0-2 0,3 1 0,2-1-4,0-2 1,3 0 1,3-3-4,0 3 4,0 2 0,3-2-3,9 0 1,3-4 1,3-2 0,0-6 0,0-3 2,3-5 0,2-4 0,3 0 2,-2 0-1,6-7-2,-5-6 5,2 3-5,-5 2-4,-4 3-29,-3 0-21,-6 2-20,0 0-16,-7 1-71</inkml:trace>
  <inkml:trace contextRef="#ctx0" brushRef="#br0" timeOffset="35070.3282">6875 4552 410,'0'0'83,"0"0"-78,0 0-2,0 0-3,0 0-22,0 0 22,25-5 7,0 0 19,5-4-13,1 1-4,1 2-4,-1 2-2,-3 2-3,-1 2-31,-4 0-65,-10 8-72,-7 8-63</inkml:trace>
  <inkml:trace contextRef="#ctx0" brushRef="#br0" timeOffset="35275.1409">6934 4796 441,'0'0'0,"0"0"-2,0 0 2,0 0 4,85-31-2,-58 20 1,4 0 9,-2 4-6,0 1-4,-2 3-2,-1 3-35,-2 0-103,-5 0-38</inkml:trace>
  <inkml:trace contextRef="#ctx0" brushRef="#br0" timeOffset="35640.1539">7516 4444 308,'0'0'140,"0"0"-107,0 0 11,0 0 110,0 0-78,0 0-56,0-21-20,0 29-17,0 20 6,-6 7 11,0 7 0,-3-3 8,3-3-8,0-3 5,0-3-5,0 0-11,-1-3-16,2-3-35,1-3-49,1-5 10,1-8-29,2-8-35</inkml:trace>
  <inkml:trace contextRef="#ctx0" brushRef="#br0" timeOffset="35992.2355">7491 4397 325,'0'0'134,"0"0"-102,0 0-22,0 0 10,0 0 20,0 0-16,0-19-24,0 19-3,6 6-32,7 16 35,2 7 42,3 7-7,-3 0-22,4 0-6,-1-4 4,-6-2-9,4-4 3,-5-4-1,-2-2-4,-3-4 3,1-1 5,-1-3-6,-3-1-1,0-7-1,0-1-60,-1-3-39,-1 0-64,-1 0 56</inkml:trace>
  <inkml:trace contextRef="#ctx0" brushRef="#br0" timeOffset="36360.2607">7279 4431 289,'0'0'135,"0"0"-31,0 0-44,0 0-14,0 0-46,0 0-12,37-23 12,0 11 16,11-3 17,4-3 2,0 1-16,-2 3-11,-4 4-1,-6 1-3,-1 2-2,-3 0-1,-9 3-1,0 2-3,-11 2-12,-2 0-65,-8 3-10,-4 12-35,-2 3 23,0 2-200</inkml:trace>
  <inkml:trace contextRef="#ctx0" brushRef="#br0" timeOffset="36780.4543">7922 4468 404,'0'0'109,"0"0"-77,0 0-32,0 0 7,0 0-7,0 0 1,-72 95-1,56-53 1,2 6 10,-2 1 0,1 6-8,-4-1 1,1 0-1,0-3 1,1-2-1,1-7-6,4-5-10,0-3-6,3-8-4,3-3 2,5-7-30,1-5-21,0-8-78</inkml:trace>
  <inkml:trace contextRef="#ctx0" brushRef="#br0" timeOffset="37375.2525">7932 4833 355,'0'0'101,"0"0"-64,0 0-19,0 0 11,0 0 41,0 0-10,-4-70-37,4 62 5,7 4-3,-4 3-16,3 1-6,2 0-6,5 0-13,-1 11-4,6 12 18,-6 7 2,-5 5 2,-5 1 2,-2 0-4,0-5-2,-2 1 2,-10-2 0,-5 0-18,-3-1-5,-2 0 2,1-2-32,3-6 13,0-3 16,9-5 10,0-5 13,5-5 2,2-1 2,2-2 4,0 0 2,0 0-3,0 0-6,13 0-8,10-8 8,7-4 25,5 0-6,-2 0-16,-3 1 5,-9 5-7,-3 2-1,-4 4-55,-4 0-52,-4 0-75,-5 0-26</inkml:trace>
  <inkml:trace contextRef="#ctx0" brushRef="#br0" timeOffset="40178.8998">9253 4295 369,'0'0'79,"0"0"-19,0 0-1,0 0 13,0 0-11,0 0-42,-9-14-14,9 14-5,0 4-17,0 18 0,0 14 15,0 10-1,0 9 3,0 3 2,0 0-2,0-4 1,0-3 1,0-4-3,1-5 1,4-4-14,-2-4-46,-2-4 25,2-4-24,-3-5-1,0-8-30,0-8-76</inkml:trace>
  <inkml:trace contextRef="#ctx0" brushRef="#br0" timeOffset="40835.8906">9175 4314 145,'0'0'29,"0"0"-22,0 0 11,40-87 22,-22 66 41,-4 5-45,-1 0 9,-4 6 0,-1 4-2,-4 3 6,2 3-40,0 0-9,6 0-1,6 6-23,1 13 24,-1 6 3,-1 4 1,-7 5 8,-7 1-9,-3 2-3,0 2 21,-16 0-14,-3 1-7,0-8 0,1-3-2,2-6-15,2-7-2,4-7 6,6-4-6,-1-5 19,2 0 7,1 0-1,-4 0-2,2 0-2,1 0 8,2 0 14,1 0 2,0 0-26,0 0-9,0 0-11,10 12 3,8 9 17,6 3 5,3 3-5,1 2 1,0-2 11,1 0 8,-3 2-12,-1-3-3,-5 2-4,-2-3-1,-4-2-24,-4-2-24,0-5-38,-2-5-86</inkml:trace>
  <inkml:trace contextRef="#ctx0" brushRef="#br0" timeOffset="42104.5698">9660 4852 129,'0'0'30,"0"0"-16,0 0 6,0 0 20,0 0 3,0 0-13,43-38-4,-32 34-7,-1-1 6,-4 2-3,2 1-12,-4 1-10,3 1 9,-1 0-9,2 0-7,1 0 4,-2 0 2,4 8 1,-2 3 1,0 4 25,-1 1-14,-3 2 3,-5 1-6,0 2-8,0 0 20,0-1-10,0-1-2,-3 0-2,-3-4-6,-1-2 1,1-4 3,3-3-2,0-3 3,1-1-5,1-2 9,1 0-3,-2 0 2,1 0 5,-1 0 2,2 0 13,0 0 8,0 0-17,0 0 4,0 0-12,0 0-11,0-11 7,6-4-7,5-5 2,3-2-4,0 0 5,2-2-1,-4 2-3,3 0 4,-3-1-2,0 3 0,1-1-2,-2 6 0,-3 5 0,-4 2 0,-3 7 1,-1 1 2,0 0 0,0 0 9,0 0-12,0 0 0,0 0-12,0 11 1,-10 8 11,-2 9 0,0 6 0,3-2 2,2-3-2,4-3-1,3-3-1,0-4-2,1-2-2,13-5-1,5-6 4,3-3 3,1-3 2,7 0-2,-2-6-12,0-7-35,-4 0-60,-5 1-45,-8 3-26</inkml:trace>
  <inkml:trace contextRef="#ctx0" brushRef="#br0" timeOffset="43625.2055">10243 4096 110,'0'0'167,"0"0"-138,0 0-10,0 0 50,0 0 19,0 0-41,0-1-9,0 1-10,-4 0-28,-2 3 0,1 19-5,-5 11 5,-2 11 2,-3 6 0,3 7-1,-3 5 5,0 2-6,6-2 1,3-5 0,6-7-1,0-10 0,0-3 0,8-4 0,4-3-2,3-4 1,1-2 1,-1-5 0,1-2-13,1-4-48,4-4-28,2-7-18,3-2-117</inkml:trace>
  <inkml:trace contextRef="#ctx0" brushRef="#br0" timeOffset="44434.9906">10491 4159 217,'0'0'35,"0"0"-19,0 0-11,0 0 35,0 0-6,0 0 8,-73-31-5,58 31-29,-3 15-5,0 4 0,0 9-1,3 5 3,-1 4-3,2 6 4,3 0-3,0 2-1,9 0 14,2-4-11,0-5-3,5-6-2,10-8-8,4-3 1,4-6 4,-1-4 3,1-6 4,2-3 0,2 0 9,1-1-4,2-11 5,-3-6 12,-1-3 19,-4-5-12,-2-3 14,-3-4-17,1-1-14,-4-1-8,-5 1 3,-4 2-4,-5 4 2,0 2-9,-6-1 5,-9 1-2,-3 4 3,0-1-5,0 5 5,-4 3 0,4 3-10,0 4 4,-1 4 0,-3 4-10,0 0-11,-1 3 0,2 9 6,4 1 10,4-1 3,4 2 4,6-1-4,1 4-3,2 1-2,0 2 3,2-2 0,13 0 3,6-3-5,3-3-2,4-3 6,5-4-7,1-4-3,-1-1-21,3 0-35,-8 0-65,-4 2-59</inkml:trace>
  <inkml:trace contextRef="#ctx0" brushRef="#br0" timeOffset="44878.8233">10840 3964 602,'0'0'101,"0"0"-79,0 0-22,0 0-10,0 0-3,0 0-12,8 36 14,9 1 11,0 5 4,4 4 4,-1-2-4,-3-4 13,1-1-8,-3-2 4,-2-3-2,-5 5-7,-8 5 8,0 2-6,-6 6 4,-18-3-3,-3-2-2,-3-4-4,-1-6 2,3-4-3,-1-5-11,1-4-14,7-3-10,-3-9-58,6-9-117</inkml:trace>
  <inkml:trace contextRef="#ctx0" brushRef="#br0" timeOffset="45299.6096">11152 4338 508,'0'0'86,"0"0"-58,0 0-23,0 0 39,0 0-25,0 0-17,39-24-4,-17 16 4,0 1-4,-2 3 5,-2 2-6,-2 2 1,-4 0-4,2 0-2,-3 2-56,-5 9-119,-6 2-45</inkml:trace>
  <inkml:trace contextRef="#ctx0" brushRef="#br0" timeOffset="45480.1141">11116 4536 174,'0'0'6,"0"0"-6,0 0 0,0 0 46,0 0-2,88-10 1,-64 3-7,-3 3-33,0-1-1,-5 2-4,-1 1-4,3-1-60,-6 2-86</inkml:trace>
  <inkml:trace contextRef="#ctx0" brushRef="#br0" timeOffset="46085.4132">11602 4111 67,'0'0'469,"0"0"-423,0 0-46,0 0 0,0 0-6,0 0-17,-4 38 23,-2-2 20,2 5-14,-1 2 11,-1 4-11,3 1 20,1 2-22,1-2 5,1-5-8,0-5 1,0-6-1,0-4 2,0-4 0,0-2-3,0-4 0,0-4-3,0-1-39,0-8-37,0-2-63,0-3-50</inkml:trace>
  <inkml:trace contextRef="#ctx0" brushRef="#br0" timeOffset="46740.1252">11553 4121 403,'0'0'106,"0"0"-70,0 0-34,0 0 6,-7-85-8,10 74 1,3 5 1,-2 1-1,5-2-1,-3 3 1,8 1-1,2 1 2,5 2-2,6 0 0,1 0-1,0 2 1,-1 10 0,-3 3 1,-6 3-1,-5 4-4,-5 3 0,-8 3 4,0 3 0,-19 1 9,-10 0-7,-1-3 7,0-5-9,6-6-11,5-3 11,4-5-1,2-1-6,5-4 6,5-3 2,2 0 0,1-2-1,0 0 0,0 0-10,0 5 5,0 4-7,0 6 8,1 6 4,11 3 10,2 6 13,1-1-9,2-2 9,0-1-8,2-4-2,-1-1-4,-3-1 4,-3-2-5,0-3-6,-3-2 5,-1 0-7,-3-3 5,0-1-5,-1-2-18,2-3-63,2-4-83,1 0-72</inkml:trace>
  <inkml:trace contextRef="#ctx0" brushRef="#br0" timeOffset="47705.4102">11969 4656 430,'0'0'78,"0"0"-28,0 0 0,0 0-9,0 0-33,0 0-8,-5-40 1,5 33-2,2 3 4,3 1-6,1-2 3,1 4-13,7 0 6,1 1 2,4 0 3,-1 0 0,0 8-4,-3 3 6,-2 1-1,-4 0 0,-3 2 1,-4 2 1,-2 1-1,0-1 1,0 1 0,-6-2 0,-2-1 4,2-4-4,3-4-1,-1-3 5,4-3-5,0 0 0,0 0 4,0 0-4,0 0-2,0 0 1,18-12 1,4-8 2,5-4 4,-3-1 3,1-3-7,-4 3 0,-3 2 4,-5 1 13,-2 4 8,-5 4-10,-2 5-13,-2 7 4,-2 2 31,0 0-15,0 0-24,0 0-3,-2 16-9,-7 6 12,0 5 2,2-2 1,4-3-3,3-1 0,0-3-2,0-3 1,6-1-1,9-4-4,6-5-1,4-5 3,8 0 4,-2 0-43,2-9-30,-5-5-65,-2-1-77</inkml:trace>
  <inkml:trace contextRef="#ctx0" brushRef="#br0" timeOffset="48226.836">12491 4092 264,'0'0'43,"0"0"-29,0 0-8,0 0 37,0 0 32,0 0-35,0-10-4,-1 10 1,-5 3-37,-1 22-11,-2 12 11,1 10 1,-1 4 5,6 3-5,2 0 6,1 3-1,0-5 2,0-4-3,13-6 0,2-7-2,3-5 1,2-5-4,2-7 0,2-5-32,1-8-35,-1-5-37,1 0-118</inkml:trace>
  <inkml:trace contextRef="#ctx0" brushRef="#br0" timeOffset="48875.4609">12647 4310 390,'0'0'98,"0"0"-91,0 0-3,0 0 11,0 0-1,0 0-13,0 37 12,0-6 13,0 3-6,0 4-9,0-1 0,0-1-1,-3-4-5,-3-2-2,1-1-3,1-2 3,-2 0 2,-2-3 0,1-4-5,1-5-7,3-5-14,3-5-43,0-5-100,0 0-168</inkml:trace>
  <inkml:trace contextRef="#ctx0" brushRef="#br0" timeOffset="49255.3316">12742 4331 271,'0'0'159,"0"0"-93,0 0-51,0 0 9,0 0 47,0 0-39,0-24-32,3 24-7,5 6-20,1 12 27,4 6 16,-1 6 0,0 5-11,0-1 13,0 1-10,3-3 6,-2-2 0,0-3-8,1-3 5,2-3-6,-4-2-1,2-4 5,-7 1-9,1-4 3,-4-3-5,1-1 2,-1-1-50,0-3-89,-4-4-110</inkml:trace>
  <inkml:trace contextRef="#ctx0" brushRef="#br0" timeOffset="49600.3124">12633 4373 312,'0'0'142,"0"0"-105,0 0-35,0 0 8,0 0 25,0 0 3,43-60-1,-18 50-5,3 2 8,5 0-30,7 1-4,0 2-3,2 1-3,-2 1-10,-6 3-60,-5 0-30,-10 0-35,-5 0-120</inkml:trace>
  <inkml:trace contextRef="#ctx0" brushRef="#br0" timeOffset="50190.3266">13008 3969 374,'0'0'87,"0"0"-80,0 0-2,0 0-3,0 0 31,0 0-26,16-21-7,-10 32-16,6 13 16,6 10 49,6 7-3,3 4-13,1 3-11,0-2-6,-5-4-6,-1 2 2,-4-3-3,-6 1-4,-4 1 6,-5 4-6,-3-1 4,0 1-9,-14-5-5,-4-4-26,-4-4-8,-7-3-56,-2-7-96</inkml:trace>
  <inkml:trace contextRef="#ctx0" brushRef="#br0" timeOffset="50732.6773">12516 4382 226,'0'0'176,"0"0"-109,0 0-12,0 0-6,0 0 13,0 0-28,0 0-26,0-39-8,7 31-2,6-2 2,7-1 2,4 1-1,4-2 0,8 1 2,-1-1-3,4 0 2,-1 5-5,-5 1-42,-5 1-109,-10 5-68</inkml:trace>
  <inkml:trace contextRef="#ctx0" brushRef="#br0" timeOffset="52043.6016">13842 4255 648,'0'0'60,"0"0"-56,0 0-4,0 0-11,0 0-44,0 0-80,0-2-4,0 2 80,6 4-4,-5 4-27</inkml:trace>
  <inkml:trace contextRef="#ctx0" brushRef="#br0" timeOffset="52256.7802">13867 4659 710,'0'0'0,"0"0"-25,0 0 11,0 0 10,0 0-5,-6 89-40,-10-59-11,-8 0-22,-3-2-45,-1 3-177</inkml:trace>
  <inkml:trace contextRef="#ctx0" brushRef="#br0" timeOffset="53142.639">8832 4508 688,'0'0'95,"0"0"-80,0 0-11,0 0-2,0 0-2,0 0-13,0-6-53,0 6-59,1 0-32,4 9 32,-4 8-33</inkml:trace>
  <inkml:trace contextRef="#ctx0" brushRef="#br0" timeOffset="53345.494">8839 4876 592,'0'0'4,"0"0"-4,0 0 0,0 0 0,0 0 1,-9 81 2,-2-54 0,-6 5-3,-4 4-1,-4-2-53,-2-2-91,1-3-144</inkml:trace>
  <inkml:trace contextRef="#ctx0" brushRef="#br0" timeOffset="54585.083">14346 4123 419,'0'0'150,"0"0"-111,0 0-4,0 0 21,0 0-39,0 0-12,0-4-5,0 6-18,0 20 8,0 5 10,0 8 3,0 4 2,0 4 2,-2 4-4,-5 4-2,0 2 10,-1-4-10,2 0 1,3-6-4,0-1-4,3-1-30,-1-4-25,1 0 14,0-7-88,0-6-55,0-4 9</inkml:trace>
  <inkml:trace contextRef="#ctx0" brushRef="#br0" timeOffset="55327.2778">14349 4113 161,'0'0'124,"0"0"-62,0 0-41,0 0-18,0 0 13,-8-83 3,8 71-1,8 0 32,0 2 2,3-3-12,3 3-21,5 1 4,-1 1-16,6 5-5,1 3-1,1 0-1,2 0-8,-1 11 2,0 7-11,-2 3 16,-4 3-4,-6 5 5,-6 0 0,-9 3 0,0 0 4,-13-1-4,-14-2-4,-6-1 4,-1-3 9,-1-2-6,7-7 1,9-6-4,5-4 0,9-4 4,4-2-4,1 0-6,0 0-14,0 0 20,0 0 5,0 0 10,0 0 11,0 0-2,0 0-23,0 0-1,0 10-23,11 8 21,5 5 2,0 6 2,4 2 2,2 2-3,-2 4 1,2-1 4,-1-2-6,-2-1 1,-3-2 6,0-3-7,-3-4 1,-1-3-1,0-3-41,1-4-82,-1-6-104</inkml:trace>
  <inkml:trace contextRef="#ctx0" brushRef="#br0" timeOffset="56556.2198">14885 4709 189,'0'0'130,"0"0"-86,0 0-41,0 0 25,0 0 7,0 0-18,13-44-10,-7 42 2,0-1 1,6 0-7,-2 3-3,4 0 0,2 0 0,1 0-6,-1 11-9,-1 4 2,-2 3 11,-4 1-1,-3 4 3,-4-1 4,-2 0 2,0-1-5,0-1 6,-5-2-3,-2-2 0,-1-2-4,0-2 0,5-5 10,0-2-10,3-3-9,0-2-15,0 0 14,0 0-3,0 0 13,0 0 34,1-10 11,9-5-21,2-3-1,5-3-11,-1 0-4,3-3-2,0 2-2,0-2-2,-7 1-1,6-2 4,-6 2-2,2-1 4,0 1-2,-1 7-5,-4 3 2,-4 8 1,-4 3-1,-1 2 13,0 0 9,0 0-15,0 3-9,-9 17-11,-5 5 8,2 5-3,1 1 6,4 0 1,4-4-1,3 0-1,0-3 1,1-2 2,12-3-2,4-6-5,5-4-32,4-4-33,0-5-23,3 0-77</inkml:trace>
  <inkml:trace contextRef="#ctx0" brushRef="#br0" timeOffset="58943.9489">15131 4718 105,'0'0'100,"0"0"-74,0 0-9,0 0 20,0 0-2,0 0-15,0-8 8,0 8 7,0 0 11,0 0 10,0 0-1,0 0-9,0 0-4,0 0-6,0 0-23,0 0-10,0 0-3,0 0 0,0 0 0,0 0 1,0 0 0,0 0-1,0 0 4,0 0-2,0 0-1,0-1 4,0-2-2,0-2-3,0 1-7,0-2 7,0 1 1,0-1 0,0 2 2,-3-1-2,0 2 7,1 0-6,1 1-1,-1-1-1,2 0-1,-1 2 0,-2 0 0,1 1 1,2 0 3,-1-2-3,1 2 5,0 0-5,0 0-7,0 0-14,-2 7-3,2 13 22,0 4 1,0 2 1,0 1-2,0-3 2,0-1 0,6-4-3,6-4 1,5-1-3,2-5-1,7-6 6,2-3 5,-1 0 0,1 0-4,-3-2 10,-1-7-6,-4 0-3,-4 0 0,-5-1-2,-2 0 3,-2-3 5,-1 0 2,0-4 1,0 0 1,0-1 6,3 0-15,-3-2-3,0 1 0,0 4 7,-3 3-7,-2 6 1,-1 3 4,0 3 10,0 0 3,0 0-18,0 0 0,0 0-10,0 18-9,0 12 19,3 9 3,1 6-1,-2 2-1,-2 3 2,0-2-3,0-2 2,-6-4 0,-4-2-2,-2-6 1,-2-2 0,1-2-1,-5-4 0,1-3-1,-2-4 0,1-4 1,3-5 1,3-5 1,2-5 1,3 0-2,1 0 9,1-7-8,2-10 0,3-3 1,0-5-2,4-7 1,20-3-2,8-5 0,8-2-16,2 4-25,4 7-24,-7 6-2,-3 7 9,-2 7 12,-1 0-40,-2 2-103</inkml:trace>
  <inkml:trace contextRef="#ctx0" brushRef="#br0" timeOffset="61665.2429">15775 4043 78,'0'0'61,"0"0"-7,0 0 22,0 0-37,0 0 76,0 0-36,0 0-33,-12-22-7,12 22 17,-1 0-40,1 0-16,-2 0-2,2 0-16,-3 0 6,-2 0 0,-4 14 5,-4 12 7,-3 13 6,1 7-6,0 3 2,2 6-4,-3 1 3,5 4-1,2 1 5,2-2-5,5-3 2,2-7-2,0-5 0,2-5 0,13-4-4,1-5 4,6-3 0,7-6-7,2-6-21,6-7-39,6-7-32,-2-1-106</inkml:trace>
  <inkml:trace contextRef="#ctx0" brushRef="#br0" timeOffset="66322.6989">16114 4185 213,'0'0'114,"0"0"-54,0 0-1,0 0 9,0 0-30,0 0-5,0 0-12,-21-20-10,14 20-11,-2 0-1,-2 4 0,-2 10-5,-2 4 5,0 7-1,0 2 0,2 1 0,1 4 1,3 0 1,2-3 0,2 3 0,5-2-6,0-3 1,0-3 0,5-3 5,6-6 0,3-1 2,2-4-9,2-5 6,4-3-6,4-2 7,0 0 1,1-3 9,-2-9 7,-3-4-9,-2 1 6,-3-4 7,1-2 17,0-5-12,-5-2-15,-2-1 10,-1-1-12,-4 3 5,-3 0-9,-1 2 7,-2 2-4,0 0-2,-3 2-4,-11 0 6,-1 2 2,-2 1-10,-2 1-2,-1 4 2,-3 6-1,2 1 0,-1 6-10,0 0-6,2 0 8,-1 15 9,4 5-9,3 2 9,6 4-2,5 1 2,3-1-8,0-2 2,15-5 1,8 0 0,2-6 5,-1-3 0,1-1-3,2-4-24,0-5-55,-2 0-127</inkml:trace>
  <inkml:trace contextRef="#ctx0" brushRef="#br0" timeOffset="66746.8677">16390 3941 492,'0'0'78,"0"0"-48,0 0-22,0 0 9,0 0-17,0 0-2,5 3-12,9 21 14,3 11 21,1 7-5,-2 6 5,2 0-8,0 2-8,-2-1-3,2 1 3,-4 0-4,-3 2 1,-5-2 3,-6 2-2,0-6 1,-7-2-1,-15-2-2,-7 0 2,-4-4-3,-1-2-6,1-6-13,5-5 3,4-5-68,5-8-84,5-9-103</inkml:trace>
  <inkml:trace contextRef="#ctx0" brushRef="#br0" timeOffset="67109.4889">16806 4287 398,'0'0'170,"0"0"-114,0 0 10,0 0-42,0 0-22,0 0-2,2-27-5,23 20 5,5 2 3,-3 1-3,0 4-14,-3 0-57,-2 0-59,-7 1-86</inkml:trace>
  <inkml:trace contextRef="#ctx0" brushRef="#br0" timeOffset="67306.6492">16817 4454 85,'0'0'474,"0"0"-474,0 0-170,0 0 170,0 0 5,91-10-4,-57 1 14,-4-2-12,-5 5 6,-3 2-9,-5 0-30,-1 4-42,-4 0-80</inkml:trace>
  <inkml:trace contextRef="#ctx0" brushRef="#br0" timeOffset="67980.6073">17513 3986 450,'0'0'125,"0"0"-38,0 0-48,0 0-1,0 0-30,0 0-8,-1-10-21,-2 32 7,-1 10 14,-2 10 0,1 3 4,1 0-2,-3 4 5,4-3-2,-2 3-5,3 1 2,1 2-1,1-2-1,0-4 0,0-7-1,0-7-49,0-8-24,0-7-23,0-7-30,0-9-91</inkml:trace>
  <inkml:trace contextRef="#ctx0" brushRef="#br0" timeOffset="68604.2496">17391 4046 458,'0'0'15,"0"0"3,0 0-16,5-96-1,13 70 3,4 4 1,2 1 14,2 2-3,3 2 2,-2 6-2,-3 4-8,0 7-7,-5 0-1,1 5-5,-1 17-2,0 5 3,-4 4 4,-6 7 0,-3 4 2,-6 2 0,-9 1 2,-15-1-4,-10-5-13,-2-6-15,0-9 14,6-6 12,5-6 0,10-6 0,7-3 2,3-3 0,5 0 0,0 0-13,0 0-20,5-3 3,5 0 22,-1 2 7,1 1-5,0 0 6,6 4 9,3 10 14,3 4 9,1 3-11,0 3-13,3 2 19,1 2-8,-1 2-12,0 2-4,-5-2 8,-2-2-11,-5-3-4,-4-3 3,-4-2-17,-3 0-27,-2-7-48,-1-3-76</inkml:trace>
  <inkml:trace contextRef="#ctx0" brushRef="#br0" timeOffset="69856.7821">18006 4448 491,'0'0'79,"0"0"-66,0 0-13,0 0-6,0 0-11,0 0 16,0 52 1,1-30 2,4-1 0,2-3-2,5 0 6,5-1-2,2-2-3,1-5 0,3-2 0,1-3-1,1-5 7,-2 0-3,1 0-3,-3-8-1,-5-9 0,-1-1 0,-6-3 1,-3 2 10,-3-3 16,0 4 24,-3 5-20,0 4 1,1 4-19,-1 4 11,0 1-16,0 0-8,2 3-11,1 18-24,1 12 31,-1 9 0,0 7 8,-3 1-4,0 5 0,0-1 2,-1 0-1,-11-1 5,-3-5-4,-3-6-2,-4-4-2,-2-8 2,2-9-16,6-8 12,3-8 1,3-5 3,4 0 16,-2-1 8,1-13 6,7-7-4,0-6-25,0-6-1,16-5 0,8-2-2,6 2-12,2 0-67,3 5-58,-2 3-94</inkml:trace>
  <inkml:trace contextRef="#ctx0" brushRef="#br0" timeOffset="71399.3853">18704 3796 200,'0'0'146,"0"0"-107,0 0 2,0 0 26,0 0-31,0 0 0,-1-8 10,-1 8 1,2 0-19,-1 0-25,-1 0-3,-4 7-12,-5 17 2,-5 12 10,-3 12 4,-1 5-4,0 6-4,1 3 4,2-2 2,6-2-1,8-2 2,3-6-3,3-2-8,15-3 7,8-4 1,2-2 0,0-6 0,1-3 0,-1-6 0,-1-3-62,-3-6-77,0-4-127</inkml:trace>
  <inkml:trace contextRef="#ctx0" brushRef="#br0" timeOffset="72295.2859">19043 3923 522,'0'0'67,"0"0"-64,0 0-3,0 0-10,0 0-7,0 0 17,-33 83 4,19-50 12,-2 0 0,4 0-7,1 0-4,0-1 1,2-2-2,3-3-2,-1-1-2,2-8 1,4-2-1,1-7-25,0-2-12,0-4-51,0-3-69,0 0-70</inkml:trace>
  <inkml:trace contextRef="#ctx0" brushRef="#br0" timeOffset="72622.588">18993 4054 184,'0'0'116,"0"0"-76,20-81-24,-10 61 18,-2 5 12,-4 6 1,-1 4-3,-3 4 1,0 1-13,0 0-32,3 0-5,0 11-29,4 10 34,1 6 24,0 5 0,-1 0-16,2 3-7,-2 1 9,1-4-7,0-4 3,-1-2-3,-3-5-3,1-3 2,-1-2-2,1-2 3,-1-1-1,3-5 0,-2 0-4,0-1-38,-2-1-36,-3-1-71,0-4-28</inkml:trace>
  <inkml:trace contextRef="#ctx0" brushRef="#br0" timeOffset="72955.353">18770 3937 433,'0'0'79,"0"0"-36,0 0-26,0 0-14,0 0-2,0 0-1,68-46 0,-33 43 5,5 0 2,4 2 4,4 1-2,1 0-6,3 0-1,-2 0 0,-1 0-4,-2 0 2,-8 0-34,-8 1-26,-10 4-27,-9 1-75,-7 0 77</inkml:trace>
  <inkml:trace contextRef="#ctx0" brushRef="#br0" timeOffset="73352.1644">19523 3843 400,'0'0'214,"0"0"-179,0 0-19,0 0-8,0 0-8,0 0-9,-50 74 9,18-26 7,-2 6-6,-1 4 0,0-1 1,2 1-2,0 0 3,6-4-3,3 0 0,4-3 0,1-4 0,2-3-1,0-8 1,2-5-8,3-3-54,6-7-66,5-10-101</inkml:trace>
  <inkml:trace contextRef="#ctx0" brushRef="#br0" timeOffset="73865.4149">19486 4280 602,'0'0'78,"0"0"-78,0 0-14,0 0 14,0 0 3,0 0 0,52-82 4,-40 76 11,0 4-6,4 2-11,1 0-1,5 2-8,-3 17-2,-4 2 10,-4 4 1,-11 5-1,0 5-12,-8 1 3,-11 2 9,-3-3-3,1-4 1,0-6 2,4-5 10,3-6-10,5-6 3,4-1-3,5-7 1,0 0-1,0 0 0,0 0 0,0 0-10,14 0 10,11-10 18,8-3 4,8-5-14,4-1-3,4-3-5,-1 3-21,-5 2-120,-10 4-90</inkml:trace>
  <inkml:trace contextRef="#ctx0" brushRef="#br0" timeOffset="74325.9455">19887 3707 345,'0'0'213,"0"0"-151,0 0-57,0 0 18,0 0-23,0 0-7,5-7-13,11 33 20,8 10 16,0 9 14,1 6-11,-1 5-5,0-1-2,-2 0 1,-3-2-1,-5-4-2,-5-2-3,-3 4 0,0 5 0,0 10-3,-2 6-1,-2 0-3,-2-4-2,0-8-14,-18-8-16,-9-7-12,-9-6 26,-8-6-28,-8-5-25,-10-7-190</inkml:trace>
  <inkml:trace contextRef="#ctx0" brushRef="#br0" timeOffset="87831.6366">24366 5425 403,'0'0'103,"0"0"-103,0 0-3,0 0 3,0 0-8,0 0-1,0 0 3,2-1 2,1 1 1,1 0 3,3 1 1,2 5 0,0 3 2,2 0-3,-2 0 4,-3 2-3,0-2-1,1 0-3,0-2 3,1 1 7,1-2-7,4 0 0,-1-3 1,6-1-1,-1-2 0,3 0 0,4 0 12,-1-10-4,4-3 5,1-2 11,5-4 0,5-1-10,6-1-8,1-2 0,4 3-1,1 1-4,-2-1 4,1 1-1,-4 1 2,-2 1-5,-7 5 4,-4 1-5,-7 6-1,-7-1 1,-2 3 0,-7 1 3,-3 2-6,-6 0-23,0 0-102,-3 6-33,-19 8 93</inkml:trace>
  <inkml:trace contextRef="#ctx0" brushRef="#br0" timeOffset="88575.2191">24427 5527 67,'0'0'21,"0"0"-15,0 0 11,0 0 11,0 0-4,0 0-6,6-2-1,-6 2-3,0 0-13,0 0 6,0 4-1,2 7 9,-1 0-8,5 3-6,-3 0 6,3-2-6,-1-2 2,1-2-2,2-4 0,1-2 14,3-2 6,8 0 23,0 0-3,8 0-3,5-12-3,5-5-6,5-5-6,9-4-6,5-1 4,4-1 8,2 0-1,0 1-4,1 2-2,-3 2 1,-4 5-10,-11 2-12,-6 5 2,-10 6-2,-9 3 5,-8 2-6,-5 0-2,-5 0-2,-2 0-2,-1 0-1,0 0-5,0 0-26,2 0-48,-1 4-45,-1 3 26,0 1-15</inkml:trace>
  <inkml:trace contextRef="#ctx0" brushRef="#br0" timeOffset="94558.8764">14946 9327 136,'0'0'52,"0"0"-15,0 0 19,0 0 26,0 0-23,0 0-13,0 0 13,0 0-7,0 0 3,0 0-24,0 0-10,0 0-10,0 0-2,0 0-9,0 0 0,0 0-2,0 0-2,0 0-3,0 0-5,0 0-2,0 2 14,0 5 0,3-3 2,-1 2-2,2-2 1,-1 3 0,0-4-1,0 0 0,0-2 4,0 1-4,-2-1 0,2-1-3,0 0 3,2 0-1,3 0 1,3-1 4,4-11 2,1-3-3,4-2 1,-1-1 0,4-1-4,-1-2 0,2-4 0,0 1 1,4 0 1,-1 2 2,-2 2 5,2 2-7,-2 0-2,0 3 5,0 0 2,0 3-6,-3 1-1,-5 4 8,-4 1-8,-5 2 0,-4 3 5,-2 1-5,-2 0-4,0 0 4,0 0 0,0 0 2,0 0-2,0 0 0,-2 0-10,-10 0-27,-4 8-46,-2 3-27,-4 3-39</inkml:trace>
  <inkml:trace contextRef="#ctx0" brushRef="#br0" timeOffset="95268.0704">14980 9429 230,'0'0'50,"0"0"-45,0 0 2,0 0 16,0 0 2,0 0-12,4 0-4,-2 0 4,2 0 19,1 0 30,1 0-18,5 0-4,6-6 2,6-11 7,6-5-14,6-7-11,2-4-15,2-1 9,0 0-15,-7 6 0,-7 5-1,-6 8-2,-10 6 0,3 3 1,-6 3-1,1 0-3,5 2 0,-2-1-56,4 2-25,-1 0-39,-4 0-120</inkml:trace>
  <inkml:trace contextRef="#ctx0" brushRef="#br0" timeOffset="96355.6018">18707 9727 142,'0'0'82,"0"0"-76,0 0-8,0 0 2,0 0 0,0 0 9,30 36 9,-24-34 0,0-1 11,0-1 20,0 0-22,3 0-15,3 0 26,4-4-1,8-8-17,3-6-5,6-5 0,1-4-9,2 0-1,-1-2-2,-3 3 2,-5 4-4,-5 2-1,-1 5-1,-7 5-32,-4 4-12,-7 4 2,-3 2-6,0 0-26,-7 5 31,-9 5-100</inkml:trace>
  <inkml:trace contextRef="#ctx0" brushRef="#br0" timeOffset="96836.6171">18768 9799 313,'0'0'121,"0"0"-121,0 0-4,0 0 4,0 0 15,0 0 3,17 44-3,-10-37-7,2-1 0,6-4 10,6-2 8,4 0 22,12-9-16,7-12-12,3-5-12,1-3 1,0-2-9,-2 0 0,0-3 0,-1 4-41,-2 4-73,-2 7 3,-7 4 26,-6 3-91</inkml:trace>
  <inkml:trace contextRef="#ctx0" brushRef="#br0" timeOffset="153525.131">3261 7964 364,'0'0'128,"0"0"-118,0 0 15,0 0 63,0 0-9,0 0-29,0 0-7,0-10-9,0 10-18,0 0 2,0 0-12,0 0-5,-3 0-1,3 0-6,0 0-2,0 6-2,0 23-1,-3 19 11,1 13 8,-1 6-7,-1-3 0,3-5-1,-1-6 0,2 0 3,-1-4-3,-1 0 0,2-3 2,0-3 0,-1 1-2,-1-3-7,-1-5-4,0-3-14,0-6-47,-3-1 5,-1-5-104,-1-6-35</inkml:trace>
  <inkml:trace contextRef="#ctx0" brushRef="#br0" timeOffset="153869.1957">3115 8681 363,'0'0'96,"0"0"-74,0 0 21,0 0 2,0 0 10,0 0-8,-27-20-26,27 20-21,0 7-29,0 15 9,3 6 20,10 3 8,1-3-2,7-3-4,-2-4 2,-1-3 0,1-2 0,-4-6-1,0-2 0,-1-3 1,2-5-4,2 0 0,9-14-9,1-14-7,-1-7-30,0-4-42,-5 1-25,-7 2-77</inkml:trace>
  <inkml:trace contextRef="#ctx0" brushRef="#br0" timeOffset="154744.9033">865 9473 441,'0'0'88,"0"0"-8,0 0-53,0 0 24,0 0-19,0 0-32,0-36-12,0 55-13,0 16 23,6 9 4,6 5 6,1-1-8,5 2 3,-3 0-2,0-1 0,-3-1-1,-3-3-5,1 1-12,-7-6-39,-3 0-29,0-9-70,-10-7-104</inkml:trace>
  <inkml:trace contextRef="#ctx0" brushRef="#br0" timeOffset="155055.5893">574 10260 117,'0'0'266,"0"0"-235,0 0-31,0 0 0,0 0-7,0 0-13,9 1 17,16-1 3,14 0 39,16 0 34,8-13-41,12-4-15,-1 4 3,1-1-5,-8 4-15,-1-1 1,-5 2-1,-3-2-4,2 1-65,-5-2-70,-8 0-20</inkml:trace>
  <inkml:trace contextRef="#ctx0" brushRef="#br0" timeOffset="155813.699">817 10620 363,'0'0'123,"0"0"-103,0 0-13,0 0 38,0 0-8,0 0-37,0 10-28,0 23 28,0 11 3,6 7 7,5 2-5,-2-2 3,2-2 1,0 0-8,1-4 2,-2-2 1,-1 0-4,-4-6 3,1-1-2,-2-4 2,-4-5 1,0-4-4,0-7 0,0-4 0,0-3 3,0-4 3,-4-2 29,-4 0 3,-5-3 0,-11 0-4,-1 0-32,-5 0 9,-3-3-2,-1-9-9,-2-2 0,-2-2 0,0-4-3,-1 1-13,5-4-46,-2 0-60,3 2-112</inkml:trace>
  <inkml:trace contextRef="#ctx0" brushRef="#br0" timeOffset="156203.0239">959 10582 101,'0'0'361,"0"0"-329,0 0-32,61-78 2,-31 52 1,6 0-2,5 4 7,-2 1-3,3 3 6,3 2-6,0 2-3,-1 2 1,-5 1-3,-3 2-23,-3 5-60,-8 1-51,-8 3 12</inkml:trace>
  <inkml:trace contextRef="#ctx0" brushRef="#br0" timeOffset="156655.2405">1177 10770 423,'0'0'108,"0"0"-98,0 0-9,43-87 45,-28 64-6,6 8-6,-6 6-10,7 8-20,-1 1-4,0 19-12,0 16 5,-5 10 3,-7 5-22,-6 4 22,-3 0 4,0-1 2,0-4-2,-9-5 0,-1-6 3,1-7-3,3-7 0,-2-9-4,4-7 4,1-5 0,3-3 7,0 0-1,0 0 6,0 0-12,0 0 3,7-9 2,10-8-3,5-4-1,8-4-1,4-4 0,2-3-66,0-1-34,0-3-56,4-5-89</inkml:trace>
  <inkml:trace contextRef="#ctx0" brushRef="#br0" timeOffset="157486.3422">1738 9264 277,'0'0'78,"0"0"-26,0 0-14,0 0 2,-84-10-33,66 10-3,0 10-4,-4-3 0,7 4 0,0-3 0,2 3 0,4 1 2,-3-1-2,3-3 1,3 0 0,0-2-1,6-4 0,0-1 0,0 2-1,0 8-16,0 7 11,0 9 6,9 8 3,9 6 1,4 8 14,5 3 13,-3 9-9,9 5 4,0 6-5,-2 4-2,-1-1-3,-8 0 3,-3-4-8,-5-2-6,1-1 1,-2-5-6,-1-1 2,2 1 4,-5 6-3,-3 0 1,1 4 1,-1-3-5,0-2 2,0 0 2,4-3-4,-1-4-1,2-5 1,2-6-2,4-11 1,-1-6 1,-1-12-5,3-6-1,0-7 0,4-7 6,2-1 0,6 0 3,-5-1 6,-1-9-4,0-2 3,1-2-8,4-8-42,2-5-30,3-11-97,1-9-164</inkml:trace>
  <inkml:trace contextRef="#ctx0" brushRef="#br0" timeOffset="157960.4848">2206 9471 563,'0'0'108,"0"0"-101,0 0-7,0 0-13,0 0-17,0 0 30,3 107 8,8-56-2,-1-1-4,2-3 7,3-4-5,3-2-3,-3-4 0,3 0 0,-3-1-1,1-5-29,2-3-22,-2-7-61,-1-11-122</inkml:trace>
  <inkml:trace contextRef="#ctx0" brushRef="#br0" timeOffset="158522.3317">3473 9243 164,'0'0'392,"0"0"-313,0 0-37,0 0-8,0 0 36,0 0-46,-9-28-24,9 34-5,0 24-22,0 14 27,0 10 5,-1 5-2,-1-4-3,2 0-2,0-1-2,0-3-11,2-1-30,9-5-6,3-6-47,-1-6-47,-2-9-113</inkml:trace>
  <inkml:trace contextRef="#ctx0" brushRef="#br0" timeOffset="159137.5199">2422 10528 549,'0'0'53,"0"0"-52,0 0 0,0 0 17,0 0 31,0 0-49,0-12-15,2 27-16,4 13 28,0 12 3,0 0 0,4 1 1,-2-1 3,-1-1 0,-2-1-3,1 0 3,1-1-4,-4-2 2,5-2-2,-2-4-14,1-5-66,2-11-50,0-8-85</inkml:trace>
  <inkml:trace contextRef="#ctx0" brushRef="#br0" timeOffset="159720.8154">3352 10331 360,'0'0'182,"0"0"-173,0 0-9,0 0 9,0 0-3,0 0-5,0 0-1,3 0-8,9 0-9,6 1 17,7 0 0,6-1 0,7 0 6,1 0-3,-2-4 1,-3-5-4,-1 1-35,-9 0-55,-3-2-89</inkml:trace>
  <inkml:trace contextRef="#ctx0" brushRef="#br0" timeOffset="160029.1758">3792 10078 643,'0'0'12,"0"0"-12,0 0-25,0 0 8,0 0-8,0 0 25,-7 96 2,2-58 3,5-2 13,0-2-17,0-1 5,0-1-2,0 0 1,5-2-5,-1-5 0,2 1-26,0-5 4,-2-3-37,1-6-66,-2-3-77</inkml:trace>
  <inkml:trace contextRef="#ctx0" brushRef="#br0" timeOffset="161351.1387">3808 8959 345,'0'0'108,"0"0"-106,0 0-2,0 0 0,0 0-9,0 0 6,36-9 3,-12 2 4,2-4 1,-1-1 10,0 3-8,1-1 2,0 1-7,3-2-1,-1 0 1,-1 4-1,-3 3-1,-3 1-1,-9 1 1,-2 2 0,-7 0-1,2 0-5,-4 0 1,2 0 4,2 2-4,-1 8 5,3 4 2,-2 1-2,1 4-2,-3 3 2,0 3 2,-3 2 11,3 3-3,-3 3-4,3 2 1,-1 2 0,3 3-3,0 2-3,1 3 1,0 5-2,-2 0 2,1 5 2,-2-2 2,1 1-8,2 0 5,-3 3 4,5 2-7,-2 1-1,1-1 1,-1-2 0,3-3 4,0-3 5,0-3-9,-2-1 7,1-1-3,-2 0 0,1-2 3,-1-2-7,0-2 0,-1-4 3,-2-1-2,0-2 4,-2-1-4,1 1-1,-1-1 0,-1-1 0,0 1-5,0-2 4,0 1 1,0-2 3,0 4-1,0-3-2,0 0 0,-3-1 1,0-5-2,0-2 2,2-2-1,-1-3 2,2-2-2,-1-1 0,1 0 0,-3-2 1,1-2-1,-1-1 0,0-2 1,-4-1-1,1 0 4,-3 1-2,-9 3 3,-5-2 3,-8 2 7,-2 2-3,-7 0-5,1 0-4,5 0 0,1-1-2,5 0-2,-2-1-18,2-2 7,-1 0 3,1-1-5,0-2 14,1 0 0,7-4 0,-2 2-14,4-3-27,3 0-82,-1 0-185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4:51:50.9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3825 1467 129,'0'0'34,"0"0"14,0 0-10,0 0 24,0 0 11,0 0-1,0 0-2,0 0-15,0-31-20,0 31-3,0 0-14,0 0-15,0 0-3,0 0-6,0 2-9,3 20-8,4 14 22,1 13 0,-2 2 1,0 2 0,0-2 2,-3-2-2,1-3 3,-1-3-3,-3 1-3,0-4 3,0 1 0,0-5-1,0-1-12,0-6-12,0-8-15,5-6-30,1-10-23,1-5-48,2-14-16</inkml:trace>
  <inkml:trace contextRef="#ctx0" brushRef="#br0" timeOffset="338.5999">3868 1417 151,'0'0'62,"0"0"-40,0 0-6,0 0 18,0 0 8,91-62-31,-65 55-9,2 0-2,2 3 0,0 4 2,-2 0-4,3 0-19,-2 0-4,-4 4-18,2 9-3,-9 0-55,0 4-3</inkml:trace>
  <inkml:trace contextRef="#ctx0" brushRef="#br0" timeOffset="601.6418">3907 1738 145,'0'0'59,"0"0"-52,0 0 0,0 0 37,0 0-7,0 0-32,94-5 31,-63-1-32,-2 1 2,-1 3-6,3 2 0,-4 0-23,-6 4-86,-9 13-47</inkml:trace>
  <inkml:trace contextRef="#ctx0" brushRef="#br0" timeOffset="839.9555">3899 2085 10,'0'0'53,"0"0"31,0 0-23,0 0 42,0 0-49,94 6-19,-62-6 0,-1 0-31,5 0 3,4-4-7,2-2-3,0 1-76,0 1-55,1-4-60</inkml:trace>
  <inkml:trace contextRef="#ctx0" brushRef="#br0" timeOffset="1623.6816">4465 1802 200,'0'0'89,"0"0"-38,0 0-9,0 0-14,0 0 14,0 0-28,12-85 7,1 71-6,-1 3-3,0 1-2,2 2-10,-1 4 0,-1 2-4,5 2-2,-1 0 0,-1 9-4,3 9-1,-8 5 7,0 2 1,-5 2-2,-5-1 2,0 0 3,0-2 1,0-3 9,-5-3-7,-2-5 0,1 0-3,2-5 0,1-1 4,1-4-1,2-2-3,0-1 5,0 0 2,0 0-4,5-12 5,9-8-3,6-6-1,2-5-7,2 1 4,-1 0-1,-4 3 2,-1 1 1,-5 5 0,-5 5-3,-1 6 2,-4 3 0,-3 6 2,0 1-1,0 0-3,0 0-24,-3 13 8,-9 13 16,-1 7 3,-2 0-3,6-1 3,4-5-3,5-5 0,0-2-3,0-2-4,8 0 2,7-1 5,1-2 0,5-5 0,2-4-7,5-4-34,2-2-60,1-5-43,-1-13-59</inkml:trace>
  <inkml:trace contextRef="#ctx0" brushRef="#br0" timeOffset="1940.1193">5072 1736 363,'0'0'122,"0"0"-98,0 0-14,0 0-10,0 0-20,0 0 10,23 0 7,-1 0 6,2 0 3,1 0 7,-4 0-8,0 0-5,-2 0-1,-4 0-32,-3 0-37,-1 0-45,-7 3-51</inkml:trace>
  <inkml:trace contextRef="#ctx0" brushRef="#br0" timeOffset="2695.4094">3746 2376 214,'0'0'110,"0"0"-85,0 0-2,0 0-18,0 0-5,0 0-1,12 0 1,4 0 8,10 0 17,7 0-13,8 0-4,10 0 10,7-2-2,8-2 14,8-3-9,8 2-4,8-5-10,8-1 1,4-3-8,4-1 0,1 8 2,-1 2-2,3 4-4,-3 1 4,-2 0-2,-13 0 2,-16 0-13,-8 0 0,-9 0 8,-7 0 3,-9 0 2,-14 0 2,-12 0-2,-10 0-8,-6 1-41,0 1 30,-6-2-37,-14 0-99</inkml:trace>
  <inkml:trace contextRef="#ctx0" brushRef="#br0" timeOffset="4879.008">8832 1441 16,'0'0'44,"0"0"31,0 0-29,-91-27-23,61 27-19,2 0 6,-2 0-2,0 0-5,6 4 20,6 4 23,2 1-44,4 5-2,2 4-2,4 4-2,1 8-7,5 5 1,0 1 4,16 3 5,7-3 2,7 0 2,4-1 25,3-4-7,0 1 16,-1-2-23,0-3-6,-3 2-3,-5-3-4,-4 1 9,-6 0 3,-3-4 6,-6-4-10,-6-6 3,-3-3-3,0 0 5,-4-1 15,-22 1 58,-8 0-41,-11-6-25,-7-4-2,-2 0-6,2 0-6,1-7-7,5-1-3,3 2-11,10 3-29,9 3-51,12 0-136</inkml:trace>
  <inkml:trace contextRef="#ctx0" brushRef="#br0" timeOffset="5903.8431">9141 1879 3,'0'0'65,"0"0"3,0 0-5,0 0-8,0 0-26,0 0-13,-72 33-8,65-12-2,2 3-6,2 2 0,3-2 0,0 1 4,0-2-3,6-5-2,10-3 2,4-3 5,4-7 4,6-4-5,3-1 8,1-2-10,3-17 5,-3-3-8,-4-1-21,-9 2 9,-8 3 12,-8 6 4,-5 3 13,0 3 30,0 3 0,0 2 3,0 1-29,0 0-21,0 0-4,0 0-3,0 0 2,0 10 0,0 3-3,0 3-1,0 0 3,11-3 3,2 0-1,3-5-1,5-1 5,3-6 7,2-1-6,2-1 6,3-16 4,-1-1-9,-2-4 6,-2-4-8,-1-1 0,-7-2-15,0-1 2,-6-2-1,-3-4 14,-5-3 6,-2 2-6,-2 2 2,0 8 12,0 7 19,-2 5 3,-2 8-4,2 2-20,1 5 14,1 0-26,0 0-11,0 23-19,0 11 30,0 14 2,0 7-2,0 0 3,0 4 8,0 0 9,0 1-7,0-4-6,0-5-2,0-6-4,0-6-1,0-6 2,0 1-2,1-5 1,4 0-1,1-2 0,0-4 0,1-8-44,3-14-53,1-1-115</inkml:trace>
  <inkml:trace contextRef="#ctx0" brushRef="#br0" timeOffset="6367.319">9706 1825 317,'0'0'57,"0"0"-55,0 0-1,0 0 4,88-51-5,-69 51-5,-2 0-6,-1 9 0,-2 7 3,-5 4 5,0 1 3,-5-2 7,-4 1-7,0-1 0,0 0-1,-3-4 1,-13-2 13,-1-1 9,-5-1-10,1-4-7,2-4-5,-5 0-52,2-3-97</inkml:trace>
  <inkml:trace contextRef="#ctx0" brushRef="#br0" timeOffset="6953.3288">10060 1681 157,'0'0'75,"0"0"-30,0 0 16,0 0 16,0 0-50,0 0-27,0 1-29,0 26 29,0 9 14,0 6 5,0 2-5,0 1 6,0 1-6,1 4 0,2 0-6,2 0 24,-1-5-25,1-1 0,-2-4-3,1-5 5,2-4-9,-2-7 0,1-6-23,4-7-57,1-11-79,2 0-35</inkml:trace>
  <inkml:trace contextRef="#ctx0" brushRef="#br0" timeOffset="7323.1935">10082 1932 423,'0'0'43,"0"0"-30,-3-78-13,3 58 29,6 1-22,6 0-1,5 1-2,0 4-1,1 4-2,3 5 2,0 5-3,3 0-1,-3 14-9,3 10 2,-5 6 8,-7 2 1,-4 1 3,-4-1-4,-4-1-4,0-1-2,-3-3 6,-12-7 1,4-4-1,-3-6 0,-1-6 3,-2-4 14,-1 0-4,-1 0-11,0-4-2,4-6-50,0 3-36,10 1-55,4-2-102</inkml:trace>
  <inkml:trace contextRef="#ctx0" brushRef="#br0" timeOffset="8495.1258">10530 1826 24,'0'0'168,"0"0"-90,0 0 11,0 0-41,0 0-12,0 0-30,-68-11-6,52 36-2,3 7 2,1 2 3,3 2 1,6-3 3,3-2-3,0-5-4,4-3-2,13-5-1,2-6 3,5-6 0,6-6 2,4 0 12,2-17-12,-3-8 14,0-2-16,-8-2-19,-9 1-23,-5-1 4,-8 2 20,-3 3 18,0 4 2,0 7 29,-8 2 28,-1 6-9,-2-2-16,0 4-32,0 0 6,1 2-6,4 1-2,3 0 0,3 0-4,0 0-1,0 0-16,0 0-3,16 1 20,4 5-1,4-1 5,0-3 6,1-1-2,-2-1 2,0 0-5,-2 0 0,-1 0-1,-1 0-2,0-4-8,-2-9-9,-1-1 6,-4-2 4,-4-2 9,-1-5 7,-3 2 5,1-1 20,-2 5-21,0 7 6,-1 4 14,-2 6-4,0 0-27,3 0-3,3 1-15,4 17 5,3 7 10,-1 3 3,-3 4 3,-4-1-1,-4 1-2,-1-2 2,0-2-2,-6 3 2,-7-6-1,-1-4 3,4-3 2,1-7-3,2-5-3,-1-3 0,3-2 3,-3-1 4,3 0 3,2 0-9,0 2 1,3-2-2,0 0-3,0 0 0,0 0-10,0 0-5,9 0 7,9 0 11,7 0 3,5-3 3,6-6-1,12-2-2,7 1-3,2-5 3,-4-3-1,-6-3-1,-6-4 1,-3-3 2,-10-5-2,-1 0 1,-12 1-1,-6 5 1,-9 6-3,0 8 6,0 5-2,-11 6 5,-7 2 10,-6 2-16,-4 19-3,0 8-1,4 4 1,9-2-6,8 0 5,7-3-2,0-2-3,16-4 2,12-4 1,8-6 3,3-4 4,4-5-1,-4-3-3,-5 0-6,-4 0-43,-11-5-130,-11-7-199</inkml:trace>
  <inkml:trace contextRef="#ctx0" brushRef="#br0" timeOffset="35228.4495">13405 1297 245,'0'0'72,"0"0"-56,0 0-10,0 0-6,0 0-1,0 0-17,0 0 18,4 61 17,2-25 14,-2 6 4,1 0-21,-2 2-8,2 1-2,-2-4 6,-2-3-5,1-2-4,-2-3-1,0-2 0,0 0-2,0-4-25,0-6-36,0-6-25,3-5-41</inkml:trace>
  <inkml:trace contextRef="#ctx0" brushRef="#br0" timeOffset="35883.3941">13256 1292 97,'0'0'56,"0"0"17,0 0-22,37-90-1,-19 70-6,4 3-25,3 4 7,1 4-9,-1 6 0,4 3-7,2 0-5,0 2-4,1 14 0,-4 5 2,-4 2-1,-5 2-4,-7-1 0,-4 1 1,-8 0 1,0 0 6,-2 1-6,-15-2 20,-3-3-6,-4-3-13,1-4 0,-1-4 8,4-3-6,3-6 1,4-1 0,5 0 1,4 0-3,2 0 0,2 0-2,0 0-6,0 7-17,2 7-19,11 7 42,8 5 0,4-1 0,4 2 0,4-3 0,-1-1 0,4 0-1,-3-4 1,-1 1 7,-6-2-4,-7-2-1,-3-2-2,-4 0-6,-4-3-30,-2 0-29,-2-2-17,-4 0 13,0-2-12,0-2-5</inkml:trace>
  <inkml:trace contextRef="#ctx0" brushRef="#br0" timeOffset="37866.6159">14234 1072 75,'0'0'30,"0"0"-25,0 0 14,-49 78 3,36-35 8,2 9 2,-1 4 16,2 5 4,1 3-3,3 1-27,-3 1 10,9-3-11,0-4-18,0-7 0,22-6-6,2-7 2,9-5 1,6-4-5,7-4-69,5-11-44,7-14-95</inkml:trace>
  <inkml:trace contextRef="#ctx0" brushRef="#br0" timeOffset="39524.2885">15038 1005 201,'0'0'131,"0"0"-79,0 0-52,0 0-3,0 0-23,0 0 20,50 117 6,-30-60 1,0-3 17,-1 0-7,-4-1-3,0-2 1,-6 2 17,-4-3-2,-5 0-14,0-1-8,-20-1 2,-10-1 20,-8-4-24,-4-5 9,0-6 8,0-5-17,3-5-17,2-7-134,0-5-119</inkml:trace>
  <inkml:trace contextRef="#ctx0" brushRef="#br0" timeOffset="50355.3256">16229 1596 110,'0'0'88,"0"0"-44,0 0-34,0 0 9,0 0-4,0 0-15,0 0 0,21-9 0,-6 6 7,4-2 14,1-1-7,5 2-9,2 1-5,-2 3-2,-4 0-107</inkml:trace>
  <inkml:trace contextRef="#ctx0" brushRef="#br0" timeOffset="50571.4955">16199 1764 110,'0'0'47,"0"0"-43,0 0 23,0 0 10,0 0-17,93 0-7,-59 0-4,0-4-9,-1 0-1,-5-1-76,-7 3-112</inkml:trace>
  <inkml:trace contextRef="#ctx0" brushRef="#br0" timeOffset="52592.5556">17960 984 13,'0'0'105,"0"0"-69,0 0-1,0 0-16,0 0-17,0 0 8,-41-8-1,32 6-1,1 1 2,0-1 0,-1 2 1,0-1-2,2 1-5,1 0 2,0 0 5,-1 0-7,2 0-1,0-2-1,2 2 5,0 0-3,0 0 6,3 0-10,0 0 8,0 0-4,-1 0-4,1 0-2,0 0-2,0 0-3,0 11-6,0 7 13,0 5 0,0 2 11,0 3 1,0 3 7,0 5-7,3 6-2,-2 4 4,1 7 15,1 3-8,-2 1-10,4 1 2,-1 0-6,-3-1 5,2 4-6,-1-4-5,0 0 1,1 0-1,1-1-1,2 6 0,0 2 1,0 8-1,-2 4 2,-2-1-2,-2 2 11,0-2 12,0 2-1,0-2 3,-5-1 2,-2-5-11,1-3-11,0-4 6,3-3-3,0-2 2,3-3-2,-1 2-3,1 1-1,0 3-4,0 1 0,0-6 0,3-4 1,4-9-3,2-7 4,1-6-3,1-8 1,2-5-1,-2-4 1,1-6 0,4-2 0,6-4 1,6 0 6,10 0 1,5-16-8,5-3-4,3-4-39,-2 1-47,-4-3-104,-5 3-14</inkml:trace>
  <inkml:trace contextRef="#ctx0" brushRef="#br0" timeOffset="53564.0462">18838 947 162,'0'0'56,"0"0"21,0 0 3,0 0-8,-95-40-53,68 40-19,-3 1 1,-1 19-5,-2 7 4,0 9-5,2 7 2,1 10 2,3 4 1,5 4 0,4-3 5,7-5-2,7-7-3,4-5-7,4-8 4,20-4-7,9-5 5,8-7 5,6-7 6,4-5 3,3-5-9,-2 0-39,-6-6-78,-9-8-26</inkml:trace>
  <inkml:trace contextRef="#ctx0" brushRef="#br0" timeOffset="54350.5992">19070 1221 185,'0'0'90,"0"0"-29,0 0-19,0 0-4,0 0-31,-90 39 5,77-13 5,3 0 18,3-4-20,6-4 7,1-1-11,0-4-11,4-1-9,10-3 7,4-4 2,2-5 0,6 0 0,2-2-26,0-16-23,-1-1-10,-7-2-7,-5-2 18,-8 3 38,-7 2 10,0 4 10,0 1 32,-4 6 17,-10 2-23,2 1-3,-1 2-25,1 2 3,6 0-7,4 0-1,2-1 3,0 1-6,0-3-5,0 0 4,3-4 2,12 0 13,2-2-10,4-1-2,-5 1-2,3-2 0,-2 0 3,-1 0-1,-2-2 1,-1 3 1,-4 1-4,-4 3 4,-1 1 11,0 2 14,-1 0-17,0 3-12,2 0-6,1 0-1,2 5-27,3 13 25,3 5 9,-1 4 2,-1-2 2,4 1-4,-5-2 4,-2-2-4,-4-2-1,-5-2 1,0 0 7,-5 2 0,-13 1 3,-7 0-4,-4 0 0,-1 0-6,1-2-52,-1-4-105,1-4-116</inkml:trace>
  <inkml:trace contextRef="#ctx0" brushRef="#br0" timeOffset="69772.9956">14536 1259 6,'0'0'44,"0"0"-12,0 0-2,0 0-22,0 0 8,0 0-7,0 0-5,0 0 20,-79 77 3,67-52-10,-1 7 4,2 3-2,2 1-15,0-1 8,3 0-12,5-4-2,1-6-2,0-3-1,4-2 3,8-5 2,3-1 2,1-4-2,2-4 0,-3-1-1,1-5 1,-1 0 7,1 0 8,3-3 30,0-11-8,3-1-12,-1-3-5,0-2 0,-3-2 6,0-1 9,-3 0-6,-3-4 7,-5 4-12,-4-1-8,-1-4 1,-2 3-3,0-2-3,0 1 4,-9 1-5,-3 1 5,-5 1-12,2 2 0,-1 5 8,2 5 2,3 3-5,0 4-3,-1 4-5,-4 0 0,-5 4 0,-6 19 0,-1 5 1,-2 7-1,4 1 0,4 0 0,6-1 0,10-8-5,6-5 0,0-2-1,6-6-1,15-4-6,9-5-2,7-5-3,6 0-12,0-6-44,2-11-110,-11-2-181</inkml:trace>
  <inkml:trace contextRef="#ctx0" brushRef="#br0" timeOffset="72685.5147">19884 914 154,'0'0'70,"0"0"-49,0 0 2,0 0-8,0 0-12,0 0-2,0 0-1,-80 39 7,60-13 8,1 3 3,-4 8-7,1 9 0,4 6-2,0 2-7,8 0 1,4-7-3,4-6-7,2-8 6,3-8-12,17-5 13,7-5 0,4-6 2,2-4-1,1-5 6,3 0-6,-3-5 2,1-12 9,-2-4-3,-3 0 2,-7-3 8,-4-1 22,-6-3 25,-3-1-4,-4-5-24,-1-3-11,-2-4-13,-3 0-5,0-1 2,0 2-1,0 2 9,-11 3-13,-1 5 2,-2 9 4,-2 4-1,2 12 0,-3 3-10,-2 2 0,-6 14 2,-4 17-3,-1 15-1,6 4 0,6 2-1,11-4-2,7-7-1,3-5 0,21-9-2,8-6-8,4-6 2,2-6-4,-1-3-12,2-6-32,-2 0-51,-6-2-104</inkml:trace>
  <inkml:trace contextRef="#ctx0" brushRef="#br0" timeOffset="74844.6944">21930 1191 117,'0'0'189,"0"0"-97,0 0-30,0 0-19,0 0-2,0 0-19,0 0-14,-5 0-8,20 0-5,14 0 5,10-2 5,11-5-5,5-2-15,5 0-97,-4-2-49,-6 2-25</inkml:trace>
  <inkml:trace contextRef="#ctx0" brushRef="#br0" timeOffset="75471.1074">22919 907 148,'0'0'75,"0"0"9,0 0-22,-48-94-4,26 76-31,-4 2 12,1 3 4,0 5-14,2 3-5,1 4-6,3 1-17,0 0 4,2 3-9,0 16 4,-1 11-5,8 9-11,5 10 8,5 3-5,0 1-7,18-2 2,9-3 11,4-2 4,1-3 3,2-4-4,-1-4 9,-6-3-5,-3-4 2,-9-4 1,-5-3-3,-7-4 0,-3-2-3,0-5 2,-6-1 1,-13-1 35,-5-3 8,-7-5-10,-5 0 0,0 0-23,-2 0-10,0-8 2,2 2-6,2 2-24,4-3-49,6 0-127</inkml:trace>
  <inkml:trace contextRef="#ctx0" brushRef="#br0" timeOffset="76380.0815">22920 1260 336,'0'0'3,"0"0"-3,0 0-18,0 0 8,0 0 8,0 0 0,42 8 4,-24-8 13,3 0-7,1-9 5,1-6-7,2-2-4,0-1-2,-1 0-10,-7 5-6,-4 0-6,-9 9 22,-4 1-1,0 3 1,-1 0 0,-11 2-2,-3 11 2,3 7-10,-1 1 4,7 0 0,4-1-1,2-2 5,0-2 2,0-1-2,0 0 2,0-1 1,0-3-1,0 0 0,6-2-2,3-2 1,5-5 1,-1 0 0,5-2 3,0 0 9,1 0-2,-1-9-6,-4-2 7,-2 2 10,-2 2 21,-1 1-14,-1 1-17,2 3-10,-3 1-1,1 1-3,-1 0-1,2 0-11,-3 0 11,0 6 2,-1 0 2,-2 1 0,0 0 0,0-3 3,-1-1-1,-2-1 5,2-2-4,-2 0 0,3 0 3,3 0 4,2-8 13,5-7 36,0-4-51,-1-1 6,2 3-2,-2 4 12,-2 4-4,-1 3-15,0 4-5,3 2-6,1 0-10,1 8-1,1 6 17,-5 0 3,2 1-3,-3 2 0,-1 0 4,1-4 0,1-2 1,-3-2-5,2-3 0,3-2-26,2-4-38,2 0-64,-2-10-115</inkml:trace>
  <inkml:trace contextRef="#ctx0" brushRef="#br0" timeOffset="76596.2499">23295 1026 609,'0'0'49,"0"0"-30,0 0-17,0 0-2,0 0-23,0 0-56,-3-8-141</inkml:trace>
  <inkml:trace contextRef="#ctx0" brushRef="#br0" timeOffset="77485.6089">23962 843 114,'0'0'114,"0"0"-3,0 0-58,0 0-15,0 0-28,0 0-5,-68-3-5,45 37-15,-3 10 15,1 9 11,2 3-7,4-2-2,7-3-2,7-4-5,5-8 4,0-7-6,16-6-1,7-8 4,4-5 4,5-4 11,2-5-9,2-4 0,4 0 10,3-10-3,-2-13 0,-4-2 0,-9-7 2,-7-2 5,-7-4 22,-8 2-6,-6-2-9,0 1 15,-3-1-2,-11 0-22,-2 1-4,-1 3 4,1 10 0,1 8-5,3 6-4,2 6-2,2 4-3,-4 0-1,-1 12-3,-5 19 4,1 9-3,4 4-3,9-1 3,4-2-3,0-3 0,13-4-3,12-3-20,2-6-5,10-5-21,4-7-45,2-8-113</inkml:trace>
  <inkml:trace contextRef="#ctx0" brushRef="#br0" timeOffset="79460.8551">18734 2576 142,'0'0'78,"0"0"-30,0 0-22,0 0-12,-97-77 15,69 70-29,-2 5 0,0 2 18,0 0-15,2 0-6,2 10 6,4 4-9,3 4 10,5 3-8,8 5 1,2 7-12,4 3-8,0 2 21,16 0-3,9-2-1,8 0 6,5-2 0,2-2 0,3-2 0,-3-3 3,-2-3 0,-1-2 2,-10-4 4,-5-1-3,-7-3-2,-9 1-2,-6-3 10,0-3 6,0 0 31,-15-1 37,-3-4 21,-7-4-51,-5 0-8,-3 0-21,-3-9-19,-4-4-8,3-1-5,1 2-19,2 2-8,5 2-20,4 2-54,10-1-153</inkml:trace>
  <inkml:trace contextRef="#ctx0" brushRef="#br0" timeOffset="80548.1575">18946 2941 69,'0'0'12,"0"0"-12,0 0 0,0 0 7,0 0-4,0 0 6,1 3 46,11-3-17,2 0 29,5-4-9,1-6-39,-1-4-12,-3 0-5,1 2 4,-8 1-3,-1 1-3,-5 4 8,-3 2-7,0 3 0,0 1 5,0 0-6,0 0-9,0 1 6,0 16 3,-8 5-3,2 5 3,1-1-3,4-1 2,1-2 1,0-2 0,0-3-1,0-3 0,0-3 0,0-4-3,6-3-1,4-3 1,3-2-1,7 0 5,2-9 0,5-12 0,1-3-13,-1 1 13,-3 1 1,-6 3 5,0 6 18,-7 3-1,0 5-5,-2 5-2,2 0-16,-1 0-6,2 0-3,-3 7 7,-2 4-3,-1 1 5,-3 0 4,-1-1-4,-2-2 1,0 0 4,0-3 3,0 0-2,0-3-5,0-3 3,0 0-2,0 0 6,0 0 27,0-6 65,0-11-83,4-4-15,6 2 2,3 1-4,0 2 2,0 8-5,-3 3 2,0 5-6,2 0 4,0 0-5,3 0 2,-3 12 0,3 0 3,-2 2 3,-1 0 0,0 0-1,-3 2 1,2-2 1,-1 0 0,0 0 1,-1-4-2,3-2-23,-1-5-57,-1-3-53,-1 0-88</inkml:trace>
  <inkml:trace contextRef="#ctx0" brushRef="#br0" timeOffset="80779.9384">19208 2663 526,'0'0'35,"0"0"-29,0 0-6,0 0-48,0 0-94,0 0-105</inkml:trace>
  <inkml:trace contextRef="#ctx0" brushRef="#br0" timeOffset="81608.1196">19950 2503 130,'0'0'50,"0"0"-10,0 0-28,0 0 3,-93 10-13,65 11 6,-3 9 3,1 6 3,-2 6 5,4 3 10,4 0-17,8-3 1,4-2-8,9-6-5,3-5-2,0-4 0,19-2-2,6-5-1,7-1 5,5-8 6,5-5-6,6-4 0,3 0 24,-2-13-10,-3-7-8,-7-2-5,-11-2 15,-8-2-3,-7-3-6,-6-1 37,-4-3-28,-3-3-7,0 1-4,-10-1-4,-12 1 11,-5 2 2,-3 3 2,-3 5-14,2 7 13,1 6 2,5 9-13,2 3 2,1 3-6,1 18 0,3 9-3,3 1 0,6 4 3,6 0 0,3-5 0,8-3-1,17-3-4,6-3 3,8-6 2,9-4 0,4-7-60,2-4-110</inkml:trace>
  <inkml:trace contextRef="#ctx0" brushRef="#br0" timeOffset="83196.7681">22966 2303 211,'0'0'62,"0"0"-3,0 0-15,0 0 10,0 0 3,-102-37-35,72 37 0,-4 12-22,-2 12 1,0 9-1,3 6-7,3 8-6,3 1 13,7 0 0,3 1-1,2-2-7,8 0 6,2-4 1,5-4-1,0-5-8,12-3 0,11-1 10,2-7 9,5-3-7,5-8-2,6-7-30,6-5-40,0 0-70,-3-14-91</inkml:trace>
  <inkml:trace contextRef="#ctx0" brushRef="#br0" timeOffset="83979.2917">23119 2627 220,'0'0'94,"0"0"-31,0 0-10,0 0 3,0 0-41,0 0-15,-59-3-14,45 18 14,2 8 0,1 1 11,2 0-10,5 1 1,4-3-2,0-3 0,0-3-5,9-3 1,9-6 4,1-2 6,4-5 2,3 0 0,3-3 4,-1-14-6,-1-2-6,-6-2-21,-8 1-23,-7-1 43,-6 1 0,0 1-1,0 1-1,-13 3 3,-2 2 10,-2 8 13,3 0-17,3 2-3,3 3-3,7 0-3,-1 0 3,2-2-4,0 2-5,0 0-10,0 0 0,9 0 13,7 0 6,6 0 5,2 0 7,2-1-4,-3-6-8,-2-1 5,-2 0-3,-5-2 5,0 1-2,-3-3 3,-2 0-2,-2 1 6,-2 4-3,-5 2 10,0 4 22,0 1-1,0 0-22,0 0-18,0 9-17,0 13 9,1 12 8,7 0 2,2-1-2,7-1-3,2-5 1,-1 0 2,-2-3 2,-5-3-1,-4 0 0,-7-2-1,0 0 0,-1-1-14,-16-2 3,-7-3-6,-5-2-2,-4 0-7,-2-4-67,1 0 22,4-3-58,8-4-14</inkml:trace>
  <inkml:trace contextRef="#ctx0" brushRef="#br0" timeOffset="84593.9227">23896 2428 86,'0'0'324,"0"0"-314,0 0-9,0 0-1,0 0 2,0 0 15,-99-27-17,77 51-6,0 11 6,1 5 0,1 6 5,10-2-4,3-4 1,5-1-2,2-4 1,2-7-1,15-3-6,7-6 2,5-6 4,2-5 16,2-3 2,1-5-13,0 0-1,-1 0 1,-3-11 15,-6-2-19,-7-2 5,-3-3 5,-5-2 51,-6-6-23,-1-2-15,-2-6-12,0-5-1,-12-1-11,-4-4 4,-4 1-4,-4 4-1,-1 5-10,-2 9 10,-3 8-6,0 11 6,1 6 1,0 0-7,5 23 2,5 8 1,8 7-3,8 4 0,3-1 1,6-4 1,19-5 3,8-3-4,5-7 5,4-2-20,1-7-18,-3-5-72,-4-7-136</inkml:trace>
  <inkml:trace contextRef="#ctx0" brushRef="#br0" timeOffset="86081.8471">24576 655 245,'0'0'40,"0"0"-40,0 0 0,0 0-28,0 0 23,0 0 5,117-6 5,-78 6 19,-1 0 14,-5 0-19,-6 0-2,-6 0-8,-2 0-7,-4 6 1,-3 0-3,0 0-1,-4 2-2,-4-2 1,-2 0-4,-2 2 5,0 0 1,0 5 0,0 2 0,0 3 7,0 6-5,0 5 1,0 3-1,-2 5-1,-2 2-1,-3 0 8,0 3-2,-2 4 1,0 6-7,0 2 11,-1 3-4,2 0 7,-1 1 4,2-4 1,-2 0 11,2 0-21,-1 2 7,2-1-4,-1 3-5,2 0-6,1 7 1,-1 4-2,1 8 0,2 1 6,1-1-4,1 0 8,-3-5 3,-3-1 8,-2 0 2,-2-2-9,-3-2 4,-1-2 6,0-4-12,3-6-4,-1-1-8,0-7 4,4-3-3,1-8 4,2-9-5,4-6 0,1-7-2,0-5 4,0-5-2,0-1 0,0 1-4,0-2 4,0 3 0,0-2-1,0 0 1,0 0 0,0-2 0,0-1 5,0 2-5,0-2 0,0 2 0,1 1 0,2 4 0,0-1 0,0-1 0,0 2 2,-1-3-2,-1 1 1,1-1-3,-1-1 3,-1 1-2,0-4 1,2 0 0,-2 0 1,0 0 2,0 0 3,0 0-1,0 0 2,0 0 2,-15 0 18,-15-4-13,-12-3-14,-9 1-8,-5 1 0,-2 4-24,0 1-28,2 0-34,4 0-53,-2 7-116</inkml:trace>
  <inkml:trace contextRef="#ctx0" brushRef="#br0" timeOffset="93855.6851">8717 4353 239,'0'0'112,"0"0"-27,0 0-38,0 0 6,0 0-34,0 0-19,0 0 0,0 0-1,61-13 2,-37 10 2,1 1-3,-2-1 0,-1 2-3,-4 1-26,-3 0-65,-6 0-50,-5 3-83</inkml:trace>
  <inkml:trace contextRef="#ctx0" brushRef="#br0" timeOffset="94172.1704">8797 4373 119,'0'0'110,"0"0"-64,0 0-12,0 0-31,0 0 3,0 0 42,0 96-17,0-58-6,0-1 0,0 1 1,0-3-17,0 1-6,0 2-1,0 5 0,0 4-2,0 3-20,0 1 14,0-5-83,0-4-22,0-5 7,0-10-33</inkml:trace>
  <inkml:trace contextRef="#ctx0" brushRef="#br0" timeOffset="94383.9914">8722 5127 164,'0'0'143,"0"0"-20,0 0-12,0 0-36,0 0-35,0 0-14,-11-2-26,11 1-11,6-2 4,13-1 7,8-1 1,4-1 1,2 2-2,3-1-53,-3 1-89,-2 0-74,-7 3-40</inkml:trace>
  <inkml:trace contextRef="#ctx0" brushRef="#br0" timeOffset="95186.2087">9141 4952 293,'0'0'134,"0"0"-129,0 0-5,0 0-8,0 0 6,0 0 2,51-4 6,-23-10-6,0-4-13,-1-3-10,-3-4 3,-5-5 18,-4-3-8,-7-2 9,-5-1 1,-3-1 1,0-2 3,0-1 0,-8-1-1,-1-1 9,0 6 14,2 6 0,2 7-9,2 10 14,0 7 10,2 4 14,1 2-16,0 0-39,0 26-1,0 18-1,0 16 2,0 6 16,1 5-3,2 1 1,-1-2-1,-1 1 3,1-1-4,1-7-7,0-4 6,7-5 0,-2-5-11,-1 3 3,3-1-3,-2-2 1,1 0-1,0-9 0,3-7 0,-5-7 0,-2-9 1,-2-9-1,-3-5 1,0-3 0,3 0 4,-3-21-5,0-7-2,0-5-11,0-1 1,0 2 9,-8 1 3,-4 3 0,-2 3 2,0 2-1,5-1-1,5 1 0,4-1-2,0 0-1,11 0-15,11 3 15,6 0 0,5 3 2,5 0 1,3 2-2,1 3 1,2 0-14,-3 3-55,-4 2-100,-9-1-111</inkml:trace>
  <inkml:trace contextRef="#ctx0" brushRef="#br0" timeOffset="96213.6995">11519 4195 104,'0'0'18,"0"0"-6,0 0-10,9 81 59,-9-35 2,3 5 17,-3 3-28,0 1-3,0-4-8,0-3-11,0-5-24,0 1 0,0 0-3,0 1-2,0 0-1,10-4 0,-1-5-16,3-9-28,3-7-40,4-12-74,1-8-44</inkml:trace>
  <inkml:trace contextRef="#ctx0" brushRef="#br0" timeOffset="96702.1827">11928 4197 281,'0'0'82,"0"0"-38,0 0 14,0 0-58,0 0-10,0 0 10,-20 78 4,20-34 15,0 1 4,0-1-8,6-4-9,11-4-3,7-5-2,2-10 1,7-8-1,3-8 1,9-5-2,3 0-2,5-18 2,-1-5 6,-5-6-5,-11 1 4,-8-2 5,-6-2-6,-6 1 16,-5-1-6,-6-3-8,-4 5-6,-1 0-9,0 5-32,-6 5-91,-7 5-205</inkml:trace>
  <inkml:trace contextRef="#ctx0" brushRef="#br0" timeOffset="97150.1278">12081 4345 186,'0'0'126,"0"0"-34,0 0-72,0 0-20,0 0 0,0 82 2,2-37 26,1 1 3,3-3-8,-2-4-10,2-4 1,0 0-10,-1-1-1,-1-1-3,0 2 2,-4-3-1,0-4 3,0-4-1,0-6-3,0-4-25,2-8-53,4-6-82,8 0-107</inkml:trace>
  <inkml:trace contextRef="#ctx0" brushRef="#br0" timeOffset="97808.6988">12601 4325 175,'0'0'172,"0"0"-104,0 0-61,0 0-7,0 0-5,0 0-9,13 4 9,6 7 5,10-1 18,5 0 29,6-4-9,-1-4-20,1 0-12,-4-1-3,-1 2 3,-7 4-6,-4-1 4,-4 1 0,-4 2 1,-3-2-4,-4 3-1,-3 1-6,-5 3 0,-1 3 4,0 4 2,-4 0 10,-13 1-1,-5 1-2,-3 2 1,-4-2-6,0 3 14,0 0-12,2-1 0,1-1-4,1 0-17,2 2-44,-1 1-38,2-2 8,5-3-97</inkml:trace>
  <inkml:trace contextRef="#ctx0" brushRef="#br0" timeOffset="98973.7519">13469 4498 269,'0'0'35,"0"0"-20,0 0-15,112-22 2,-69 15 0,3 0-2,-7 4-22,-5 2-37,-8 1-28,-9 0-57</inkml:trace>
  <inkml:trace contextRef="#ctx0" brushRef="#br0" timeOffset="99205.5394">13393 4720 212,'0'0'74,"0"0"-65,0 0 4,0 0 83,86-7-26,-38-5-37,4-1-24,0 1-9,-4 1-4,-2 3-84,-8 3-138</inkml:trace>
  <inkml:trace contextRef="#ctx0" brushRef="#br0" timeOffset="99829.307">15020 4063 244,'0'0'89,"0"0"-14,0 0-27,0 0 2,0 0-38,-104-80-11,74 80 31,-6 0-21,-6 18 3,-5 14-13,0 12 1,1 7-2,3 8 6,4 7-1,6 5 1,5 1 4,10-2 0,8-3-4,8-12 2,2-6-7,11-8-2,14-4-4,12-4 5,12-6 3,13-6 0,12-10-3,10-11 0,5 0-52,-5-15-93,-8-12-81</inkml:trace>
  <inkml:trace contextRef="#ctx0" brushRef="#br0" timeOffset="100580.0462">15301 4421 301,'0'0'100,"0"0"-41,0 0-11,0 0-30,0 0-18,0 0 0,-63 61 5,53-33 17,4-1 7,3-4-12,1-2-12,2-5-3,0-2-2,3-2-2,9-3-3,5-6 2,3-3 3,4 0 3,-1-4 18,4-10-17,-7-3-4,-3 1 0,-5-1-7,-8-1 7,-1 2 1,-3-1 2,0 2-1,0 3 0,-6 0 3,-5 4 6,2 1-4,-1 3-7,6 0 0,1 3 2,1 1-4,2-2 0,0-1-5,0 0 0,3-2-19,10-4 16,6-2 7,0-3 5,2 0-2,-6 1 2,0 0 1,-3-4 0,0-1-3,0-2 4,0 1-3,-2 2 0,-2 5-1,-4 4 4,-2 4-1,-2 3 11,0 1 5,0 0-19,0 0-20,4 10 11,3 13 0,3 5 9,2 8 0,-1 2 0,4 1 2,2 0-2,-2-1 0,-1-2 0,-6-1 1,-8-4-1,0 4 2,-6-3-2,-15-1 6,-6-1-5,-4-3 4,0-4-5,-4-4-17,3-7-89,0-10-123</inkml:trace>
  <inkml:trace contextRef="#ctx0" brushRef="#br0" timeOffset="103171.3721">16876 3867 218,'0'0'154,"0"0"-154,0 0 4,-3 88 2,3-40 52,0 6-16,9 0-5,5-1-2,-2-2-13,-2-3-13,-3-1 1,-2 3-5,-4 2-3,1 4 3,-2 1-4,0 0 0,0 0-1,0 1 1,0-1-1,0-3 0,0-6-14,0-10-27,0-11-47,0-12-59,9-10-72</inkml:trace>
  <inkml:trace contextRef="#ctx0" brushRef="#br0" timeOffset="103756.47">17469 4134 330,'0'0'66,"0"0"-13,0 0-16,0 0-29,0 0-3,0 0-8,-97 38 3,71 3 0,5 6 13,1-1 12,5-2-10,7-2-1,7-4-12,1-6-4,0-5 0,19-6 2,5-6 2,5-7-2,6-7 0,5-1 6,2-9 7,0-15-6,-6-6-2,-8-1-4,-10-1 7,-6-2-2,-9 5 3,-3-2 3,0 0 6,0-1-4,-15-1-14,-5 2-4,-2 3-20,-2 6-42,1 10-40,1 8-89</inkml:trace>
  <inkml:trace contextRef="#ctx0" brushRef="#br0" timeOffset="104242.2027">17690 4064 210,'0'0'88,"0"0"-23,0 0-18,0 0 8,0 0-20,0 0-35,-20-13 0,20 13-17,12 9 9,7 8 7,5 1 1,5 1 15,1 2-1,1 2-6,0-2-1,-1-2-4,-3-1 0,-2-1-3,-4 1 0,-3-1 0,-3 2 0,-5 1 1,-5 1 3,-5 1 7,0 2-3,0 1 12,-12 2 7,-7 1-8,-6 2-3,-4 2-12,-7 1-1,-1-1-3,-1-2-9,-1-4-24,2-1-51,3-4-75,4-6-164</inkml:trace>
  <inkml:trace contextRef="#ctx0" brushRef="#br0" timeOffset="104905.3456">18631 4271 92,'0'0'213,"0"0"-176,0 0-37,0 0-3,0 0 3,0 0 4,69 0 29,-30 0 0,5 0 3,1 0-31,6 0-1,-1-8 0,-2-1-4,-5 0-37,-10 3-59,-13 1-78</inkml:trace>
  <inkml:trace contextRef="#ctx0" brushRef="#br0" timeOffset="105159.1898">18868 4132 206,'0'0'137,"0"0"-137,0 0 1,0 0 31,-18 105 26,14-73-34,1 0-17,1-1-5,2 3 0,0-3-4,0-2-29,0-1-43,8-3-58,2-9-80</inkml:trace>
  <inkml:trace contextRef="#ctx0" brushRef="#br0" timeOffset="105992.3067">20035 4012 117,'0'0'157,"0"0"-91,-14-77-32,2 48-20,-5 3 17,-4-3-16,-2 2 9,-5 1-12,-2 3 10,0 5 0,-1 8 11,1 6-13,3 4-20,-1 0-1,1 8 1,2 15 1,2 6-1,7 11-1,5 10-9,5 9 8,6 3 1,0 2-5,9-4 5,17-3-3,5-5 3,5-7-8,1 0 9,-1-1 3,-1-2-3,-6-3 5,0-4 6,-9-7-6,-4-6-5,-6-5 3,-7-3-3,-3-5-4,0-3 4,-9-2 14,-15-2 30,-7-2-21,-4 0-10,-3-11 0,0-3-10,-1-3-1,2 3-2,3 4-10,1 0-19,4 5-32,6-2-80,8-2-146</inkml:trace>
  <inkml:trace contextRef="#ctx0" brushRef="#br0" timeOffset="106893.6974">20153 4334 281,'0'0'13,"0"0"-13,0 0-8,0 0 4,0 0-7,0 0 11,10 4 2,2-4 13,6 0 16,2 0-11,3-10-9,3-5 2,0-5-7,-2 2 1,-6 1-7,-5 3-20,-5 3 9,-2 1 4,-3 2-5,-3 5-2,0 2-2,0 1 0,0 0 15,-1 4-3,-8 13 2,1 4-2,-1 1 2,3 1-1,3-1 0,0 0 3,3-4 0,0-2 3,0-3 6,0-2-9,0-3 0,0-2 2,6-3 0,2-2 3,3-1 0,0 0-3,5 0 3,-1 0 1,2-3-1,-2-4-2,-2-2-2,-1 2 3,-4 2 1,-2 3 15,-2 1 8,5 1-17,0 0-11,0 0-2,3 4-1,-3 8-4,-2 2 7,2-2-2,-3 2 7,-3-4-3,0 1 11,-1-4-5,-2-3 1,0 0-5,1-4 0,1 0 4,-1 0 18,2 0 21,0-13 11,4-9-16,5-7-42,4-1 3,3 1-3,2 5-2,-5 8-1,0 4 3,-2 6-4,-2 3 4,0 3-2,0 0-3,0 0-1,-3 0 2,-2 7-1,2 4 0,-3 1 5,1 0 3,3 0-2,3 2 0,-1-3-1,4 0-6,-1-2-33,1-4-29,1-5-41,1 0-71</inkml:trace>
  <inkml:trace contextRef="#ctx0" brushRef="#br0" timeOffset="107109.8732">20429 4064 560,'0'0'10,"0"0"-10,0 0-24,0 0-34,0 0-100,0 0-161</inkml:trace>
  <inkml:trace contextRef="#ctx0" brushRef="#br0" timeOffset="108484.9869">22012 3715 339,'0'0'133,"0"0"-111,0 0-22,0 0-18,-21 88 18,13-37 23,4 1 10,-2 1-5,3 2-21,0-5 1,2 2-8,-1 1 1,2-1-1,0 3 0,-1 3 0,-3-3 4,0-2-3,-2-8 1,1-6 1,1-8-3,4-10-24,0-8-76,0-11-118</inkml:trace>
  <inkml:trace contextRef="#ctx0" brushRef="#br0" timeOffset="108870.0642">22350 3932 408,'0'0'83,"0"0"-83,0 0-17,0 0 4,0 0 13,0 82 1,0-53 0,2 3 1,-1-2-2,1 2 1,1 0-2,-2 0-17,-1 0-55,0 1 26,2-4-142</inkml:trace>
  <inkml:trace contextRef="#ctx0" brushRef="#br0" timeOffset="109627.6239">22679 3944 423,'-3'-6'91,"3"3"-25,0 2-51,0 1-6,0 0-9,0 0-9,0 0-10,14 0 13,10 0 6,3 7 3,6 2 1,3 0-1,0 1-3,-4 1 0,0 0 0,-1 1 3,2-3-3,0-2 0,-2 1 2,-4-3-2,-8-1-4,-10-1-7,-4-2 6,-5-1-5,0 0-1,0 2 6,0-2 4,0 0 2,0 0 0,0 0 3,0 0-1,0 1 5,-2-1-2,-4 0 0,2 0-4,-3 2 1,2-2-3,1 0 0,-1 1-4,2-1-22,0 2-23,-2 1-9,0-1 8,2-2-41,0 0-80</inkml:trace>
  <inkml:trace contextRef="#ctx0" brushRef="#br0" timeOffset="110428.0192">22794 3851 206,'0'0'58,"0"0"-56,0 0 18,0 0-20,0 0 0,0 0-6,0 3-6,0 1 10,10 4 2,3 2 2,4 2 3,4 3 3,1 1-1,2 0-7,0 1 6,1-3-5,2 2 0,1 0-1,-1 0 0,1-3 3,-1 2-1,-3-3 3,-1-2-5,-6 0 2,-3-3-1,-5-3-1,-2 0 0,-4-3 2,-1 1-1,-2-2 13,0 0 29,0 0-8,0 0-19,0 0-12,0 0 2,0 0-1,0 1 2,0-1-6,0 2-1,0 1 0,0 1 2,-12 2 1,-3 3 21,-6 3 13,-3 2-24,-4 5-7,-2-1-5,2 3 1,1 1-1,3-3 2,2 4-2,-1-3 2,2 1-2,2-2-1,4-1 2,0-1-2,3-3 2,2-1-2,2-3-2,2-1-2,3-1-25,2-1-17,-2 1-21,1-1-12,1-3-25,-1-4-71</inkml:trace>
  <inkml:trace contextRef="#ctx0" brushRef="#br0" timeOffset="163044.3248">24012 4289 150,'0'0'6,"0"0"-6,0 0 0,0 0 33,0 0-11,0 0 24,0 0 36,2 14-30,-2-9 11,0 1-61,-5 4 37,-5 1-39,-1 4 18,-5 2-25,-5 3 7,-9-1-110,-6-1-89</inkml:trace>
  <inkml:trace contextRef="#ctx0" brushRef="#br0" timeOffset="168293.4119">8780 6838 467,'0'0'0,"0"0"-19,0 0 19,0 0 4,0 0 0,0 0-4,0 0 45,39 20-22,-28-11-1,0 0-15,-2-1-7,4-2 2,-2 0-2,2-5-1,2-1-1,4 0-4,1-1 6,8-17 16,-4-8-11,3-6-5,-5-5 15,-1-7-8,0-2-2,1-4 2,-2-3 1,1-1-3,-8-2-5,-3 4 0,-2 2 2,-5 9 6,-1 10-4,-2 8 23,0 10-13,0 5-6,0 8-7,0 0-1,0 0 1,0 11-11,-2 18 0,-4 15 10,0 9 0,1 4 11,1-3-12,4-2 2,0-6-1,0-5 0,12-5 0,3-3-1,6-5 1,1-1 0,1-5-2,5-7 2,-1-3 0,0-8-4,1-4 11,0 0-7,1-4 0,-1-16 0,2-4 8,-2-6-8,0-4-1,-3-4-4,-3-7 8,-3-5-9,-2-3-5,-3-1 3,-3 5 2,-3 5-4,-5 8 10,-3 7 0,0 8 4,0 9 24,0 6-20,0 5 6,0 1-14,0 0-18,0 19 10,-2 16-13,-1 13 21,-1 6 2,-1 2-1,2-2-1,0-3 0,0-4 0,-2-5 0,1-4 0,0-2 0,1-6-1,1-3 7,-1-7-6,2-7 0,1-8 0,0-5 1,0 0 2,0-14-6,0-15-1,4-6-65,9-2 41,4 3 17,1 8-3,1 5 8,1 6-14,-1 7 16,1 5 4,2 3 0,0 0-14,-2 10 10,-1 6 4,-1 2 0,1-2-4,4-2 4,0 1 0,2-3 0,1 0 9,1-1-9,0-5 0,1-3-1,1-3 4,2 0 1,0-9-4,-1-11-7,-5 2-26,-9-1-33,-7 4 55,-9 1 11,0 4 44,0 2 54,0 5-62,-5 3-31,-1 0-5,-3 0-4,1 12 3,-3 8-11,0 4 12,2 1-4,5 1 4,4-3 0,0-2-1,0-2-16,9-2 15,6-4 2,4-7 0,3-6-5,1 0 13,7-8-21,0-10 13,-2-3-14,-3 0-7,-6 2-5,-5 0 26,-2 6 5,-3 3 36,-3 4 8,-2 4-37,1 2-12,4 0 0,3 0 0,3 3 0,-1 4 0,-1 3 3,-3-3-10,-6 4 7,-1-5-16,-3 3 9,0 1-9,0-2 16,0 0 2,-3-5-1,0-3-2,2 0-21,-2-5 13,3-14-84,0-9 21,0 3 72,9 4 8,1 4 33,5 8 20,3 3-19,6 6-23,4 0-19,1 9 0,-4 11 6,-2 1 0,-1 1 16,-1 2-18,-3 3 1,1 3-1,-2 1-4,-3-3-83,-3-7-33,1-11-108</inkml:trace>
  <inkml:trace contextRef="#ctx0" brushRef="#br0" timeOffset="168931.7402">8932 6425 7,'0'0'403,"0"0"-343,0 0-5,0 0-24,0 0-11,0 0-20,0 0-17,43-8 16,-6 8 1,7 5 1,11-2-1,12-3 0,21 0-3,6 0 3,6 0-18,-7-5-68,-13 0-81,-16 1-51</inkml:trace>
  <inkml:trace contextRef="#ctx0" brushRef="#br0" timeOffset="170059.9865">12413 6045 256,'0'0'152,"0"0"-62,0 0 0,0 0-54,0 0-26,0 0-10,1 9-16,2 21 5,3 11 8,0 9 6,-2 2 17,-2 2-17,-2-1-1,0-1 3,0-2 2,0-1-7,-6-4 0,-3-5 0,2-2-5,-3-6 5,0-4-21,1-3-23,5-9-52,2-7 9,2-9-92,0 0-33</inkml:trace>
  <inkml:trace contextRef="#ctx0" brushRef="#br0" timeOffset="170654.3743">12389 5907 80,'0'0'133,"46"-85"-91,-19 57 45,-2 4-12,8 6-17,3 3-20,6 6 8,4 9-33,-1 0 15,-5 19-27,-7 13 8,-6 7-10,-10 3 1,-8 6-2,-9 4-10,-4-1 24,-26 0-16,-10-3 12,-9-4-8,-5-8 0,6-6-16,2-8-5,12-5 5,7-6-2,10-5 18,7-3 7,5-3 4,5 0 16,0 0-22,0 0-5,0 0-15,11 7 15,10 5-10,9 5 20,4 2-6,6 2 13,-4 0-10,-3 2 38,-5 3-44,-3 2 8,-5 6-3,-1-2 1,-7 3-14,0 0 2,-6-3-4,-1-4-7,-4-4-28,1-3-1,-2-6-74,0-6-106</inkml:trace>
  <inkml:trace contextRef="#ctx0" brushRef="#br0" timeOffset="174117.0145">13205 5856 106,'0'0'148,"0"0"-64,0 0 5,0 0-3,0 0 8,0 0-55,0 0-7,0-3-20,0 3-12,0 4-11,-12 22 1,-3 18 10,-3 14 10,0 10-9,-1 5-1,2 3 0,2-4 6,8-4-10,4-5 4,3-9 0,0-3-8,6-4 6,6-6 2,4-2-3,1-5-2,2-3-35,2-6-44,0-8-56,9-15-43</inkml:trace>
  <inkml:trace contextRef="#ctx0" brushRef="#br0" timeOffset="174773.8378">13709 5896 235,'0'0'48,"0"0"-26,0 0 6,0 0-17,-76 96 29,57-41-9,3 5-18,0 0 31,4-1-37,0-5 14,8-4-2,4-4-11,0-7-14,6-4 7,15-5-1,1-5 17,2-4-15,0-5 5,0-6-3,1-5-1,0-5 8,5 0 24,1-15-27,4-8 17,-1-4-25,-4-3 0,-3-3 12,-9-2-5,-3-5 2,-8-3-6,-5-6-3,-2-4 1,0-1 7,-8-1-1,-10 0-4,-3 9-1,-1 7 13,-2 11-10,2 12-5,4 7 2,-3 9 8,0 3-5,-4 29-5,-5 14 0,3 11-4,5 3 3,11-2-2,11-10 3,0-9-5,17-6-8,14-7-28,9-5 9,7-6-30,2-5-12,-1-7-71,-2-3-157</inkml:trace>
  <inkml:trace contextRef="#ctx0" brushRef="#br0" timeOffset="175406.6971">14153 5695 379,'0'0'71,"0"0"-13,0 0-31,0 0-27,0 0-3,0 0-16,22 64 19,6-9 22,5 6 20,4 6-33,2-3-7,0 2 34,-5-4-26,-7-5 5,-8-1-14,-13-3 5,-6-1-2,-2 1 0,-26-1-4,-8 1 0,-10-4 10,-2-6-21,-1-3-1,9-9-44,0-8-86,7-15-126</inkml:trace>
  <inkml:trace contextRef="#ctx0" brushRef="#br0" timeOffset="176455.0622">14888 5695 254,'0'0'131,"0"0"-13,0 0-39,0 0-33,0 0-29,0 0-17,1 24-10,3 19-1,2 14 22,-1 11-8,1 5 1,0 3-1,0 3 25,-2-7-14,-1-4 0,0-8-14,0-4 9,-1-5-11,-1-5 2,1-4 0,-1-3-4,-1-5 3,3-6-20,4-5-26,3-10-72,2-8-58,1-5-162</inkml:trace>
  <inkml:trace contextRef="#ctx0" brushRef="#br0" timeOffset="177058.1905">15311 5783 302,'0'0'68,"0"0"-60,0 0 46,0 0-1,0 0-31,0 0-22,0 17-26,0 20 25,0 15 1,0 5 0,0 3 5,0 0-3,3-7-2,12-5 0,2-6-5,4-6-7,7-5 16,5-7-4,6-9 31,5-8-7,3-5 17,-3-2-14,0-5-20,-6-14 27,-2-7-19,-2-6 1,-6-5 17,-2-4-31,-3-2 17,-6-4-9,-5 0-9,-4 1 11,-2 0-12,-2 4-14,-4 9-36,0 8-90,-4 12-139</inkml:trace>
  <inkml:trace contextRef="#ctx0" brushRef="#br0" timeOffset="177449.5117">15526 5910 208,'0'0'106,"0"0"-51,0 0-49,0 0-12,0 0 0,0 0 6,0 107 12,6-53 22,1 3 2,-2 2 8,-4-2-21,-1-1 3,0-2 6,0-6-2,0-4-30,0-2 15,-3-6-15,0-5 0,2-8-26,1-6-23,0-11-78,15-6-98</inkml:trace>
  <inkml:trace contextRef="#ctx0" brushRef="#br0" timeOffset="178042.2523">16191 5889 387,'0'0'115,"0"0"-69,0 0-38,0 0-8,0 0-15,0 0 6,39 24 9,-16 0 0,-1 2 2,4 1-2,2 0 0,3 0-6,4 0 6,3 0-1,1-1 9,1-3-11,-4 0 7,-4-2-4,-10-4 0,-6-4 3,-7-2-3,-3-4 0,-4 2 1,-2 1-13,0 2 16,-9 4-4,-17 7 3,-9 2 27,-8 5 22,-7 3-32,-2 2-14,-2 0-3,3 0-3,4-3-9,5-1-35,10-6-55,12-4-74,12-9-148</inkml:trace>
  <inkml:trace contextRef="#ctx0" brushRef="#br0" timeOffset="178512.3695">17214 6166 242,'0'0'142,"0"0"-71,0 0-52,0 0-15,0 0 11,80-8-10,-44 2-7,1 3 2,-1 0-1,-2 3-9,-2 0-62,-10 0-116</inkml:trace>
  <inkml:trace contextRef="#ctx0" brushRef="#br0" timeOffset="178697.2949">17230 6379 7,'0'0'48,"0"0"-24,110 0 9,-59-4-25,-6-2-8,-6 0-23</inkml:trace>
  <inkml:trace contextRef="#ctx0" brushRef="#br0" timeOffset="179245.1669">17949 5378 366,'0'0'40,"14"-78"12,6 50 24,6 2-54,7 5 10,5 1-28,8 7-2,1 7-2,-1 6 3,-4 9-11,-8 29 12,-8 19-4,-13 12 23,-10 11-12,-3 8 8,-15-2 5,-10-1-9,-2-9 30,3-10-29,3-4-4,5-3 17,2-5-21,4 0-11,1-2 3,1-5 0,1 2-8,-3-3-20,4 0-39,-3-5-33,1-10-209</inkml:trace>
  <inkml:trace contextRef="#ctx0" brushRef="#br0" timeOffset="179414.4816">18139 6668 296,'0'0'682,"0"0"-668,0 0-14,0 0-7,0 0-3,0 0-54,-3 0-94,3 0 30,-5-6-114</inkml:trace>
  <inkml:trace contextRef="#ctx0" brushRef="#br0" timeOffset="181411.3801">4101 8581 250,'0'0'106,"0"0"-30,0 0-13,0 0 37,0 0-47,0 0-52,3-32 23,-3 24-23,0 0 4,-6-1-4,-3-4-1,-3-1 1,-3-2-1,-4-3 0,-4 1-6,-5 0 5,-5 0 0,-4 4 1,-2 1-1,0 3-8,0 4 4,1 3 3,2 3 1,2 0-22,2 4 2,7 16 21,10 13 0,8 15-16,7 14 10,2 7 2,23-1 4,9-4 0,9-2-11,2-8 11,7-4-1,0-5 2,1-8-5,-1-3 13,-3-3-9,-9 0 0,-7 0 8,-8-3-14,-11-5 6,-11 1 0,-3-1-1,0-3 1,-8 0 0,-14-6 29,-4-3-21,-5-8 30,-2-3-34,-5 0 7,-4-7-11,-3-9-11,-3 1-10,-1 2-1,3 2-54,1 2-35,8 0-201</inkml:trace>
  <inkml:trace contextRef="#ctx0" brushRef="#br0" timeOffset="182912.3308">4437 8913 39,'0'0'136,"0"0"-79,0 0 64,0 0-87,0 0 11,-90-14-12,75 29-24,-1 8-3,4 5-6,3 5-2,6 1-1,3-5 1,0-1 1,6-5 1,12-5 0,4-3-5,3-7 6,0 0-3,0-5 2,-1-3-10,-2 0 9,3-1 0,-2-11 2,-1-6-3,-3-2 8,-5-1-6,-6-3 1,-7-2 2,-1-1-1,0 0 2,-9 4-6,-3 2 2,-7 8-30,-2 4 16,4 4 11,0 5 3,3 0-5,8 0-7,1 0 12,5 0 1,0 0-1,0 0-1,3 0-40,14 0 25,5 0 0,5 0 28,3 0-24,1-9 12,-1-3 0,1-4-7,-1-2 10,-3-5-3,3-1 2,-4-5 25,-1-1 26,-9-4-35,-2-5 5,-8-4-9,-5 1-12,-1 3 3,0 6 1,-4 3-2,-8 6 51,1 7-55,-1 5 18,6 9-15,2 3-3,-4 7-2,-2 25-12,-2 16 8,3 13-1,2 3 7,5 1 0,2-1-2,0-4 2,2-5 0,11-4 2,-1-5 3,9-9-5,1-6-11,-1-5 11,3-3 0,0-6 1,-3-7-10,3-6 10,-2-4-1,0 0 0,-2-14-2,2-8 2,-4-2 0,-6-4 0,-1 4 4,-3-1 5,1 4-10,-3 6 1,2 2 0,5 5 1,-2 5-1,2 3-5,2 0 3,3 0-8,1 8 4,1 7 6,-1 4 0,-4 1-6,1-1 6,-5-1-4,-4-1 3,-2-3-1,-2-2 2,-3-3 0,3-5 0,-3-4-1,0 2 11,0-2-6,4 0 22,-4-6 54,0-12-50,0-6-22,3 1-8,2 2 4,1 1 8,3 4-18,2 2 6,0 2 0,8 6-5,-2 3-2,5 3 7,0 0-5,0 6 5,-3 7-5,0-2 5,-4 4 0,1-1-5,-2 3 11,4-2-10,-3-1 4,-2 0-28,4 0-46,-1-5-53,-1-5-107</inkml:trace>
  <inkml:trace contextRef="#ctx0" brushRef="#br0" timeOffset="183097.2409">5749 9040 569,'0'0'105,"0"0"-99,0 0-6,0 0-8,0 0-151,0 0-187</inkml:trace>
  <inkml:trace contextRef="#ctx0" brushRef="#br0" timeOffset="194952.3305">25433 1685 22,'0'0'42,"0"0"88,0 0-15,0 0-29,0 0 1,0 0 10,0 0-79,0 0 16,0-9-30,0 9-3,0 0-2,0 0-6,0 0 3,0 0-7,0 0-21,0 0 21,0 6 10,4 1 1,2-2 0,0 1 0,3-3-1,-2 0-6,4-2 7,1-1-9,4 0-7,2 0 11,2 0-8,2-10-11,0-4 18,1 2-12,-8-1 17,-2 1-5,-4-2 6,-3 4 0,-1-1 0,-2 1 2,0 3 6,-2 3-7,1 0 18,-1 4-19,-1-2 16,0 2-16,0 0 4,0 0-3,0 0-1,0 0-18,0 0-6,0 9-8,0 7 32,0 4 18,0 0-16,4-1-1,1 1 6,-1-2-3,5-2-6,-1 3 2,2-4 0,-1-4-2,-1-1 2,-2-6 0,1-2-1,-1-2 2,2 0-1,2 0 6,3 0-4,2-14-2,5-6-8,0-4 6,3-4-5,-1-4-31,2-1 24,0 3 8,-4 3 6,-1 7 0,-7 7 7,-5 7-7,-2 3 7,1 3-5,1 0 0,5 12 7,2 6 0,-1 2 0,-1-1-5,-3 1 21,-2-1-7,-1-2-10,-1-1-8,-4-1-3,-1 0 3,0 2 0,0-5-28,-6 1-19,-12-3-107</inkml:trace>
  <inkml:trace contextRef="#ctx0" brushRef="#br0" timeOffset="195190.6266">25773 1408 593,'0'0'2,"0"0"23,0 0-25,0 0-6,0 0-28,0 0-94,-3-11-66</inkml:trace>
  <inkml:trace contextRef="#ctx0" brushRef="#br0" timeOffset="196224.6237">27171 1278 312,'0'0'60,"0"0"-28,0 0-17,0 0-15,0 0-16,0 0 16,0 103 7,0-67 48,0-1-32,0-2-2,0-2-8,0-1-8,0-1 10,0-3-13,0 1 1,0-2-6,0-2-25,0 0-1,1-9-30,1-3-23,0-7-22,-1-4-77</inkml:trace>
  <inkml:trace contextRef="#ctx0" brushRef="#br0" timeOffset="196810.5717">27217 1147 184,'0'0'111,"0"0"-3,0 0-43,0 0-4,0 0-27,0 0-21,75-66-13,-48 66 6,4 9-6,0 17 8,-1 7-4,-6 4 4,-8 4-8,-8 0-2,-8 1-1,-2-1-7,-23-2 4,-8-5-40,-4-5-10,1-7-1,5-6 9,6-8 39,8-4-3,6-4 12,4 0 41,3 0-26,4-9 16,0 1 14,0 0-32,0 4 29,10 1-34,6 2-8,5 1 0,4 0-12,-2 10 12,1 6 3,-2 1-2,-2 3 10,-1-1-10,-1 2 3,-2 2-4,-1-2 7,-1 0-7,-4-4 0,-1-1-10,-1-2-36,-4-4-39,1-2-33,-2-7-47</inkml:trace>
  <inkml:trace contextRef="#ctx0" brushRef="#br0" timeOffset="197327.5529">27783 1268 10,'0'0'237,"0"0"-201,0 0 46,0 0-76,0 0-5,0 0 9,-66-9 4,48 42-10,1 6-4,1 5 0,6-1 10,4-4-4,4-4-12,2-5 4,0-4-5,14-5 1,5-3 6,1-4 0,2-6 0,2-3 11,1-5-11,-1 0 4,-2-7 18,1-12 4,-7-2-5,-2-4-2,-7-4-2,-4-4 29,-3-3-11,0-2 4,-9-2-3,-5 0-12,-2 6-23,4 4-2,-1 7-19,4 8-45,0 11-34,-3 4-54,-2 3-124</inkml:trace>
  <inkml:trace contextRef="#ctx0" brushRef="#br0" timeOffset="197758.0074">28014 1193 237,'0'0'142,"0"0"-115,0 0-4,0 0-20,0 0-3,0 0 0,52-2-3,-17 2 6,1 0-1,0 0 1,0 0 2,0 0-6,-3 0 1,0 0-9,-5-2-58,-6-1-117</inkml:trace>
  <inkml:trace contextRef="#ctx0" brushRef="#br0" timeOffset="198005.3451">28208 1185 151,'0'0'19,"0"0"-19,0 0 0,0 0 22,0 83 46,0-53 11,0 2-40,0-4 9,0-1-48,0 0 22,0-1-17,0 1 0,4 2-5,-4-1-13,0-1-50,0-6-31,0-4-33</inkml:trace>
  <inkml:trace contextRef="#ctx0" brushRef="#br0" timeOffset="198600.6294">28666 1179 293,'0'0'77,"0"0"-77,0 0-7,0 0 7,0 0 13,-10 95 6,3-64-1,1 1 30,-1 0-36,-2-2-2,-1 0-5,-1 0 2,-1-3 0,2-3-1,1-1-5,3-4-1,0-1-9,3-2-33,1-5 4,2-4 9,0-4-20,0-3-90,0 0-5</inkml:trace>
  <inkml:trace contextRef="#ctx0" brushRef="#br0" timeOffset="198878.9909">28708 1271 24,'0'0'156,"0"0"-79,40-106 47,-25 83-37,-2 3-44,0 6-5,-2 6-15,-3 4-12,2 4 19,-1 0-30,3 15-2,3 14 2,-2 10 3,-1 5 3,-4 1-5,-4-1 5,-2-4-6,-2-1 3,0-4-3,1-5 6,1-3-4,1-3 11,0-4-13,1-5-12,-1-2-18,-3-5-72,0-5-11,0-3-192</inkml:trace>
  <inkml:trace contextRef="#ctx0" brushRef="#br0" timeOffset="199063.9246">28663 1439 232,'0'0'25,"0"0"-19,0 0 59,0 0-42,80-8-2,-54 5-18,-1 3-3,0-4-7,-2 0-129</inkml:trace>
  <inkml:trace contextRef="#ctx0" brushRef="#br0" timeOffset="199480.646">29037 1089 211,'0'0'97,"0"0"-67,0 0-28,0 0 26,0 0-13,0 0-3,75-9 12,-51 9-16,4 0 12,2 0-15,4 0-1,-1-2-2,-2 2-2,-4 0-35,-3 0-80,-6 0-149</inkml:trace>
  <inkml:trace contextRef="#ctx0" brushRef="#br0" timeOffset="199705.9418">29258 1075 50,'0'0'39,"0"0"-35,0 0 48,-25 78 34,17-45-37,2 1 31,2-3-36,-2-2-31,5-4 11,1 1-24,0-2 0,0 3 8,0-1-3,0-2-4,0-2-1,0-2-13,0-2-45,0-6-88,0-7-92</inkml:trace>
  <inkml:trace contextRef="#ctx0" brushRef="#br0" timeOffset="200160.4171">29637 1087 137,'0'0'235,"0"0"-174,0 0-13,0 0 2,0 0-40,0 0-6,28-15-4,-7 15 0,3 0-5,3 0 10,0 0-5,1 0 0,-1 0-49,-5 0-64,-8 0-31</inkml:trace>
  <inkml:trace contextRef="#ctx0" brushRef="#br0" timeOffset="200392.2127">29761 1084 134,'0'0'17,"0"0"-15,0 0 48,0 0-9,-11 84-25,11-55 11,0 1 12,0 0-14,0-1-7,0-2-16,0-1 3,0-4-5,0 1-4,0 1-13,0-1-67,0-2 17,-6-3-95</inkml:trace>
  <inkml:trace contextRef="#ctx0" brushRef="#br0" timeOffset="200577.1451">29637 1521 151,'0'0'84,"0"0"-71,0 0-13,0 0 33,0 0-25,88 0 26,-58 0-29,0 0-1,-2-5 0,2 1-4,3-1-41,0-3-75</inkml:trace>
  <inkml:trace contextRef="#ctx0" brushRef="#br0" timeOffset="201209.9591">30318 1073 287,'0'0'98,"0"0"-29,0 0 35,0 0-97,0 0-7,0 0-4,-42 34 4,16-1 4,1 6-4,4 3 0,3 0-5,6-1 5,3-6 0,8-3-2,1-4-4,0-3-2,12-2 3,3-5-6,2-5 10,3-2-2,2-8 3,4-3 11,3 0 21,0 0-3,-4-10-23,-4-5 2,-2-6 12,-4-4-7,-4-5 16,-2-4-15,-3-5 3,-2-1-14,-4-3 1,0 1-8,0 2-22,0 8-31,-3 7 43,-7 9-101,-2 7-10,-6 6-31</inkml:trace>
  <inkml:trace contextRef="#ctx0" brushRef="#br0" timeOffset="201814.5118">30765 1044 200,'0'0'128,"0"0"-116,0 0-12,0 0-31,0 0 31,-18 77 8,9-37 7,-2 2 12,0-1 11,2-4-25,1-2 11,2-3-19,3-4-2,1-2-3,2-4-7,0-2-14,0-2-38,0-5-32,0 0 34,0-9-120</inkml:trace>
  <inkml:trace contextRef="#ctx0" brushRef="#br0" timeOffset="202253.3753">30762 1024 131,'0'0'49,"0"0"42,0 0 7,0 0-30,0 0-60,0 0-8,24 9-17,-8 27 17,0 9 25,-2 4-19,-2-1 20,-2-3-15,1-6-5,2-4 6,2-5-12,1-5 0,3-2 11,-2-5-10,0-5 1,-1-5-2,-2-3 6,-1-4-5,-2-1 11,2 0-12,-3-3 15,-1-11 27,1-7 2,-5-3-25,-2-6 1,-3-3 10,0-4-28,0-3 10,0-2-12,2 0-22,2 4 20,-2 5-60,4 6-2,0 9-56,1 3-33,-3 5-114</inkml:trace>
  <inkml:trace contextRef="#ctx0" brushRef="#br0" timeOffset="204341.7841">31699 1316 285,'0'0'68,"0"0"-65,0 0-3,0 0 0,0 0-20,0 0 14,0 0-24,-1 15 30,5-13 19,5-1-17,-2 1 28,4-2 10,2 0-8,2 0 7,6-5-21,-4-6-11,2-5 6,-3-4-10,-1-5-6,1-6 1,-4-4 2,1-3 9,0-1-1,-3-4-2,-1 3-6,-2 2 5,1 4 24,-5 7-14,-1 7 31,-2 10-23,0 5-5,0 5 11,0 0-29,0 0-16,-5 18 4,-4 21 12,-9 13 8,5 9-8,1 2 5,1-4-5,7-5 0,-1-7 0,5-5-4,0-5 4,0-6-1,0-4 1,11-3 0,1-3-9,6-4 1,5-4 8,2-4 0,5-3-6,-4-6 2,-2 0 3,-3 0-10,-3-4 5,-3-10-41,-3-2 47,-6-4-8,-1-1 12,-3-5-15,-1-1 11,-1 0-11,0 3-3,0 3-12,-8 4 18,-4 4-10,0 4-41,-2 2 20,5 3 24,5 3 15,1 1 16,3 0-6,0 0-20,0 0 8,0 0 1,0 5-10,0 2 12,4-1-2,8 2 1,3-4 0,2-1 12,2-2-12,1-1-6,0 0 5,0 0-5,-5-7 6,-1-2 0,-3 3 4,-3 2 5,-1 1-8,-3 3 3,1 0-4,1 0-14,-2 8 10,3 8-4,0 2 8,-1 0 0,-2-2 10,2-4 6,-1 0-1,3-4-12,-1-2 17,2-2-18,1 1 2,5-1 0,6-4 2,1 0-12,5 0 9,0-10-3,-3-9 14,-6-3-13,-3 1 14,-6 3-1,-5 7 37,-2 6-30,-2 3-6,0 2 3,0 0-18,0 10-43,0 14 37,0 10-5,-3 5 22,-3 1 3,-5 4-7,-1 3 27,0-4-14,-5-1-6,3-2-10,-4-4 0,2-3-4,-4-4 2,1-5 3,2-8-5,8-8 6,5-5 1,4-3 39,0 0 5,0 0 29,0-14-6,0-13-74,15-9-16,9-3-22,6 1-17,5 5 18,0 2-38,2 3-14,-4 1-76,-3 2-156</inkml:trace>
  <inkml:trace contextRef="#ctx0" brushRef="#br0" timeOffset="206008.7787">26575 2576 25,'0'0'109,"0"0"-20,0 0-11,0 0 2,0 0-9,0 0-37,0-33 69,-1 28-75,-4-1 3,2 2-7,-2-1-23,0 0 15,1 3-16,-4-1 5,1 1-12,-5 2 0,-2 0-1,-3 10 5,-2 12 4,0 2-15,3 1 17,4 1-3,4-2 0,4-3-9,2-1-2,2-5 11,0-2-2,0-2-5,8-2-3,1-5 7,3 1-14,1-3-10,-1-2 23,3 0-7,-3 0-1,1-5 10,-4-6-14,0-2 13,2-2 3,-4 1 0,-1-1-4,-3 3 5,-1 3-1,-2 2 0,0 2 2,0 3 8,0 2 0,0 0-10,0 0-17,0 5-56,0 7 66,0 2 6,3-1 2,-2-1-1,5 1 0,-3-5 0,1 0 0,3-3-10,-1-3 5,5-2-21,0 0 7,-1 0 17,4-5-12,-2-11 14,1-2 0,1 0 1,-1 0-1,5 4 0,0 4 2,-3 4-5,-1 4 1,0 2-1,-3 0-3,-1 10 6,-1 6 3,-2 2-2,-2 0-1,1-1 0,-2-2 6,-2-2-5,-1 0-1,1-3 0,-2-1 1,0-4 3,0-2-4,0-2 0,1-1-13,2 0 13,3-10 1,-1-8-1,3 0 0,0 1 8,-2 5 29,2 4 4,2 1-26,2 3 7,6 2-22,1 2-5,4 0-1,-1 2 6,-4 8 0,1 0 0,-5 1 0,-3 2-3,2 1-5,-3 1 8,5 2-7,0-2-47,6-4-5,2-1-130</inkml:trace>
  <inkml:trace contextRef="#ctx0" brushRef="#br0" timeOffset="207196.4186">28043 2516 13,'0'0'142,"0"0"-78,0 0 60,0 0-73,0 0 13,0 0-31,-23-65 3,15 59 3,-4 4-32,5 2-7,-5 0 0,-4 0 10,2 17-26,-2 5 16,1 7-2,4 1-2,4 2 2,2 0-8,5-6 10,0-2 0,0-4 0,0-5-15,5-2 13,7-5 2,4-2-14,5-2 7,3-4-5,3 0 4,1-7-4,-1-9-48,-5 1 33,-7-3-3,-3-2 30,-4 2 4,-4-1 4,1 2-8,-2 5 1,-2 6 7,-1 2 11,0 4 12,0 0-27,0 0-4,0 1-41,0 12 7,0 2 31,2-1 3,5-2 4,-1 0-4,2-3 0,1-2 0,4-2 5,0-3-8,5-2 3,0 0 0,2 0 0,-1-8 5,-3-9-5,1-1 14,-1-3-10,5 3 14,-3 3-7,-3 6-11,-5 5 0,-2 4-13,-5 0 11,1 12-8,-1 6 10,2 0 18,-2-2-18,0 0 9,-2-1-8,1-5 1,-1 1 25,2-4-20,0-1-1,-2-1 1,2-4-2,0-1-10,1 0-9,0 0 14,2-9-5,4-6 8,-1-3-3,2-3 0,4 1 8,3 2 5,6 1-13,2 1 4,4 7-8,-3 5 4,-3 4-5,-5 0 1,-4 4-9,-6 8 13,-1 2 1,-2 1 9,1-2-10,0 3 6,3-1-2,1-2-4,1-1-4,4-1-35,1-4-57,-2-5-125</inkml:trace>
  <inkml:trace contextRef="#ctx0" brushRef="#br0" timeOffset="208555.3729">29052 2478 175,'0'0'107,"0"0"-25,0 0-17,0 0 1,0 0-59,0 0 6,-4-57 34,-7 54-44,1 1-2,-5 2-1,-4 0 0,2 12-7,-1 8 0,5 3 6,4-1-1,1-2 2,8-1-14,0-2 10,0-5 0,0-2-5,8-2-13,2-4 15,2-2-32,3-2 39,0 0-3,3-2-1,-1-8 4,-4-2 0,-4 3 3,-3 3-2,-5 3 1,1 3-2,-1 0 0,-1 5-23,3 16 12,-2 5 11,-1 8 0,0 2 6,0 2-3,-5 1-3,-6-2 35,-1 1-20,-1-4 14,1 1-21,-3-2-6,0-3 3,-4-6 4,2-3-16,2-7 7,5-4-34,5-5 10,4-4-18,1-1 28,0 0 14,0-9 49,10-12-23,10-8-26,2-5 1,8-5-1,6-3 0,2-2-1,0 4-1,-5-1 2,-3 3 3,-4 2 1,-2 1-1,0-1 50,3 0-50,3-3 24,0 0-12,0-2 8,1 0-11,-1 1-7,-2 2 14,-3 4-19,-2-1 12,-5 2-11,-2-2 6,-5 1-6,-4-4 5,0 0-1,-4 3-6,-3 3 1,0 5 0,0 6 2,-3 1 1,-7 2-4,1 5 2,0 3 4,2 9 8,-4 1-13,-7 36-7,-10 23-11,-4 19 20,6 6-2,6-5 0,13-9-5,7-6 0,0-10 5,7-7 0,14-10-1,0-6 2,6-6-1,0-7 2,1-6-2,2-6 5,1-5-1,1-1-5,-4 0 1,-3-10-5,-6-7 3,-5-4 2,-5-3 0,-6-1 3,-1 0 6,-2 6-9,0 7 0,0 6 3,0 4 12,-2 2-15,-1 0-16,2 6-4,-1 9 19,2 5-4,0-2 5,0 0-9,11-1 8,8-1-27,6-4 1,5-4-44,5-5-23,-3-3-115</inkml:trace>
  <inkml:trace contextRef="#ctx0" brushRef="#br0" timeOffset="210226.7687">30574 1989 17,'0'0'50,"0"0"-29,0 0 10,-43 78-5,32-51 14,2 6 8,-1 1-38,2 2 23,-1 1 2,0 2-29,2 0 14,3 1-14,2-3-5,2-1 6,0 0-7,0-5 0,0-5 0,0-6 1,8-5 3</inkml:trace>
  <inkml:trace contextRef="#ctx0" brushRef="#br0" timeOffset="210442.9504">30870 2025 446,'-10'-27'-1,"0"3"-3,-2 6-5,0 1 0,-3 5-32,2 2 41,-1 1 0,1 1 2,4 2-3,3 2 5,3-1-4,0 2 0,3 3 8,0-2-8,0 2 2,0 0 1,0 0-3,0 0 0,0 0-2,0 0-15,0 0-88,-1 10-54</inkml:trace>
  <inkml:trace contextRef="#ctx0" brushRef="#br0" timeOffset="212454.6801">30620 1898 35,'0'0'65,"0"0"-21,0 0 12,0 0 0,0 0-14,0 0-29,-21 0-6,14 0 19,4 0-23,1 0 9,-1 8-12,-3 5 5,0 6 0,-4 6 35,1 4-23,-3 1-11,0 3-2,2 2-3,2 2 4,1-2-5,4 0 17,3-3-14,0 0 0,0-2-3,0-2 4,0-2-5,3 0 2,7-3 0,-1-3-1,6-2 3,-1-4-3,2 1 0,-1-1 1,4-2 1,2-2 1,5 1 0,0-1 9,1-2-10,-2-2-2,-2-3 0,-4-1 2,1-2 15,-4 0-13,4 0-1,-1 0 11,0-3-9,2-5 3,-1 0-4,-1-2-4,2-2 3,-3-2 3,3-4-5,-2-6-1,-1-2 5,0-4-4,-8 2 2,-2 4-3,-6-3 0,0 2 1,-2-3-1,0-2 0,0 1 3,0-2-6,0 1 4,-7 0-2,-4-2 0,-5 3 1,0 4-3,-5 2 3,0 5 0,-2 4 0,0 4 1,-1 1-2,4 6 0,2 2 1,5 1-8,1 0 8,-1 0-1,-4 7 0,-2 5-2,-4 2 3,0 3 0,-3 2 0,2 2 0,0 2 1,4 2-2,3 1 0,2 2-5,5 1 2,4-2 4,0-3 0,5-2-3,1-4 1,0-2 2,0-2 0,13-4 0,2-2 3,7-1 4,9-4-7,5-2 4,2-1 1,0 0 3,-5 0-8,-2 0 0,1 0 1,2-1 1,0-4-2,1 3 0,-2-1-16,-7 1-30,0 1-91,-11 1-61</inkml:trace>
  <inkml:trace contextRef="#ctx0" brushRef="#br0" timeOffset="212716.6131">31238 2600 511,'0'0'36,"0"0"-35,0 0 2,0 0-6,0 0-79,0 0-86,0-2-102</inkml:trace>
  <inkml:trace contextRef="#ctx0" brushRef="#br0" timeOffset="215200.5647">3656 9471 0,'0'0'55,"0"0"12,0 0-3,0 0-37,0 0 29,0 0-1,0 0-2,0 0 33,-25-9-33,25 9-16,0-1-37,0 1 8,0 0-11,0 0 3,0 0-7,0 0 7,9 0-20,9 0 20,3 0 0,6 2 1,6 0 2,5-1-3,13-1 0,9 0 0,4 0 6,9 0-9,3-8 6,9-2-2,9-4-1,9-8-1,0 0-24,-2-5-3,-4 0-30,2 2 37,2 0 18,-4 4 3,2 0 4,-16 4-1,-10 4-3,-13 4 0,-18 2 0,-5 2 3,-16 3-2,-5 1-1,-8 1 0,-5 0 3,-2 0-4,-1 0 1,0 0 0,0 0-2,-18 10-65,-9 5-155</inkml:trace>
  <inkml:trace contextRef="#ctx0" brushRef="#br0" timeOffset="220004.0078">9805 8563 7,'0'0'47,"0"0"-16,0 0 4,0 0 23,0 0-7,0 0 21,0 0-36,3-64-5,-3 59 1,0 1-25,0 4 25,0 0-28,0 0 7,0 0-11,0 0-1,0 3 1,0 17-12,0 9 12,0 10 8,0 5-4,0 4 5,4 1 9,2-1-10,0 0 13,0-3-17,-1-2-4,2-2 0,-3 0 6,-1 0-6,0-1 0,-1 4-7,2-4-45,4-6-82,2-9-62</inkml:trace>
  <inkml:trace contextRef="#ctx0" brushRef="#br0" timeOffset="220666.3002">10224 8577 222,'0'0'48,"0"0"65,0 0-55,0 0 19,0 0-46,0 0-31,-14-4-21,14 38 11,0 13 10,0 3-4,9-4 9,3-2-5,6-4 0,0-2 6,6-5-6,4-6 0,4-4 0,4-6 6,1-9 2,6-5-8,0-3 0,5 0 0,3-16 9,3-7-9,-2-2 0,-10-6-1,-8-1 3,-6-1-2,-10-4 0,-6 1 4,-6-3 5,-3 1-5,-3 2-8,0 3 2,0 3-33,-6 6 13,-1 7-19,-1 7-24,-3 10-25,-3 0-38,-3 4-19</inkml:trace>
  <inkml:trace contextRef="#ctx0" brushRef="#br0" timeOffset="221083.0119">10364 8740 334,'0'0'87,"0"0"-25,0 0-50,0 0-11,0 0 2,0 0-6,7-25 1,7 50-6,-1 6 5,-1 7 5,-1-1-2,-1 2 0,-1-1 4,0-3 6,1-2-9,-2 0-1,0 0 0,-2 1-7,-3-2-5,-3 3-35,0-3-42,0-4-13,0-7-60</inkml:trace>
  <inkml:trace contextRef="#ctx0" brushRef="#br0" timeOffset="221696.5883">11261 8648 285,'0'0'43,"0"0"20,0 0-22,0 0-13,0 0-14,0 0-14,-9-23-9,18 23 3,12 2 6,9 9 2,13 3 3,6-1 1,6 0-6,3-1 9,-4-1-9,-8-1 0,-4-1 4,-9-1-3,-9-3 0,-3 0-1,-7 0 0,-8-2-5,-1 1-2,-5 0 5,0 6 2,0 5-6,0 3 7,-11 5-1,-9 3 0,-6 3 5,-2 2-2,-3 1 2,-4 0-5,-2 1 0,-6 3 0,-2 2-9,-4 1 5,4 0-22,-1 0-7,10-4-67,5-7-72</inkml:trace>
  <inkml:trace contextRef="#ctx0" brushRef="#br0" timeOffset="222229.2061">12626 8864 283,'0'0'51,"0"0"65,0 0-66,0 0-5,0 0-3,0 0-40,12-43 10,7 40-12,5 0 0,7 1 0,7 1-11,5 1-24,3 0-37,-7 0-34,-9 11-82</inkml:trace>
  <inkml:trace contextRef="#ctx0" brushRef="#br0" timeOffset="222429.7603">12635 9069 401,'0'0'98,"0"0"-98,0 0-1,0 0 1,0 0 9,0 0-7,109-3 7,-66-2-9,2 4-37,-3 1-38,-4 0-80,-5 0-16</inkml:trace>
  <inkml:trace contextRef="#ctx0" brushRef="#br0" timeOffset="223696.0504">14380 8518 73,'0'0'72,"0"0"41,0 0 0,0 0-43,0 0 13,0 0-68,0 0 26,2-77 1,-7 69-25,-2-2-6,-2 3-8,-6 1-3,-6 1 0,-4 5-3,-8 0-2,-1 0 5,-1 14 0,1 6-4,3 5 5,-1 5-1,-1 8 0,4 3 0,-1 5-6,3 5 6,3 2 0,5 3 0,4-2-1,9-3-2,6-6 3,0-7 0,7-5-3,16-4 3,5-5 0,11-3 0,3-6 2,10-6-1,6-5-1,9-4-19,2 0-26,1-4-60,-9-10-21,-12-4-82</inkml:trace>
  <inkml:trace contextRef="#ctx0" brushRef="#br0" timeOffset="224482.764">14652 8765 64,'0'0'87,"0"0"-26,0 0-15,0 0-18,0 0-5,0 0-12,-88 63 28,80-37 2,7-2-18,1-3-7,0 0-14,3-3-1,9-1-1,6-2 12,0-5-8,6-4-1,-1-4 1,4-2 20,-4 0-24,-1 0 6,-1-12-1,-6 0-4,4-5 12,-4-1-8,0-3-2,-4-2-1,-4 2-2,-3 2 0,-4 2-3,0 4 3,-1 2 0,-12 4 5,0 1-5,2 1 0,5 2 3,0 1-6,4-2 6,1 1-3,1 1 3,0 2-3,0 0-1,0 0-10,7 0-8,11 0 19,6-2 2,3-1 0,0-3-2,-3-1 6,-5 3-6,-4-2 0,-2 0 0,-1-4 14,-1-4-10,0-3 8,-3 4-1,-3-1-10,-2 4 21,-2 2-9,-1 1-9,0 0 0,0 5-3,2 0-1,-1 2 0,4 0-10,5 0 8,0 8-13,5 8 15,-1 5-2,-2 1 1,1 2-3,-2 0 6,-1 3-2,-6 0 0,-4 1 0,0 1 0,-7-1 0,-9 1 3,-7-2-4,-4 1 1,2-4-1,2-5-17,3-4-62,5-6-18,1-8-46,5-1-82</inkml:trace>
  <inkml:trace contextRef="#ctx0" brushRef="#br0" timeOffset="225865.2143">16160 8270 26,'0'0'109,"0"0"12,0 0-50,0 0 10,0 0-15,0 0-65,-6-7-1,6 26-14,12 14 14,3 11 41,0 7-19,-3 3-10,-3 3-7,-3 2 9,0-2-10,1-1-2,4-2 0,1-4 0,3-4 1,3-4-3,-1-2 0,3-7-36,-1-6-14,1-8-85,-1-8-87</inkml:trace>
  <inkml:trace contextRef="#ctx0" brushRef="#br0" timeOffset="226580.3057">16778 8381 22,'0'0'98,"0"0"1,0 0-22,0 0-3,0 0-12,0 0-54,-36-15 17,21 18-25,-3 23 0,-4 7-2,-5 14-1,0 5 3,2 1-2,4 0 2,5-8 1,6-6-1,9-7 0,1-4-3,0-3 6,15-4-3,6-6 0,7-5 0,7-7 14,3-3-2,5-2 4,1-13 2,-1-6-17,-4-4 25,-6-5 2,-5-6-3,-7 1 7,-5-1-25,-10 1 11,-4 4-18,-2 0 8,-2 1-5,-15 5-3,-1 4-3,-6 4-4,0 10-54,4 4-17,0 3-59,6 0-52</inkml:trace>
  <inkml:trace contextRef="#ctx0" brushRef="#br0" timeOffset="227138.589">17096 8315 226,'0'0'130,"0"0"-67,0 0-27,0 0 5,0 0-18,0 0-18,-6-12-5,6 12-11,4 0 9,12 7-7,7 4 8,5 3 1,10-2 0,8 1 6,4-1-4,3 3-2,-2 0 0,-9 2-8,-10 0 3,-8-4 3,-6 2 2,-8-4-5,-4 1-2,-2-2 7,-3 1-4,-1 2 4,0 4-3,-12 4 7,-12 0 3,-3 5 22,-7-1-19,-2 1 12,-1 1-20,1 0 0,1 0 3,3-1-3,-1 1-4,2-2 0,4 1-18,0-1-22,2 0-71,1-6-117</inkml:trace>
  <inkml:trace contextRef="#ctx0" brushRef="#br0" timeOffset="227755.7712">18051 8670 45,'0'0'149,"0"0"-70,0 0-75,0 0-4,0 0 18,0 0-17,86-19 5,-52 19 16,10-3 11,8-2 33,9-1-55,9-1-8,5-1-6,-2 1 1,-7 2-53,-11 1-61,-18 1-42</inkml:trace>
  <inkml:trace contextRef="#ctx0" brushRef="#br0" timeOffset="228040.9782">18421 8437 161,'0'0'101,"0"0"26,0 0-108,0 0-19,0 0-17,0 0 17,-13 90 37,9-50-28,4-3 3,0 1-11,0-2 12,6-2-11,9 0-2,7-3 4,5-1-4,3-3-55,1-5-51,-1-9-136</inkml:trace>
  <inkml:trace contextRef="#ctx0" brushRef="#br0" timeOffset="228783.0419">19556 8284 151,'0'0'107,"0"0"-48,-58-83-38,31 57-9,-3 2-7,-3 6 5,-3 4-6,-1 4-4,-2 4 0,2 6 8,6 0-8,1 0 0,6 10 0,3 8-2,5 6 2,7 10 0,6 6-4,3 9 3,0 1 0,0 6 1,16-3 0,4-2-3,5-3 8,3-4-7,1-2 2,0-6 0,0 0 5,-4-2-2,-4-6-3,-2-2 0,-8-5 0,-2-6-2,-6-5 2,-3-4 0,0-1 20,-3-3 6,-17 0 58,-8-2-29,-6 0-45,1 0 23,-3-7-19,-1-4 1,1-1-15,2-1 7,4 2-15,3 3 8,10-1-44,6 8-37,6-2-131</inkml:trace>
  <inkml:trace contextRef="#ctx0" brushRef="#br0" timeOffset="230117.32">19622 8660 160,'0'0'128,"0"0"-80,0 0-47,0 0 44,0 0-24,0 0-15,0 3 8,0-3-14,3 0 11,8 0 9,3 0-4,2-5 14,1-4-29,0-2 5,-4 0-6,-3-1 13,-3-2-14,-2 2 1,-4 1-10,1 6 8,-2 0-11,0 5 12,0 0-3,0 0-15,0 5-19,0 13 0,0 8 38,0 2-6,0-1 10,0-2-7,1 0 3,5-4 0,1-2 1,3-2 4,-1-4-5,3-2 0,1-4 2,4-2-4,2-5 2,5 0 0,1-2 8,-1-13-8,0-6 19,0-3 7,-2 0-13,1 3 8,2 1-21,2 5 0,-2 7 0,-7 3-3,-2 3-4,-6 2 5,-4 0-3,1 0-2,-3 3 3,-1 5 2,0-1 2,-1 0 0,-1 1 0,-1 2 0,0-2 1,0 3 2,0-5 3,0 1-6,0-4 0,0 1 1,0-4 3,0 0 3,0 0-7,0 0 17,0 0-16,2-5 25,1-5-26,1 0 4,2 2 27,-1-2-25,-1 3-2,-1 3-4,-1 2 2,-2 2 26,0 0-28,0 0-5,0 4 4,0 12-6,0-2 7,-3 3 2,-2-2 5,2 0 11,1-3-14,1 0-4,1-4 0,-2-2 4,0-2-4,2-2 3,-2-1-3,2-1 5,0 0 2,0 0-2,0 0 1,0 0-6,0-16 17,7-6-17,6-3 0,3-2-2,0 0-45,2-3 27,-1 3-14,1 1-2,-5 5 22,0 5-6,-4 5 20,-3 2 0,4 6 2,0 3 9,2 0-11,2 3-4,-1 17 2,1 3 2,-5 2 0,-1-3 1,-2 0 1,0-6 12,3-1-10,1-2 4,2-2-5,3 1 1,-1-3 3,-1-1-7,2-4-43,1-4-30,-2 0-127</inkml:trace>
  <inkml:trace contextRef="#ctx0" brushRef="#br0" timeOffset="230364.7346">19990 8374 560,'0'0'57,"0"0"-36,0 0-17,0 0-8,0 0-3,0 0-124,0 0-149,24-7 105</inkml:trace>
  <inkml:trace contextRef="#ctx0" brushRef="#br0" timeOffset="231897.1653">21733 7874 238,'0'0'41,"0"0"23,0 0-11,0 0 33,0 0-24,0 0-59,-20-12-6,20 32-19,0 17 22,0 19-2,0 4 2,0 6 2,0 1 0,0-3-2,3 1 34,0-2-32,2-1 3,-1-3 2,1-4-5,-4-5 10,1-5-10,-2-6-2,0-4 0,0-8 0,0-5-5,0-5-33,0-5-49,0-6-84</inkml:trace>
  <inkml:trace contextRef="#ctx0" brushRef="#br0" timeOffset="232376.3813">22118 8053 269,'0'0'100,"0"0"-100,0 0-4,0 0 4,0 0 0,0 0 4,-20 97-7,16-64 3,4 0 0,-2 4 3,2 1-2,0 1-1,0-3 0,3 0-5,6-2 2,-4-5-51,-1-2-11,-2-8-28,-2-3-57</inkml:trace>
  <inkml:trace contextRef="#ctx0" brushRef="#br0" timeOffset="232997.3255">22444 7950 441,'0'0'98,"0"0"-70,0 0-28,0 0 0,0 0-1,0 0-24,14-16 8,2 32 15,1-5 4,0 4-5,6 2 8,-2 1-5,7 2 0,2-1 1,4 4-1,5-1 1,-3-1-1,-2 2 3,-6-3-2,-2-4-2,-5-1 1,-3-2 0,-5-4-2,-4 1 4,-5-3-2,-1 1 0,-3 4-6,0 4 6,0 5 0,-16 3 1,-9 4 4,-6 1 5,-5 2-11,-6 1 1,-4-2 0,-1-2 7,0-1-7,3-4-2,4 1-29,4-3-98,5-6-96</inkml:trace>
  <inkml:trace contextRef="#ctx0" brushRef="#br0" timeOffset="234032.1024">12718 10308 223,'0'0'184,"0"0"-70,0 0-22,0 0-67,0 0-8,0 0-17,-3-8 2,3 7-14,9-1 6,11 1 6,3-1 0,2 2 3,1 0-8,0 0 5,-4 0-24,-2 0-19,-1 11-72,-10 4-38,-9 3-117</inkml:trace>
  <inkml:trace contextRef="#ctx0" brushRef="#br0" timeOffset="234214.9272">12726 10576 138,'0'0'143,"0"0"-136,0 0 1,0 0-8,0 0 2,0 0 2,0 13 2,12-9-5,3-3 8,2-1-3,3 0-5,4 0-1,1 0-59,0 0-84</inkml:trace>
  <inkml:trace contextRef="#ctx0" brushRef="#br0" timeOffset="235775.5913">14543 9926 92,'0'0'105,"0"0"15,0 0-43,0 0 14,0 0-47,0 0 0,0 0-36,0-34-3,-3 33-2,-6 1-3,-3 0-2,-6 0-3,-6 0-37,-2 0 42,-3 6-16,-1 2 5,-5 2 9,0 1-10,-1 1 11,3-3-2,7 2 3,5-4-2,10-3 3,5 1-1,3-3 0,3-2 8,0 0-8,0 0 7,0 1-4,0 5-3,0 4 1,6 7-1,6 4 0,5 5 0,-2 2 2,1 7-2,-1 2 0,1 7 5,-1 3 4,2 4-3,-2 6 12,-1 7-17,-3 0 22,-2 4-21,-3-3 1,-2-4-3,-2-1 11,-1-2-11,-1-3 1,0 0 1,0-3 3,-6 2 3,-16 5-8,-2 0 0,-1-4 1,2-3 3,6-6-4,4 1 0,-1-1 2,2-3 2,-2-6-4,2-2 0,0 0 0,1-2 1,5-3 0,1-8-1,3-7 0,2-5 2,0-4-1,0-4 1,0-2 0,8 0 10,11 0-7,10-1-2,9-14-3,12-3-3,5-2-4,2 2-38,-2 0 7,-3 2-9,-4-1-25,-2 1-44,-4-2-54</inkml:trace>
  <inkml:trace contextRef="#ctx0" brushRef="#br0" timeOffset="236778.3071">15401 9819 116,'0'0'107,"0"0"-19,0 0-22,0 0 7,-11-87-8,-3 70-18,-3 2-46,-4 2 11,-3 0 6,-1 8-17,-2 3 4,-1 2-5,-4 0 0,-3 18-3,-1 9 0,-1 11 2,1 10-1,3 7 2,3 5 5,2 4-5,5-2 7,8-4-7,11-3 8,4-6-8,1-7 0,24-6 0,10-5 3,10-6 2,8-6-5,9-6 0,2-9 5,-1-4 4,-1 0-9,-5-9-37,-6-6-39,-5-3-55,-10 1-63</inkml:trace>
  <inkml:trace contextRef="#ctx0" brushRef="#br0" timeOffset="237720.2263">15772 10011 185,'0'0'119,"0"0"-59,0 0 3,0 0-12,0 0-51,0 0 0,-65 11-3,57 9 3,4-1 0,1 1 0,3-1 0,0-1 0,1-1 3,11-3-7,0-4 4,3-4 0,-3-1 0,3-4-2,0-1 2,1 0-3,1 0 3,0-1 0,-1-9 0,-3-1 0,-7-3 1,-3 0 4,-3-1-7,0 0 2,0 2 0,-6-2-6,-3 3 6,-3 0 0,3 4 0,3 0-4,-1 3-1,4 0-1,1 0 6,2 2-7,0-1 5,0-2-9,13-3-7,4 2 18,2-1-6,4-1 6,-4 1 0,7-1-2,-1-1 2,0-2 0,-2-1 1,-4 3 1,-4 1 6,-8-1-3,-2 0 15,-2 2 3,-3-2-6,1 4 20,-1 1-12,0 3-13,0 0 11,0 1-22,0 1 4,0 0-5,2 0-5,2 0-3,5 6-17,0 14 25,3 4-1,0 2-3,-1 3 4,-2 0 2,-2 0-2,-6-3 0,-1 2 1,0-4-1,-7 0 0,-8-3 2,-6 0 3,-1 0-3,-2-2-1,-3 1-1,0 0-14,-1-4-22,1 1-50,3-2-12,5-3-41</inkml:trace>
  <inkml:trace contextRef="#ctx0" brushRef="#br0" timeOffset="240148.7799">15602 11027 38,'0'0'107,"0"0"-42,0 0 25,0 0 42,0 0-33,0 0-31,20-78-54,-23 63 24,-8-2-24,-5 4-1,-1-2-10,-3-2-3,-4 4 0,3 1-2,-3 3 1,0 6 1,-1 3-3,1 0-3,0 3-3,0 15 9,3 9-3,2 6-3,2 6-13,8 7 18,5-3-1,4 2 2,3-1-11,15-3 14,12-4-6,3 1 3,5-4-1,1-2-1,-2 0 2,-4-4 0,-7-1 0,-7-2-6,-7-6 5,-8-2-1,-4-4 2,0-2-6,-12-1 12,-10-1-5,-8-2 28,-3-2-21,-3-2 15,1-3-21,-2 0 2,2 0 5,1 0-6,-2-1-3,5-4 0,1 2-15,6 0 0,9 3-50,0 0-95,5-1-192</inkml:trace>
  <inkml:trace contextRef="#ctx0" brushRef="#br0" timeOffset="241569.7263">15869 11332 214,'0'0'49,"0"0"-39,0 0 12,0 0 7,0 0 0,0 0-22,35 0 39,-16-8-13,2 0-26,2 0 9,2-5-13,0 3-2,-1-2 0,-6 0 1,-2 3-4,-5-1 2,-7 5 0,-1-1 8,-3 1 0,0 2-2,0 1-6,0 2 12,0 0-24,0 0 12,-4 8-10,-5 12 7,0 3-6,3 0 9,0 3-1,6-3 2,0-2-5,0-3 6,3-4-2,6 0 1,1-5 0,3-1-1,1-4 0,4-2 1,-2-2 6,5 0-4,3 0-3,0-14 3,3-4 1,-3-3 3,-2 2-7,-7 1 6,-5 4 1,-2 5-5,-4 3 29,-1 4-16,0 2-13,0 0-4,2 0 0,2 2-2,1 9-1,-4-1 3,2 4 1,-1-2 1,-4 0 0,-1 1 0,0 2 5,0-1-5,0-2 0,0-2 2,0 0-1,0-5 0,0 0-1,0-2 3,0-3-1,0 0-2,0 0 0,0 0 2,0 0 16,0 0-12,0 0-4,0 0-2,0 0 9,0 0-12,0 0 3,0 2 0,0-1-2,0 1 3,0-1-1,0-1 0,-1 0 1,1 0 16,0 0-3,0 0-2,0 0-12,0 0 15,0 0-10,0 0 10,0-8 0,0-8-14,7-7-1,4-2-1,1-7-12,2 2-9,1-2 6,3 5-14,-3 4 6,-2 6 15,-3 7-13,-6 6 17,-2 4 1,1 0 4,2 1-8,3 15-8,1 5 16,-1 3-2,2 0 6,-1 0 3,0 0-5,4 0-2,2-1 13,4-4-10,0-4 0,3-2-3,2-6-9,1-1-3,2-3-58,-6-3-132</inkml:trace>
  <inkml:trace contextRef="#ctx0" brushRef="#br0" timeOffset="241845.3225">16204 11071 495,'0'0'91,"0"0"-73,0 0-9,0 0-9,0 0-26,0 0-124,13-2-1,2 10 22</inkml:trace>
  <inkml:trace contextRef="#ctx0" brushRef="#br0" timeOffset="244089.1689">17538 9719 142,'0'0'126,"0"0"-28,0 0-51,0 0 9,0 0-5,0 0-40,19 0-3,-3 0-8,4-6 14,2 2-12,3-2 13,3 1-11,1 2-4,-3 2 0,-3-1 5,-3 2-8,-10 0 3,-4 0 0,-2 0 0,-1 0-16,-1 0 7,-1 5 3,2 6 2,-1-1 1,-2 4 3,1 2 0,-1 2 0,0 2 1,0 4-1,0 3 0,0 3 1,-4 2-1,-2 0 2,0 3-2,0 0 0,0 3 3,2 2-7,-1 2 5,2 0-1,-1-1 0,1 2 0,1-3 0,2 8 0,0 10 0,0 6 2,0 5-2,0 1 0,3-6-4,1 1 15,-2 0-6,-1-2-1,-1-2 3,0-3-2,0-4-1,0-4-4,0-1 0,0-3 0,0-3 1,0-1-1,-3-3 0,1-2 8,0-1-1,2-2-10,-1-2 3,-1 0 0,-1-4 6,2 2-2,-1-1-6,1 1 2,1 2 0,0-3 0,0 3 0,0-5 0,0-4-1,0-2 2,0-5-1,4 1 0,-2-2 0,1-4 3,-3-5-3,1-3 0,-1-3 0,0 0 4,0 0-5,0 0 2,0 1-1,0-1 5,0 0 1,0 0-6,0 0 1,-3 0 4,-12 0 5,-7 0-10,-3 0 0,-2 0 1,0 0 1,-3-1-4,-2-2 2,-6 3-24,-2 0 12,-8 0-69,-5 3-42,-3 9-40,-4 3-62</inkml:trace>
  <inkml:trace contextRef="#ctx0" brushRef="#br0" timeOffset="300196.6568">17533 9998 44,'0'0'81,"0"0"-3,0 0-14,0 0-4,0 0 14,0 0-40,0 0 10,0 0-1,-11-26-10,11 26 9,0 0-40,-1 0 2,1 0-4,0 0 0,0 0-2,0 0 2,0 0 0,0 0-4,0 0-7,3 0 1,16 0 7,7 0 3,9 0 2,6 0-2,4 0 0,4 2-1,0 1-13,0-1 8,8-1-12,4-1-16,6 0-6,9 0-24,7 1 23,4 1 37,7-1-15,1 1-26,-4-1-11,-2 2 28,-9 0 18,-9 1-30,-12-3 10,-10-1 3,-17 0 14,-14 0 10,-12 0 6,-6 0 97,0 0 39,-2-8-126,-10-1 18,-5 2-30,-2-2-1,-1 4 1,-1 1 3,4 1-6,1-1 2,2 0 0,1 1-6,1-1 3,1-1-8,1 2 9,4 1-5,2 1 3,2 0 4,2 1 0,0 0 0,0 0-3,0 0-7,3 0 9,10 0 1,3 1 5,1 7 1,5 2 5,1-1 5,0 3-14,-4-1 2,-3-1-4,-5 3 2,-4-3 4,-5 2-1,-2 2-5,0 2 3,-20 1 0,-5 2 7,-6 2-10,-2-1-30,0 0-64,2-6-149</inkml:trace>
  <inkml:trace contextRef="#ctx0" brushRef="#br0" timeOffset="300832.2511">19504 9768 245,'0'0'93,"0"0"-66,0 0-2,0 0 21,0 0 17,0 0-36,-9-31-27,9 31-4,0 10-7,0 14 6,0 9 5,0 3 2,1 3 1,4-3-3,-1-2 8,3 3-8,1-2 0,1 1 1,0-2 1,4-1-2,0 0-2,-2-1-53,0-6-76,-4-8-129</inkml:trace>
  <inkml:trace contextRef="#ctx0" brushRef="#br0" timeOffset="301363.8519">20060 9873 345,'0'0'71,"0"0"-42,0 0-25,0 0 1,0 0-10,0 0 5,-77 55 0,62-18 0,4-2-1,4-2 0,2-3 1,5-6 0,0-2-1,2-4 4,13-4-3,10-3 0,5-6 0,6-3 4,3-2 2,-2 0 0,-3-4-6,-4-9-5,-7-3 1,-1-6 2,-3-4 4,-5-6 4,-7-1-2,-1 0-4,-6 0 9,0 4-8,-12 3 1,-6 7-2,-1 6-30,-2 8-30,1 5-148</inkml:trace>
  <inkml:trace contextRef="#ctx0" brushRef="#br0" timeOffset="301849.6123">20420 9787 369,'0'0'26,"0"0"12,0 0-1,0 0-15,0 0-7,0 0-3,-19-24-12,19 24-10,11 0 7,9 0 3,7 8-1,6 2 4,5 2-3,1 0 0,-3 2-35,-2-1 15,-4-2-6,-5 1 19,-3-1-4,-3-1 6,-3 2 4,-9 3-2,-4 0 1,-3 0-2,0 1 4,-9 4 0,-11 0 28,-6-1-8,-3 4 11,-4-2-28,-2 2 2,-2 2-1,-2 2-4,-1 2-26,3-1-41,2 0-56,4-7-72</inkml:trace>
  <inkml:trace contextRef="#ctx0" brushRef="#br0" timeOffset="303165.9704">17549 11148 9,'0'0'78,"0"0"1,0 0 26,0 0-24,0 0-35,0 0-11,3 0-25,-1 0 3,2 0-13,7 0 2,8 0-5,8 0 3,6 0 0,6 0 0,5 0-5,3 0 3,2 0-16,3 0-8,0 0 13,3 0-41,4 0 13,-3 1-17,-1 3 20,-5-3 27,-3-1 4,-5 0 7,-3 0-2,-3 0 4,-6 0-2,-3 0 0,-8 0 2,-5-1 2,-6-4 18,-3-1 49,-1 0 35,-1 0-56,-1 0-7,-2-1 4,0-2-23,0 2-15,-9-2-9,-6 2 0,-2-1-1,0 2-4,1 1 0,3 1 4,4 1 1,3 2-2,2-2 3,1 3-2,0-2 1,2 0 0,1 2-4,0 0 4,0 0-2,0 0-4,0 0-15,0 0 7,0 5 0,8 4 14,3 2-3,1 0 3,1 0 0,-4-1 0,0 0 1,0 0-2,-5 0 1,-4 0 0,0 3-1,-1 3-2,-18 0 0,-5 2 3,-2-1-12,-2 2-25,1-1-91,0-6-61</inkml:trace>
  <inkml:trace contextRef="#ctx0" brushRef="#br0" timeOffset="303785.7517">19162 11087 208,'0'0'65,"0"0"-10,0 0-19,0 0-5,0 0 27,0 0-29,0 0-24,0-8-5,3 20-12,4 9 12,1 6 7,-1 1-6,1 3 14,1 2-4,-2-2-5,2 2 3,0 2-4,1-2-5,1-1 0,-3-5 3,-1-3-9,0-3-42,-1-4-14,0-6-35,-1-3-48,2-8-16</inkml:trace>
  <inkml:trace contextRef="#ctx0" brushRef="#br0" timeOffset="304164.714">19722 11142 475,'0'0'52,"0"0"-43,0 0-9,0 0 0,0 0 0,0 0 0,-9 1-30,9 14 18,-3 5 11,1 4 2,2 2 0,-1-2-1,-1 1 4,2-1-4,0 2-8,0-2 4,0 0-62,0-2-46,0-5-41</inkml:trace>
  <inkml:trace contextRef="#ctx0" brushRef="#br0" timeOffset="304800.6659">20020 11051 286,'0'0'111,"0"0"-9,0 0-62,0 0-14,0 0 5,0 0-31,-5 0 0,13 0-1,11 4-7,9 7 3,5 5 5,3 2-6,3 1 4,3 0-9,-3-1 9,-2-2-5,-4-3-21,-3 1 16,-5-3-9,-3-2 17,-5-2 0,-3-2-1,-3-1 3,-3 2 2,-2-5 0,-5 8-8,-1-4 6,0 6 2,-10 2 0,-13 4 1,-8-1 43,-9 4-5,-7 1-11,-6 1 7,0 3-32,5 2 2,4-2-5,5-1-9,5 4 5,4-2-68,3-3-60,8-8-111</inkml:trace>
  <inkml:trace contextRef="#ctx0" brushRef="#br0" timeOffset="309928.0167">5020 13601 80,'0'0'46,"0"0"48,0 0-7,0 0-35,0 0 45,0 0-66,0 0 4,-21-73 17,21 70-31,-1 1-5,1 2-16,0 0 3,0 0-6,0 8-13,0 16-13,0 10 26,6 6 3,2 3-1,-6-1 5,4 0-4,0-1 0,2-5 3,0 0-7,1-1 4,-1 0-3,2-4-33,-1 0-30,-1-1-15,-4-7-16,1-7-65</inkml:trace>
  <inkml:trace contextRef="#ctx0" brushRef="#br0" timeOffset="310459.6396">5059 13579 75,'0'0'23,"0"0"-20,0 0-3,0 0 0,0 0 11,0 0 19,0-50 12,0 50-2,6 0-40,7 20-7,4 7 7,5 7 8,8 3 4,3-1 5,1-2 4,2-1 16,1-2-17,-3-5 8,1-1-3,-1-6-23,2-1 12,0-4-13,-6-3 0,-7-6 5,-5 0-6,-7-4 0,-7-1 6,-2 0 1,-1 0 10,1-7 92,-1-15-83,-1-9 6,0-4-30,0-7 1,-10 0-3,-8-4 10,4 0-9,-3 3-1,0 2 2,1 5-8,5 6 5,-1 9-6,5 8-23,2 8-29,4 5 1,1 0-120,0 18-81</inkml:trace>
  <inkml:trace contextRef="#ctx0" brushRef="#br0" timeOffset="311827.2004">5900 13767 50,'0'0'37,"0"0"42,0 0-21,0 0-2,0 0 20,0 0-30,-30-56-20,22 55-8,0 1 31,-1 0-16,-1 0-33,-1 11 0,-1 6-6,-1 9-5,2 4 8,2 1-3,5 1 5,1-3-6,3-3 7,0-5-7,10-3 5,5-5-46,5-2 47,0-4 1,0-6 0,2-1 4,-1 0-2,2-3-4,-4-10-6,0-2-28,-8-1 15,-7-1 3,-4 0 18,0 1 11,0-3-5,-9-2 10,2 3-12,-2-1-3,3 2 5,0 4-5,4 2-1,1 3 0,1 0 1,0 0 3,0-1-4,9 3 1,9 3-2,1 3-5,5 0 5,0 0-2,0 9-2,-5 5 4,-1 1 1,-4 2 0,0-1-2,-3 1 0,-2 1 2,-2 0 0,-1-1 0,-1 0-3,-1-3 3,2 0 0,3-6 0,2 0 1,-1-3 1,5-4-1,0-1 5,4 0 2,1-6-3,-1-9-8,-1-1 3,-9-1-30,0 0 16,-6 2 4,-1 3 10,-2 4 9,0 4 16,0 3 8,0 1-5,0 0-19,0 1-9,0 13-22,0 2 19,4-1 2,3-1-4,2-2 2,-1-2 3,7-2 0,-5-2 0,2-2 4,-3-4-14,3 0 10,1 0-18,1-16 17,-2-5-18,-2-2 11,-5 2 8,-4 2 14,-1 0 38,0 4-13,0 2-17,0 5 43,-1 4-55,-1 1 8,2 3-18,0 0-3,5-1-6,14-3-16,8 1-10,0-1-9,4-1-54,-1 3-5,-3 0-93</inkml:trace>
  <inkml:trace contextRef="#ctx0" brushRef="#br0" timeOffset="313431.5948">8456 13180 28,'0'0'107,"0"0"-5,0 0-20,0 0 26,0 0-37,0 0-28,0 0-40,4-24-3,-4 43-15,0 19 10,0 12 5,0 4 8,0 2-8,3-6 12,2-1 4,-1-6-10,1-2 5,-2-3-11,0-5 3,-3 0-3,0 1 1,0 0-2,0-1 1,0-5-39,0-7-13,0-4-22,0-8-90,0-9-19</inkml:trace>
  <inkml:trace contextRef="#ctx0" brushRef="#br0" timeOffset="314033.2357">8404 13067 129,'0'0'18,"0"0"104,34-101-40,-10 75-27,4 7-19,3 7-10,2 9-22,6 3 2,-1 0-8,-4 18 2,0 8 0,-7 1 0,-8 3 3,-8 1-9,-8 4 7,-3 1-1,-12 5 7,-21-1-2,-4 1 0,-6-5-5,4-5 0,4-6-10,4-6 4,10-8-11,8-5 13,1-5 4,7-1 0,2 0 7,3 0 10,0 0-4,0 3-13,5 7-15,19 3 8,4 5 7,9 5 11,-1 0 17,1 2 11,-4 0-23,-5 1-12,-2 1-4,1 0 0,-3 1 1,-2-2-1,0-2 0,-5-1-1,-5-2-21,1-2-37,-4-3 14,-4-4-41,-2-5-82</inkml:trace>
  <inkml:trace contextRef="#ctx0" brushRef="#br0" timeOffset="314666.8026">9075 13049 214,'0'0'72,"0"0"20,0 0 5,0 0-24,0 0-59,0 0-14,0 7-33,3 36 32,3 14 0,2 6 1,-2 3 7,1 1-7,2-1 1,-2-5 2,-2-2 1,2 0-4,2-5 0,0-3 0,0-4-7,1-4-36,-5-7-58,3-7-40,-2-12-53</inkml:trace>
  <inkml:trace contextRef="#ctx0" brushRef="#br0" timeOffset="315254.1149">9727 13263 313,'0'0'46,"0"0"-36,0 0-7,0 0-3,0 0-9,0 0 8,-102-8 2,77 32-4,1 9 12,4 8-9,3 6 0,4 3-6,5-3 6,1-3 6,4-3-4,3-8-2,0-6-6,7-7 6,14-7-2,3-5 4,6-5 5,8-3 2,4-2 12,6-17 17,-2-4-37,-2-3 4,-6-1-3,-11 0-2,-9-3 18,-6-2-11,-9-1 11,-3 0 19,0-1-18,-9-1 15,-9 4-25,-4 0 11,0 9-20,0 5-3,0 8-28,3 9-59,2 0-65,3 0-59</inkml:trace>
  <inkml:trace contextRef="#ctx0" brushRef="#br0" timeOffset="315786.393">9582 13267 64,'0'0'52,"0"0"-7,0 0-21,0 0 9,0 0-14,0 0 26,-68-13 15,50 27-60,0 8 0,-1 5-2,5 4 2,2 1 9,6 0-7,6-4 9,0-1 25,0-5-4,8-4-20,11-5-11,9-5 1,7-4 18,7-4-19,5 0 9,5-6-10,-2-6-10,-3 0-10,-6 3-49,-10 3-7,-4 1 0,-8-1-89</inkml:trace>
  <inkml:trace contextRef="#ctx0" brushRef="#br0" timeOffset="317311.651">10078 13183 69,'0'0'70,"0"0"7,0 0 15,0 0-31,0 0-7,0 0-21,0 0-11,-5-14 11,5 14-33,0 0 9,0 0-9,0 0-4,3 0 4,9 0 0,3 0 2,4 0-4,1 10 1,4 3 1,1 3-1,5 2 1,1-1-1,2 0 3,-2-2-1,-1 0-1,-3-2 2,0 0-2,-9-3 0,-3-1 0,-6-2-6,-3 1 6,-2-3-3,-2-1 2,-2-1 1,0 1-6,0 1 6,0 3 0,0 0 1,-9 5 4,-6 2-5,0 2 0,-3 2 1,-6 2 9,3 1-10,-4 2 0,-2 4-1,-3-3 7,3 2-9,0-2 3,2-4 0,6-2 4,2 1-4,4-2-1,4 0-12,3 0-23,4-5-39,2 0-61,0-8-23</inkml:trace>
  <inkml:trace contextRef="#ctx0" brushRef="#br0" timeOffset="319586.804">9332 12894 18,'0'0'24,"0"0"22,0 0 2,0 0-24,0 0 11,0 0-2,-11-42-9,8 39-13,-1 0-7,4 0 17,-3 0-4,3 3 8,-3-2 23,-2 1-28,-2-1 4,-2-1-19,-1 2 14,-1 1 13,-4 0-32,3 0 0,-4 3-2,4 6 5,0 3-7,2-2 4,2 2 0,-1 4-3,4-1-1,-2 2 4,1 1-3,0 2 3,3-2-5,0 2 5,2 1 0,1 0 0,-2 3 2,2 1-2,0 3 0,-1-1 0,-1 1 5,-1 1-3,-1-2-2,1 3 0,3-1 3,-2 1 10,1-3 11,1 0-19,-2-1-1,2 1 0,-1 0-4,-1-2 0,2 1 3,0-3-4,0 1 2,0-2-1,0 1 0,0-1 13,0 1-13,0 0 0,0 1 0,0-2 6,0 1-4,0 1-2,0 2 7,0-4-5,0 2 37,3 0-20,5-1-15,5-1 4,-1 1 1,1-2-9,3 0 0,0 0 0,0-1-7,5-1 7,1-1-21,3-4-18,6-2-70,4-9-50,3-3-140</inkml:trace>
  <inkml:trace contextRef="#ctx0" brushRef="#br0" timeOffset="320362.6565">10030 12904 70,'0'0'67,"0"0"7,0 0-6,0 0 5,0 0-33,0 0 9,0 0 17,-12-11-32,12 9 7,0 2-23,0-1-2,0 1 2,0 0-18,0 0-2,9 7-8,1 15 10,7 7-1,4 4 1,1 2 0,0 1 0,1 2 3,4 1-3,-2 6 0,0 3 0,-1 3-1,-4 2 3,-4-2-2,-2 0 3,-4-1-1,-3-3 10,-2-4-9,-5-1 0,0-1-1,0-1 5,-21 4-7,-7 2 0,-8-2 5,-6-2-1,-1-1-1,3-3-3,1-4 0,3-2-27,4-5-1,6-12-111,5-12-132</inkml:trace>
  <inkml:trace contextRef="#ctx0" brushRef="#br0" timeOffset="322857.6491">10279 13440 7,'0'0'36,"0"0"-4,0 0 7,0 0 9,0 0 8,0 0-26,-25-57 17,23 51-11,-1 2-27,2 1 14,-2 3-3,3 0-7,0 0 5,0 0-18,0 0-7,0 7-10,0 11 8,0 5 6,0 1 6,6-2-3,-2-1 1,2-3 0,0-3-1,-3-4 0,3-1 0,-5-5 0,1 0 0,-2-4 0,1-1-2,-1 0 3,2 0-1,1 0 0,0-11 5,2-7-11,-1-3 7,-1-1-2,0-1 1,-3 1 0,0-1 1,0 0 1,0 2-1,0 3 5,0 4-1,0 4 2,0 6-4,0 3 1,0 1 36,0 0-36,0 0-3,0 0-1,0 0-20,0 8 18,0 10-2,0 2 4,3 1 4,-2-2-3,1 1-1,-2-3 0,0-4 1,0-2-1,0-5 1,0-3 2,0 0-3,0-3 4,0 0-4,0 0 4,0 0-1,0-14 12,0-5-13,1-4-2,-1 2 0,0-1 1,0 2 10,0 3 5,0 4 9,0 5 16,0 4-40,0 4 11,0 0-12,0 0-9,0 0 6,0 15-21,0 5 24,0-2-2,3 1 7,2 1-8,-2-4 5,0 1-2,-2-4 0,1-1-27,1-1-1,-3-2-35,6-2-57,-5-2-59</inkml:trace>
  <inkml:trace contextRef="#ctx0" brushRef="#br0" timeOffset="323811.5508">10644 13063 49,'0'0'55,"0"0"72,0 0-40,0 0-7,0 0 8,0 0-43,0-41-45,0 48-7,3 20-10,5 12 15,3 11 2,-1 3 7,0 3-5,-1 1-2,0-3 4,-3 0-2,-3-1 23,0-2-25,0-1 1,-1 1 4,1-5 2,0-2-7,0 0 0,-3-3-16,0-7-7,0-5-44,0-8-43,0-9-39</inkml:trace>
  <inkml:trace contextRef="#ctx0" brushRef="#br0" timeOffset="324404.1633">11049 13138 78,'0'0'34,"0"0"30,0 0 14,0 0 13,0 0 4,0 0-52,1-39-43,-1 55-4,0 17 4,0 11-5,0 4 10,8 0 3,4-1 0,3-3-8,4-8 0,1-3 4,2-3 2,5-8-6,1-1 0,2-6 8,3-7-6,1-5 5,-1-3 0,0 0-5,-5-9 25,0-9-16,-2-6 2,-7-3 21,-1-6-33,-1-3 24,-3-4-25,-6-1 2,-2-3-3,-3 0 1,-3 5-37,0 6-33,0 10-21,-3 11-48,-8 6-86</inkml:trace>
  <inkml:trace contextRef="#ctx0" brushRef="#br0" timeOffset="324827.3973">11326 13231 132,'0'0'75,"0"0"1,0 0 1,0 0 5,0 0-49,0 0-33,0-20-10,0 46 3,0 10 7,8 7-3,-2 1 10,0 1-7,0 3 21,-3-5-8,0-3 13,0 0-21,-2-4 3,2-1 8,0-2-12,0-5-4,0-2 0,2-5-8,0-6-18,0-4-46,4-8-69,-1-3-39</inkml:trace>
  <inkml:trace contextRef="#ctx0" brushRef="#br0" timeOffset="325507.0641">11825 13213 17,'0'0'105,"0"0"18,0 0 22,0 0-61,0 0-24,0 0-58,-18-6 6,18 6-16,0 0-3,7 0 5,11 9-1,8 6 8,6 1-2,3 4 1,-1 0-6,-1-2 3,-2-2-13,-4-2 16,-3-2 0,-2-3-4,-2 0 3,1-3 2,-4 0-1,-3-2 2,-1-2 0,-4-1-2,-3 1 0,-3-1 0,0 3-6,-1 0 6,-2 5-2,0 6-1,0 5 3,-9 5 3,-12 5-1,-3 2 0,-6 1 7,-4 0-2,4-1-1,3-4 2,0 0-2,3-6-4,5 2-2,2-3-6,3 0-24,5-3-98,1-5-88</inkml:trace>
  <inkml:trace contextRef="#ctx0" brushRef="#br0" timeOffset="328248.5959">12869 13428 155,'0'0'197,"0"0"-88,0 0 16,0 0-66,0 0-37,0 0 21,0 0-31,-9-24-2,9 17-5,12-3-5,10 0-1,8-1-2,6 3-1,6 0-6,-3 3-9,-1 4-23,-6 1 2,-10 0-82,-7 11-25,-10 5-71</inkml:trace>
  <inkml:trace contextRef="#ctx0" brushRef="#br0" timeOffset="328464.7667">12872 13615 155,'0'0'124,"0"0"-52,0 0-1,0 0-31,0 0-40,0 0 0,33 0 7,-6-6-3,4 2-8,0-1-12,-1 3-88,-3 2-19,-9 0-65</inkml:trace>
  <inkml:trace contextRef="#ctx0" brushRef="#br0" timeOffset="330224.3816">14445 13049 110,'0'0'75,"0"0"20,0 0-49,0 0 36,0 0-14,0 0-41,0 0 14,12-54-15,-12 52-9,0 1-8,0 1-9,-12 0 0,-4 0-10,-7 0-18,-3 0 21,-3 7 1,-4 3 5,3-3-5,2-1-21,7-1 18,6-3 9,3 0 0,4 1-2,2-3 2,0 0 0,5 1 0,-1-1 1,2 0 3,0 0-4,-1 0 3,1 0 7,0 0-7,0 6-6,0 6-3,0 8 6,0 9 1,0 10 10,4 6-10,4 8 13,-1 4 0,2 2 6,0-1-13,-1 3 10,1-1 11,-1-2-23,-3 5 2,3 4-7,-7-3 6,-1 3 8,0-2-8,0-1-6,0 3 0,-1-4 4,-2-5-6,1-2 2,-3-8 0,1-2 1,-2-3 2,2-1-3,-1 0 0,-2 5 0,-2-3-2,-3-1 2,1-5 0,2-8 2,2-2 1,-2 0-5,0 0 2,3 5 0,-6 1 1,6-3 2,0-5-4,3-12 1,2-4 0,1-4 0,0-4 0,0 0 0,0-2 2,0 0 2,0 0-5,0 0 1,0 0 0,0 0 2,10 0 2,14 0-2,9-4-2,10-12-6,11-3 6,1-2-15,5 1-14,-8 1-10,-6 4-51,-5 3 22,-3 0-52,-5 0-51</inkml:trace>
  <inkml:trace contextRef="#ctx0" brushRef="#br0" timeOffset="331569.3298">15247 13031 10,'0'0'82,"0"0"-8,0 0-8,0 0-18,0 0 9,0 0-37,0-70-18,-10 63 45,-4 1 3,1 3-43,-5 3 29,-2 0-24,-2 0-12,0 6-4,1 11 4,-5 5-6,1 8 6,0 8 0,0 6 0,6 7 6,5 3-6,8 0 5,6-1-3,0-8 19,3-7-15,16-10 2,2-5 15,7-5-20,5-5 8,6-5-9,1-2-2,2-6 0,1 0-49,-5 0-35,-6-1-84,-5-13-87</inkml:trace>
  <inkml:trace contextRef="#ctx0" brushRef="#br0" timeOffset="332231.0677">15456 13246 35,'0'0'101,"0"0"10,0 0-53,0 0-38,0 0-3,0 0-16,-37 57 26,34-36 4,0 2 9,3-2 11,0-3-36,0 0 10,10-4 4,2 0-22,6-6-7,0-2 0,4-2 0,5-4 11,3 0-11,0-7-10,-3-6 3,-8-4-46,-4-2 37,-6-2 1,-7 0 15,-2-4 4,0 3-1,0 2-3,-2 2 2,-5 6 2,0 2 10,0 2-13,4 5 1,0 1 14,3 1-13,0 1 16,0-2-19,0 1 5,0-1-1,0-2 4,0-2-8,9 1 0,0-3 0,2 0-1,-1-1 1,-3-3 0,1 3 4,-5 3-1,0 1-3,-3 5 0,0 0 1,1 0-5,3 0 4,1 8-5,3 10-1,1 3 0,0 2 5,2 0 1,0 0 0,0-3 4,0-2-2,-2-3-2,-3-1 0,-1-3 0,-2 0-1,-3 0 1,0 2-22,0 2-17,-4 3-61,-10 0-12,-5-1-32</inkml:trace>
  <inkml:trace contextRef="#ctx0" brushRef="#br0" timeOffset="332868.2542">16157 12924 353,'0'0'87,"0"0"-52,0 0 4,0 0-39,0 0-2,-80 51-4,61-9 1,2 4-2,4 2 8,5-3-1,5-5 25,3-4-14,0-4 13,12-8-19,7-1 5,5-5-8,1-5 0,4-3-2,-1-9 8,-1-1 4,2 0-5,-3-6-6,-2-12 7,-2-5 3,-5-1-8,-2-6 12,-5 0 12,-4-3-21,-4-2 18,-2 1-18,0-1 6,-9 0-3,-6-1-8,-4 1-1,-2 6 0,1 4 1,-2 11-9,-2 9 7,-4 5-1,-2 16-1,0 16 0,3 7-3,9 3 6,11-3 0,7-2-6,0-5-11,15-7 0,12-1 11,5-5-23,6-1-1,1-7-93,-5-6-99</inkml:trace>
  <inkml:trace contextRef="#ctx0" brushRef="#br0" timeOffset="333516.6855">15464 13255 19,'0'0'54,"0"0"-10,0 0-30,0 0 0,0 0-14,0 0 0,-17-1 15,17 1-1,0 0 16,0 0-11,0-2-5,0-1-10,6-1-2,6-5-2,7-1 0,4 2-12,-1-2-52,2 5-49</inkml:trace>
  <inkml:trace contextRef="#ctx0" brushRef="#br0" timeOffset="335912.051">17734 13058 10,'0'0'133,"0"0"-2,0 0-27,0 0-3,0 0-29,0 0-58,0-8 18,0 8-16,8-1-7,11-3-6,9-1 10,8-1-7,3 0-6,2-2 0,3 2-5,1 2-37,-2 1-11,-7 3-38,-9 0-64,-15 2-42</inkml:trace>
  <inkml:trace contextRef="#ctx0" brushRef="#br0" timeOffset="336814.3035">18714 12837 84,'0'0'97,"0"0"-16,0 0-51,0 0 15,-4-81 16,-5 61-46,0-3 21,-3 0-2,-4 1-17,-3-2 9,-3 2 7,0 2-23,1 3 22,0 5-31,2 6-1,-2 2 0,0 4 4,-3 0-9,3 6 5,-1 12 0,6 3-1,1 9-6,4 4 7,7 9-4,4 6-3,0 7 5,7 3 2,16-5 0,3-3 0,4-6 3,2-4-5,-3-5 2,-2-3 0,-3-3 1,0-3 2,-6-1-3,-5-3 0,-5-5 0,-8-2 1,0-1-1,-4-3 2,-19 2 14,-6-2-2,-3-5 5,0-2 0,2-5-15,2 0 14,0 0-17,0-5-1,-1-5 0,2-3 0,5 2-12,6 0 9,5 1-32,8 2-18,3 0-90,2 0-202</inkml:trace>
  <inkml:trace contextRef="#ctx0" brushRef="#br0" timeOffset="337784.8682">18746 13144 124,'0'0'87,"0"0"-47,0 0-11,0 0-22,0 0-7,0 0 0,0 4 1,12-4 31,4 0 14,2 0-11,3 0-35,-3-1 7,1-5-7,-4 1 0,-6-2 12,-1-4-5,-2-1-4,-3-3-3,-2 1 2,-1 6 2,0 0-3,0 2 1,0 3-2,0 3-2,0 0 1,0 0-9,-1 1-38,-4 13 33,1 3 2,1 1 13,3 1-3,0 1-1,0 1 4,0 0 0,9-3 2,4 2-2,2-4 0,1-4 0,-1-1 0,0-5-1,-1-5-1,-1-1 2,-3 0 0,3-1 9,0-11-9,0-6 5,2-2 14,0-1-19,0 3 12,-2 2-12,0 3 0,-2 6-3,-3 2 6,-4 2 2,-1 3-5,3 0-5,0 0 2,-1 0-5,1 10 8,-2 1 0,-1 0 0,0-1 7,-1 1-6,0 1 15,-2-2 10,0 0-18,0-4 1,0-2-7,0-1-2,0-3 1,0 0 7,0 0-8,0 0 12,2-3 5,1-14 18,1-4-35,4 0 0,3 3 1,-1 1 5,2 4-6,2 1 24,0 2-22,2 3 5,-1 6-7,2 1-3,-1 0 0,2 0-1,0 4 1,-2 4 3,0 0 0,-2-1 0,-3 2-3,-1 2 2,1-1 1,-1 1-9,2-4-8,-2 1-40,1-3-37,-5-2-45,-2-2-85</inkml:trace>
  <inkml:trace contextRef="#ctx0" brushRef="#br0" timeOffset="338020.6856">19064 12891 323,'0'0'103,"0"0"-69,0 0-33,0 0 1,0 0-2,0 0-28,-11-33-83,11 33-65,0 3 56</inkml:trace>
  <inkml:trace contextRef="#ctx0" brushRef="#br0" timeOffset="338995.3882">19744 12712 63,'0'0'43,"0"0"35,0 0 12,0 0-11,0 0 16,0 0-31,-25-65-1,16 65-48,-5 4-12,-5 21-6,-7 9 3,1 10-2,0 5 2,2 4 0,2 0 2,6-4-2,2-3 0,7-7 2,5-6 2,1-6-4,3-3 1,14-4 9,5-5-7,4-5 1,6-5-4,4-5 0,6 0 14,0-6-8,2-8-6,-4 0 0,-6-5 0,-5-2 4,-4-3-4,-4-5 0,-2-2 1,-4-4 3,-1-4-4,-10-6 0,-4 1 0,0 1 2,-4 4-2,-16 7 0,-1 3 3,-6 6-8,1 7 8,-1 6-3,0 4 0,2 4 0,1 2-1,3 6 1,0 18 0,-1 11-3,4 8-5,1 3 6,10-1 0,5-7 2,2-7 13,2-5-10,18-5-3,9-6 0,7-2 9,10-7-22,6-4 13,6-2-49,-1 0-125,-9-9-184</inkml:trace>
  <inkml:trace contextRef="#ctx0" brushRef="#br0" timeOffset="341347.5365">15238 14298 19,'0'0'75,"0"0"22,0 0-5,0 0-9,0 0 18,0 0-46,0 0-4,-34-80-31,27 67-17,-1-1 3,1 1-6,-6 1 0,-1 0 0,-7 0 4,-2 3-4,-5 6 0,0 0 0,-1 3 19,0 0-17,2 8-4,1 11 1,7-1-1,3 3-5,6 3 7,7-1 0,3 2-6,0 0-8,14 1 13,8 1 1,8-1 0,3-4 3,4 1-3,2-2 0,1-1 0,-2 0 4,-4-1-6,-4 1 2,-6 1 0,-6-3 0,-5 1-3,-7-2 2,-4 1-2,-2-2 3,0 1-3,-11-1 6,-8 0 2,-7 0 20,1-2-18,-1-4-4,0-4-3,2-3 2,2-3 6,-2 0-5,1 0-6,1 0-4,0 0-39,6-3-19,5-4-59,6-4-121</inkml:trace>
  <inkml:trace contextRef="#ctx0" brushRef="#br0" timeOffset="342552.5041">15437 14598 107,'0'0'66,"0"0"-40,0 0 25,0 0-31,0 0 6,0 0 18,37 2-13,-16-2 15,4-8-42,2-5 4,0 2-8,3-4 12,-5-3-14,-1-2 2,-5 1 0,-5 2 7,-7 3-4,-5 4-3,-2 4 0,0 0 6,0 4 5,0 1-9,0 1 3,-3 0 8,-1 0-13,-3 16-3,3 5-1,-1 2 4,4 2-4,1-2 14,0-3-6,0-2 22,0-4-1,4-3-10,1-2-15,3-1 1,0-4 2,1-1-2,2-3-1,0 0 0,5-3 6,3-13 0,-1-4-4,1-2-1,-1 2-1,-3 2 5,1 3-5,1 3 0,-2 3 1,-2 5-3,2 2-4,-1 2 1,1 0-3,-1 0 4,-2 0 1,0 6 3,-4 1 0,-4 1 0,1-1 0,-2 1-1,-3 2 1,0 0 0,0-3 8,0 1-7,0-4-1,0-4 0,0 0 4,0 0 3,0 0 0,0 0 20,1-13-11,6-7-15,4-2-2,4 1-1,0 3-10,0 2 7,-2 6 6,-2 4-1,-1 3 0,1 3-5,1 0 1,1 0 4,0 0 0,1 9-3,-2 0 5,-2 0-4,2 0 2,-1 1 0,-1 1-2,2-1 2,0 1 0,3-4 0,-2 1-72,2-2-1,-4-3-92,-5-3-61</inkml:trace>
  <inkml:trace contextRef="#ctx0" brushRef="#br0" timeOffset="342790.7446">15795 14247 410,'0'0'66,"0"0"-21,0 0-37,0 0 4,0 0-12,0 0-74,-18-24-154,27 31 48</inkml:trace>
  <inkml:trace contextRef="#ctx0" brushRef="#br0" timeOffset="343674.7699">16477 14178 29,'0'0'68,"0"0"14,0 0-32,0 0 16,0 0-21,-85-8-41,66 28-1,3 4 1,3 6 20,1 5 3,4 2-20,2 4 25,6 3-13,0-1 6,0 1 32,0-3-48,2-5 21,10-6-30,4-8 12,2-5-13,6-5 3,4-6-2,4-6 13,4 0-12,5-4 13,1-14-14,0-7 0,-4-2 7,-5-4-2,-6-4 0,-9-4-5,-6 1 14,-9-2-12,-3 1-2,0-4 0,-15 2 18,-4 1-11,-5 1-2,-1 4-5,1 5 5,2 8-3,3 8-2,3 7 0,-1 7-2,1 0 12,1 16-11,-3 11 1,5 8 0,0 6-9,4-1 9,4 1 0,5-6 0,0-7-2,3-4-4,15-5 8,6-2-2,7-5 0,6-8-4,5-4-28,3 0-50,0 0-156</inkml:trace>
  <inkml:trace contextRef="#ctx0" brushRef="#br0" timeOffset="344561.2286">19167 13947 10,'0'0'95,"0"0"14,0 0-44,0 0 22,0 0-45,0 0-23,-91-29 23,71 30-38,-4 13 2,-4 5-6,-2 9 12,0 9-8,2 6 4,0 9 13,5-3 10,1 1-10,2-3 17,7-7-23,3-4-12,7-4 32,3-5-27,0-3 1,7-1 3,8-2-5,6-2-7,4-1 0,5-5 7,1-6 2,7-3 1,0-4-10,4 0 0,1 0-22,-4-4-11,-3-3-38,-3-3-95,-8-2-47</inkml:trace>
  <inkml:trace contextRef="#ctx0" brushRef="#br0" timeOffset="345481.1636">19392 14222 219,'0'0'61,"0"0"16,0 0-12,0 0-27,0 0-23,0 0-15,-30 6-3,18 10 0,5 2 6,1-1 3,3-1 23,3-2-28,0-1 44,0-1-26,1-1-15,11-4 6,3 0-4,2-3-6,2-4 0,0 0 2,2 0 0,-2 0-2,-3 0 0,-5-1-2,-3-7-3,-2-1 5,-2-2 0,-1-1 3,0 0-10,0 2 11,-3 0-7,0 2 3,0 2 0,0-1 2,0 0-2,-6-1 0,-1 1-1,-1-2-1,1 0 2,0 0-4,0 0 4,4 3-1,2 1 1,1 1 0,0 4-1,0-3-3,0 0 2,0 1 2,0-2 0,11-2-6,5 0 4,4-3 0,0-3 2,7 1 0,-2 1-1,2-1 1,-6 1 0,-2 0 0,-4 0 6,-7 2-6,-2 1 11,-3-4 10,1 4 9,-1-2-28,4 1-2,-2 2 0,-2 2 2,-1 1-4,-1 1 2,-1 2 0,0 0 0,2 5-7,2 15-3,2 6 9,3 5 1,0-3-1,3-1 2,-2-1-1,-2 1 0,-5 0 3,-3-1-3,0-1 0,-12 1 3,-9-5-3,-3 0 0,-1-4-5,1-4-17,0-2-31,2-3-6,4-3-104,3-5-62</inkml:trace>
  <inkml:trace contextRef="#ctx0" brushRef="#br0" timeOffset="346737.6271">20318 13863 70,'0'0'77,"0"0"11,0 0-48,0 0 32,0 0-37,0 0-32,-70-30 33,60 30-31,-5 9 1,-5 9-6,-2 8 3,2 7 30,-2 6-25,3 4 22,2 8 4,1-5-32,7-2 26,1-7-11,8-5-1,0-5 16,0-4-30,10-4 7,7-2-5,1-1-3,5-5 22,2-4-19,0-4 8,3-3 2,3 0-10,3-1 12,-1-12-14,-1-3 2,-3-5-2,-2-1 4,-2-4-7,-2-2 1,-6-6-7,-5 1 6,-5-4-10,-6-1 5,-1 0 5,0-1-16,-11 3 15,-9 2 2,-7 5 0,0 6-3,1 5 13,0 8-10,-1 5 0,0 5 1,2 2 0,1 17-1,4 7 0,3 4-4,7 0 0,4 0-1,6-1-2,0-7 7,3 1-6,20-4 6,8-4-4,8-7-35,3-6-77,-1-2-70</inkml:trace>
  <inkml:trace contextRef="#ctx0" brushRef="#br0" timeOffset="348297.1376">20705 12604 0,'0'0'28,"0"0"-17,0 0 11,83-37 11,-60 28 16,-4 0 7,-3 3-27,-2 2-8,-1 2 4,-2 2-19,-2 0-5,-4 0-2,-3 0 1,0 0 0,-2 0 14,0 0 29,0 0 27,0 0-53,0 0 5,0-2-9,0 2-9,0 0 16,1 0-5,1 0 0,-2 0-2,3 0-11,1 0-2,2 0 13,0 0 11,1 0 7,-4 0-24,0 0 0,-1-1-7,-2 1 10,1 0-10,1-1 7,6-1-7,6-1 18,3 0-13,4-3 3,-2 3-8,1-1 4,2-1-7,-2 1 3,-1-1 0,-8 3 0,-5 2 1,-4 0-1,-1 0 0,-1 0 0,0 0-1,0 0 1,0 0 0,0 0 0,0 0-15,0 0 13,0 13 2,0 6 0,0 4 1,-3 5 2,-3 4-4,1 4 1,-1 5 0,0 5 1,3 5 2,0 2-3,3 2 0,0-3 1,0 1-6,0-1 5,0 4 0,-2 3 5,-3 2 1,-5 0-6,1-1 4,2 0-4,2-1 18,5 1-16,0-1-1,0-2 6,0 0-3,0-1-4,0-2 0,0-3 0,0-3 23,0 1-20,0-3 12,0-2-15,-4-2 11,0-1-13,-1-4 2,0 4 0,1 0 4,1-2-1,1 1-3,1-4 0,1 1 0,0-3 0,0 1 1,0-2-1,0-1 0,4-6 3,1-1-6,1-6 3,0-4 0,0-4 2,-2-4 2,-1-2-4,-1-2 0,-2 0 0,0-1 0,0-1 0,0-1 0,0 0 1,0 0 2,0 1-3,0 1 0,-2-1 0,-15 2 4,-12 0-4,-7 1-14,-4-3 4,-11 2-40,-4 1 20,-7 6-47,-10-1-80,2-2-108</inkml:trace>
  <inkml:trace contextRef="#ctx0" brushRef="#br0" timeOffset="349691.6149">21940 12510 407,'0'0'94,"0"0"-37,0 0-33,0 0-17,0 0-7,0 0 0,-91-9 0,72 9 0,-1 0 7,5 0-8,1 0 1,-3 0 0,-1 5 0,1 2-2,0 1 1,1-2-1,7-2 4,2-1-6,4-2 4,2-1 0,1 0 0,0 0 4,0 2-8,0-2 1,0 3 3,0 3-15,0 6 1,0 6 14,0 3-3,0 5 5,0 2-5,0 4 6,4 7 0,1 5 22,1 3-20,1 3 17,-1 2-22,0-4 3,2 2 7,-1-2-8,2 3-2,0 2 0,-3 1 7,2 2-7,0-1 0,-3-1 0,1-2-1,-4-4 5,1-3-4,-2-6 0,-1 1 1,0-1-1,0 3 0,0 4 0,0 7 13,0 1-6,9 3 10,1-1-17,4 1 6,-1-2 4,-2-5-6,3-2-4,-3-9 0,-2-5 9,1-5-9,-4-6 0,-3-6 0,0-4 0,-3-5 7,0 3-8,2-2 1,-2-1 0,0-1-1,0-3 1,0 1 0,0 0 0,0-2 7,0 1-7,0 3 0,0 3 0,0-2-3,0 3 6,0-2-3,0 2 0,0-2 1,0-3 0,0-2-1,1 1 0,5-2 1,8-2 3,5-1-8,11 0 3,10 0-18,6-7 15,5-5-45,0-2 4,0 1-67,-4-4-92</inkml:trace>
  <inkml:trace contextRef="#ctx0" brushRef="#br0" timeOffset="350590.2312">22962 12522 179,'0'0'88,"0"0"-50,0 0 33,0 0-43,0 0 14,0 0-25,-85-47-10,67 47 5,-6 0-12,-3 0 6,-3 13-12,-3 6 7,0 9-1,-5 6 17,-1 5-11,0 3 41,-1 0-13,9-1-10,8-2-3,9 0-16,12-3-3,2-3 7,5-5-1,17-4 17,9-3-20,8-3 3,7-6 2,4-3 0,3-3-20,1-5 1,-5-1-52,-4 0-67,-12 0-165</inkml:trace>
  <inkml:trace contextRef="#ctx0" brushRef="#br0" timeOffset="351411.0404">23102 12777 79,'0'0'82,"0"0"-40,0 0 31,0 0 2,0 0-74,0 0-1,-42 31 3,31-8 6,2 0 31,4-1-8,2-4 2,2-1 21,1-3-31,0-2 7,0-2-31,9-3 6,1-1-2,5-5-4,4-1 6,1 0 0,5 0 8,-1-8-12,-4-8-2,-3-2-16,-6 0 11,-2 0-23,-5-2 12,-2 1 8,-2-1-12,0 4 16,-3 3 5,-9 0-1,1 5 0,5 1-3,0 4 3,2 2 0,4-1 2,0 2-2,0 0 7,0 0-8,0 0 1,0-2 0,0-1 0,12-4 0,6 3 0,1-3 1,0-1 2,-3 0-3,-3 1 0,-4 0 0,-2 2 4,-1-1-1,1-1 14,-3 3 8,-3 0-18,1 4 10,-2 0-17,1 0 3,1 0-8,1 0-7,4 4 8,1 5 3,2 6-1,-1 3-4,0 2 9,0 2-3,0 3 5,-2-3-1,-1 2-4,2-3 0,-8 0 0,0 0 1,-8-1 5,-10-1-6,-4-4 0,-3 2-3,-1-4-11,4-3-43,1-1-62,6-9-134</inkml:trace>
  <inkml:trace contextRef="#ctx0" brushRef="#br0" timeOffset="355037.8022">23071 13833 97,'0'0'75,"0"0"-35,0 0 31,0 0-15,0 0 11,0 0 6,-14-51-36,10 40 33,-2-2-46,-1 1-12,1-2-7,-2 1-2,-1 1-3,0-1 0,-1 5 0,-3-2 1,-4 3-1,-4 1 0,-3 0 4,0 4 0,-3 1-7,-1 1 3,-2 0 0,0 3-4,1 9 6,5 0-4,5 3 2,5 5-5,6 2-4,8 3 7,0 3-3,2 2 1,15-1-14,5-1 14,5-1 0,2-1 4,4-2-2,5 0 5,3 3-3,1 0 0,-4 3 1,-6 3-2,-5-1 1,-9 0 0,-8-4 1,-5-4 1,-5-3-2,0-1 5,-8-4 6,-12-2 32,-6 1-12,-3-4-5,-3-4 11,1-1-27,3-6 7,2 0-6,1 0-7,-2-6 0,0-6-4,0-4-15,-1 0-23,1 2-30,3 0 30,0 2-82,5 0-123</inkml:trace>
  <inkml:trace contextRef="#ctx0" brushRef="#br0" timeOffset="356519.0518">23213 14209 106,'0'0'148,"0"0"-104,0 0-44,0 0 34,0 0-21,0 0-8,0 0 3,6 0-3,4 0 9,6-4 9,3-7-20,3-2 10,3-2-13,2-3 4,-3-5 0,-3 2 2,-3 0-4,-6 1-2,-2 6 0,-6 0 9,-2 5-1,-1 3 18,-1 3 13,0 1-15,0 2 8,0 0-13,0 0-16,0 0-6,0 0-11,0 11 7,0 7 4,0 3 6,0-1 1,0-1-3,0-1-1,0-3 2,0 0 3,0-4-6,0-2 1,3-2 0,0-5-4,1 0 4,-1-2 0,0 0-1,1 0 7,2 0-6,-2 0 2,2-2 4,3-10 3,2-2-6,2-1-3,3-3 0,4-1 0,2 1-4,-1 3 4,-3 4 0,-2 6 0,-3 4-1,1 1 0,-2 0-4,-1 10 5,2 5-10,-4 1 10,0-1-2,0 1 2,-3 2 0,0-1-2,-3 1 2,0 0 0,-3-3 4,0 0-1,0-1-3,0-5 0,0-2 1,0-2 8,0-5-6,0 0-3,0 0 6,0 0 2,0 0 15,0-10 1,0-11-20,6-2-4,6-6-5,3 0 3,1 4-2,-1 0-1,0 7 2,-1 7 3,0 1 0,-2 6-2,-1 4-3,2 0 3,-2 4-3,0 13 5,-3 1-7,0 0 8,-2 0-1,0-1 0,-1 1 1,1 0-2,3-2 1,2 1 0,1-2-1,1-4-18,2-3-50,0-5-28,0-3-81,-3 0-49</inkml:trace>
  <inkml:trace contextRef="#ctx0" brushRef="#br0" timeOffset="356788.6325">23578 13874 478,'0'0'11,"0"0"94,0 0-91,0 0-14,0 0-16,0 0-95,-15-17-55,15 17-39,8 0 100</inkml:trace>
  <inkml:trace contextRef="#ctx0" brushRef="#br0" timeOffset="358920.9399">24421 12153 363,'0'0'73,"0"0"-26,0 0-30,0 0 27,0 0-40,0 0 1,58 0-5,-44 0 2,4 0-2,7 0 3,5 0-3,6 0 0,3-1 1,2-4-1,1 2 2,-3 0-1,-6 2-2,-7 0 0,-8-1-1,-7 0 2,-8 1-5,0-1-1,-2 0 6,1 2 0,2 0-7,-1 0 2,5 9 2,-5 4 2,0 5 1,0 1 1,-2 9 3,-1 1-4,0 9 0,0 1 3,0 4-8,0 2 5,0 0 0,-3 3 2,0 0 7,-1 2-9,1 2 23,-2 4-6,2 4 7,3 7-11,0 0-7,0 1-6,0 1 10,0 3-12,0 8 4,3 2 9,6 1-1,-1-2-4,-4-5-6,2 1 7,0-4-6,0-3 20,0-3-18,-1-4 3,-1-3 0,1 0-4,-2 2-2,-1-2 0,0-2 3,-1-6-1,1-4 0,1-1-2,0-3 0,0-2 1,-2-2 1,-1-2-2,0-3 0,0-6-3,0-3 8,0-3-7,0-5 2,0-2 0,0-1 1,0-2 0,0-3-1,0-1 0,0-2 1,0-2-1,0 0 0,0-4 0,0-1-2,0 2 2,0-2 0,0 1 0,0-1 0,0 0 0,0 0 0,-7 0 0,-9 0 0,-6 0-22,-9 0 8,-9 0-6,-3 0-15,-6-6 32,-4 3-43,-2 0 16,-2 1-10,1 2 13,-2 0 17,1 0-58,4 0-65,4 0-61</inkml:trace>
  <inkml:trace contextRef="#ctx0" brushRef="#br0" timeOffset="365768.1467">13026 16758 31,'0'0'17,"0"0"-2,0 0-11,0 0-4,0 0 0,0 0-6,0 0 4,-12-17 0,12 17 2,-3 0 12,0 0-6,1-2 23,-2 2 23,-1-1-14,2 0-10,0-2 7,0 1 12,0-1 1,3 2-4,0-1 13,0-1 19,0 1-29,0 1-30,0-2-17,3-1 0,14-6-1,10 0-1,4-4-1,8 1 3,2 0 0,1-1 0,3 5-1,-6 3-29,-2 4-58,-4 2-50,-11 0-25</inkml:trace>
  <inkml:trace contextRef="#ctx0" brushRef="#br0" timeOffset="366091.1031">13049 17054 62,'0'0'118,"0"0"-67,0 0 16,0 0 7,0 0-46,0 0 0,0 0-4,78-49-4,-42 38 0,4-1-19,1 4 1,-1 2-2,0 2-9,-4 3-40,-8 1-36,-10 0-39,-8 0-87</inkml:trace>
  <inkml:trace contextRef="#ctx0" brushRef="#br0" timeOffset="389144.5092">16293 4144 107,'0'0'59,"0"0"-15,0 0 38,0 0-9,0 0-3,0 0-7,0 0-9,5-33 4,-5 29-37,0-1-10,0 3-3,-3 1-2,-3 0-6,-4 1 0,-4 0 2,-3 0-9,-7 0 9,-1 4-4,-2 10 2,-3 1-1,-1 6-4,-3 4 5,-4 6 0,5 6-2,2 10 0,3 6-1,6 2 0,8-4-4,11-7 0,3-6 2,12-10-17,16-2 13,8-5-74,5-3 77,2-5 5,-3-3 1,1-6 4,-2-4 4,2 0 0,-1-18 23,6-8-21,2-4 8,3-7-13,-6-4 2,-4-2 22,-9-6-26,-13 4 6,-7 1-5,-9 5-1,-3 5 14,0 2-17,-12 7-3,-7 2-11,-4 5-30,0 4 21,-3 5-49,-1 6-27,0 3-91</inkml:trace>
  <inkml:trace contextRef="#ctx0" brushRef="#br0" timeOffset="389699.9399">16272 3746 275,'0'0'62,"0"0"-9,0 0-46,0 0-7,0 0-16,0 0 6,-13 96 10,-5-27 7,0 9 21,-4 7-18,-1-1 6,1 0-14,-4 1-1,4-4 26,0-7-23,2-9 9,2-9 8,5-7-20,-2-7 14,6-5-13,0 0-1,0-6 1,5-1 2,-2-5-4,3-3 0,3-6-51,0-5-84,4-11-153</inkml:trace>
  <inkml:trace contextRef="#ctx0" brushRef="#br0" timeOffset="392286.2062">21622 4033 144,'0'0'79,"0"0"-2,0 0 15,0 0-21,0 0-13,0 0-23,0 0-6,-13-47-25,6 44 21,-1 2-9,-1-1-15,-6 2-2,-3 0-5,-6 0 6,-1 9-3,-3 3-5,1 4 5,1 0 3,-2 4 0,1 4-3,-1 4 3,2 4-1,1 4-3,4 3 4,3 0-9,6-1 6,5-2 3,7-3-7,0-3 5,6-1 0,13-4 4,11-2-2,8-4 7,8-2-5,3-3-2,3-7 3,2-7 1,-6 0 9,-1 0-9,-6-15 0,-5-5 5,-4-2-1,-6-10 7,-2-4 1,-8-3-11,-4-3 6,-6 2-6,-6 0-5,0 1 0,-3 1-7,-18 0 5,-3 4-17,-6 3-18,-6 3 22,-2 9-90,-3 6-51,-1 6-54</inkml:trace>
  <inkml:trace contextRef="#ctx0" brushRef="#br0" timeOffset="392866.3114">21599 3705 292,'0'0'71,"0"0"-1,0 0-42,0 0 23,0 0-44,0 0-7,0-3-3,0 13-14,-5 16 16,-6 14-12,-5 13 13,1 10 0,-4 9 2,4 4 2,0-1 0,4 0 3,2-2 6,2-1-4,0-3-2,1-6-6,-4-6 1,0-7 13,-2-3-13,-2-3 2,0-4-4,-2-4-15,4-3-46,-1-7-55,2-13-149</inkml:trace>
  <inkml:trace contextRef="#ctx0" brushRef="#br0" timeOffset="395435.016">15647 8553 132,'0'0'73,"0"0"7,0 0 7,0 0 4,0 0-13,0 0-52,0-15 18,0 15-33,0 0-8,0 0-3,-6 0-4,-9 4 4,-6 13 0,-7 10 1,-2 6-3,5 5 2,2 6 0,5 1-3,7-5 2,6-1-6,5-8 7,0-6 0,16-4-1,7-6 2,7-6-1,11-3 0,3-6 2,6 0 7,1 0-8,0-12 6,-1-6-6,-5-6 15,-2-2-13,-5-2-1,-10-2 11,-7-2 19,-8-2-20,-8-1 6,-5-3-5,0 2-10,-12 0 6,-9 0-9,-1 3 0,-2 6 0,0 2-8,0 9-5,-1 7-20,0 9 4,-5 0 10,-3 21-91,0 11-56,0-1-87</inkml:trace>
  <inkml:trace contextRef="#ctx0" brushRef="#br0" timeOffset="395889.5249">15763 8270 188,'0'0'5,"0"0"49,0 0-22,0 0-5,0 0-9,0 0 3,0-14-21,0 34 0,0 16 25,-1 15-11,-4 16 15,-5 5-3,0 1-16,-4 0 19,-2-4-2,2-5-16,-1-7 5,3-7-9,4-2 8,0-9-13,2-3-2,0-7 2,-3 0 0,2-5-2,2 0 0,1-4-8,4-6-30,0-7-95,4-7-111</inkml:trace>
  <inkml:trace contextRef="#ctx0" brushRef="#br0" timeOffset="397308.0717">21216 8231 106,'0'0'3,"0"0"20,0 0-17,0 0 7,0 0 0,0 0-7,-67-15 41,50 15-3,-3 0 1,-2 9 7,-5 9-47,0 10 6,2 7-6,-1 7-1,5 5 4,0-1-5,4-2 0,6-2 4,2-4-3,8-7 9,1-3-13,0-7 2,18-1 22,9-4 29,2-4-22,4-1-21,2-6-7,-4-3 18,0-2-13,1 0-1,4-9 14,5-12-20,2-5 5,3-5-6,-5-4 2,-8-1-6,-10-2 4,-12 1 0,-11-1 0,0 0-2,-11 2-7,-12 3 8,-6 9-8,-2 4-9,1 7-54,2 8 5,5 5-31,2 0-13,4 5-33</inkml:trace>
  <inkml:trace contextRef="#ctx0" brushRef="#br0" timeOffset="397785.336">21254 7985 13,'0'0'25,"0"0"10,0 0 14,0 0 40,0 0-4,0 0-15,0-43-12,0 43-1,0 0 23,-3 0-51,1 0-24,-1 15-5,-4 21-13,-5 19 13,-3 13 0,-3 5 0,-2 5-2,-2 0 8,-3 0-6,0-5 0,1-9 1,1-8 12,4-7-13,1-6 0,2-4-1,1-4 10,0-2-11,4-3 2,0-5-26,4-8-112,6-11-226</inkml:trace>
  <inkml:trace contextRef="#ctx0" brushRef="#br0" timeOffset="398903.8616">16899 9713 313,'0'0'49,"0"0"-16,0 0-20,0 0 35,0 0-43,0 0 10,-24-5 8,22 5-17,-5 0 24,-5 7-30,-6 17 3,-9 13-17,2 11 17,-2 6-3,2 3 0,7 0 2,0-3-2,7-4 6,10-5-6,1-6 0,7-7 10,19-7-10,5-7 44,6-3-34,5-6 8,3-4-17,1-5 9,3-2 6,-2-12-14,-1-7 5,-6-4-4,-2 0-1,-4-10 30,-7-3-30,-2-4 2,-9-1-4,-8 1 7,-8 3-7,0-2 0,-24 3 4,-7 1-8,-7 3-3,-1 6-3,1 6-9,1 8-18,1 9-5,3 5-76,0 3-105</inkml:trace>
  <inkml:trace contextRef="#ctx0" brushRef="#br0" timeOffset="399354.6513">17070 9337 277,'0'0'98,"0"0"-77,0 0-21,0 0-1,0 0-6,-25 95 7,15-33 6,-6 15 1,-1 10-4,-4 9 21,0-3-11,-1-7 15,1-6-2,3-6-10,-2-6-1,4-3-10,-2-4-5,0-4 0,0-2 3,-4-2 3,1-1-6,0-4-1,2-9-25,5-7-59,2-10-50,6-11-119</inkml:trace>
  <inkml:trace contextRef="#ctx0" brushRef="#br0" timeOffset="400407.5598">17203 10883 123,'0'0'68,"0"0"26,0 0-22,0 0-22,0 0-43,0 0-7,-91-26 5,70 43-8,0 12 6,-4 11-2,1 10 8,-1 10-8,-1 5 4,3-1-5,3 1 6,4-9-5,8-8 4,8-7-5,0-11 12,3-4-11,15-7 41,0-4 0,7 0-34,4-7 19,7-7-26,7-1 14,11-7-8,4-16-6,3-5 11,-6-3-10,-8-2-1,-11 0 9,-11-2-3,-8-4-6,-8-1 19,-4-5-16,-5-1 23,0 0-26,-11 1 5,-9 4-6,-5 5 8,-1 7-9,0 8 1,1 6-14,-2 8 2,1 7-38,-4 0-46,0 15-58,4 3-109</inkml:trace>
  <inkml:trace contextRef="#ctx0" brushRef="#br0" timeOffset="400886.7817">17303 10570 282,'0'0'0,"0"0"0,0 0 3,0 0-2,0 0 0,0 0 17,12-59-18,-12 59 25,0 9-25,-3 18 1,-9 14 10,-4 12-10,-1 13 22,-1 9 6,-2 11-18,2 3 5,-3-1-16,1-3 7,-1-7 9,2-4-7,-1-5 16,0-6-17,-1-6-6,4-5 9,1-6-10,2-7-1,1-5 0,6-9 4,2-7-16,4-8-8,1-9-81,0-1-77</inkml:trace>
  <inkml:trace contextRef="#ctx0" brushRef="#br0" timeOffset="403517.782">24095 12611 107,'0'0'97,"0"0"-7,0 0-16,0 0-18,0 0-21,0 0-3,-11-23 12,5 20-21,0 2 37,-1 0-36,-2 1-21,0-2-3,-9 2-3,-3 0 0,-6 0 3,-8 15 0,0 3-2,-1 6 1,3 5 1,4 7-5,3 3 4,8 1-6,6-3 7,9-6 0,3-2-3,2-7-8,16 1 11,4-2 0,5-3 0,7-4 5,5-5 1,3-5-6,2-4 2,-3 0 3,-5-4 4,-5-14-6,-4-5 9,-6-6 11,-3-5-20,-5-5 4,-6-5-5,-3-3 6,-4 3-6,0 5-2,-2 5-3,-13 4 0,-6 4-30,-1 7 18,-6 5-30,-2 8-33,-2 6-72,3 0-75</inkml:trace>
  <inkml:trace contextRef="#ctx0" brushRef="#br0" timeOffset="403950.1186">24076 12331 91,'0'0'85,"0"0"-5,0 0-16,0 0-13,0 0 1,0 0 6,0-48-38,0 48 1,0 0 5,0 0-20,-3 7-6,-7 19 1,-3 16-1,-7 9 0,-1 11 10,-4 4-13,-2 3 3,-4 2 0,-2 0 27,0-2-20,2-7 14,5-4-14,4-7-3,2-8 3,3-4-7,1-6 0,4-3 0,1-2-1,5-6-16,-1-4-47,5-6-113,2-9-111</inkml:trace>
  <inkml:trace contextRef="#ctx0" brushRef="#br0" timeOffset="405021.8141">24533 13714 182,'0'0'37,"0"0"-4,0 0-25,0 0-4,-82-15-6,55 15 2,-1 8 0,3 6 15,0 3 21,-1 8 9,0 3-16,1 8-22,1 3 6,5 3 0,-1 5 12,7 1 16,4-2-29,6-4 16,3-6 2,0-7-5,13-1 30,4-3-48,4-1-1,1-6 0,4-4 3,2-8-7,8-6 14,5 0-10,0-4 13,5-16-15,-3-7-4,-1-7 0,0-9 5,-5-8-2,-6-2-3,-8 1 0,-11 5-1,-12 5-6,0 4 4,-15 5-21,-9 2-14,-5 5 15,0 6-8,-4 7-58,0 8 3,-1 5-48,-1 0-5,5 6-5</inkml:trace>
  <inkml:trace contextRef="#ctx0" brushRef="#br0" timeOffset="405519.6334">24423 13479 106,'0'0'95,"0"0"-22,0 0-39,0 0-23,0 0-11,0 0 2,-9-4-2,9 4 0,0 0 2,-5 0 1,-2 12-1,-2 15 2,-5 11 36,-2 5-36,2 7 23,-3 4-6,2 3 3,-3 5 20,2 1-20,-1 3 19,-1-1-8,5-3-34,-2-5 27,1-7-22,-2-3-3,1-10 4,-3-4-2,3-4-5,0-8 0,5-5 1,2-5-9,5-5 6,0-2-36,2-4-47,-3 0-82,1 0-83</inkml:trace>
  <inkml:trace contextRef="#ctx0" brushRef="#br0" timeOffset="408483.1495">24526 13731 9,'0'0'72,"0"0"6,0 0 7,0 0-20,0 0-27,0 0 15,0 0-38,-6-8 3,4 7-18,1-2 4,-1 0-2,-1 1 0,2-1-2,-2 3 1,0-1 0,-2-1-1,-2-1 0,2 3 2,-2-1-5,1 1 6,0-2-3,-1-1 0,1 3-2,-5-1 1,-1 1 1,-1 0 0,-2 0-1,1 0 2,-2 0-3,3 0 2,-3 0 0,2 0 0,0 0 0,-1 1 0,3 1 0,1-1 1,0 1-2,-1 2 1,-1 0 0,1 1-1,-2 0 2,2-2-1,0 0 0,1 0 1,0 0-2,3 1 1,-2 0 0,3-3-1,-4 2 3,1 0-2,1 0 0,-2 1 1,1 3-4,0-2 3,-1 3 0,1-3 0,1 0-3,0 0 3,-2 1 0,2 0 0,2-2-2,1 3-2,0-1 4,-1-2-3,2 5-1,-1 2 0,1-1 4,1 3 0,-2 0-2,2-3 1,2 1 0,-1-2 0,0 1 1,2 3-4,-2-3 7,1 2-3,1 2 0,1-3 1,0 3-5,0 0 4,0-2 0,0 1 13,6-1-10,0-1 3,0 0-6,-1-3 5,1 3-2,0-1-1,2 0-2,2-3 0,-1 2 4,5-1-4,1-1 0,0 1 0,2-1 3,-3 1 0,1-3-5,-2-1 2,4 0 0,-1-2-4,2-1-1,3 1-40,-5 1-26,-4-1-63</inkml:trace>
  <inkml:trace contextRef="#ctx0" brushRef="#br0" timeOffset="413682.2909">15043 15918 24,'0'0'93,"0"0"8,0 0-63,0 0 49,0 0-32,0 0 1,0 0 14,16-38 3,-16 33-73,0 1 17,0 1-17,0 2 8,0-1-5,0 2-3,0-1 2,-7-1-2,-7 1-2,1-1 2,-2 2 0,-2 0 2,1 0-7,-2 0 7,-1 0-2,1 0 0,-3 3-4,3 0 2,3 2 2,0-4 0,6 2 0,3-2 3,3-1-4,2 2 1,1-2 0,0 0-5,0 0 5,0 0 0,0 0 0,0 0-8,0 0 2,0 0 6,0 3-2,0 2-4,0 3-4,9 5 8,0 2 2,1 3 0,-1 5 2,2 5-2,0 4 0,2 4 3,-3 2-1,2 1-4,0 0 2,-1 0 0,0 0 1,-3 2 0,-1-1-1,3 5 0,-4 4 1,2 2 0,-2 1-1,0 0 0,1-3 2,-1-2-1,0-4-1,4 0 0,-2 4 2,3-3-3,-2 3 1,1 1 0,-2-3 0,-1 1 6,-1-4-7,3-2 1,-5-3 0,1-1 1,-2-5 1,0-1-2,-2-1 0,1-3 0,-1-4 0,1 1 0,1-2 0,1 0 0,-1 0 1,2-2-1,-2-2 0,0 1 0,-2-3-1,1 2 3,-1-2-2,1 0 0,-1-2 2,1 1-4,-1 1 2,-1 0 0,3 3-1,-1 3 4,2 0-5,-1 5 2,0-2 0,2 1 0,-1 4 0,4 0 0,-3 2 11,1 1-10,-1-2 12,1-1-8,0-4 3,3-1-1,-2 0-1,1-1-6,-1-2 0,-2-1 1,2-2-1,-3 0 0,0 0 0,-1-2 3,-3-1 2,0 0-5,0-1 0,0-1 1,0 1 0,0-2 2,0 0-3,0-1 0,0-4 4,0-1 2,0-1-6,0-4 1,0-1 1,0 0-2,0 0 0,0 0 0,0 0 2,0 0-1,3 2 0,11-2-1,7 0 3,11 0 7,9-6-20,4-8 0,3 2-44,1 0 16,-1 1-181,-5 0-98</inkml:trace>
  <inkml:trace contextRef="#ctx0" brushRef="#br0" timeOffset="415101.7028">16162 15814 97,'0'0'65,"0"0"2,0 0 17,0 0-63,0 0 28,-87-46-40,70 44-6,-2 2 19,-1 0-9,-4 7-8,1 14-3,-4 5-2,2 5 19,3 6-15,2 2 8,5 4 19,2 1-14,3 1 21,4-1 3,4-2-32,2-6 19,0-3-27,8-6 5,11-4-6,8-3 3,6-6-11,5-1 9,7-8-1,1-3 0,3-2-1,-1 0-6,0-10-15,-6-5-68,-5-1-60,-11 0-128</inkml:trace>
  <inkml:trace contextRef="#ctx0" brushRef="#br0" timeOffset="415892.7259">16428 16136 87,'0'0'79,"0"0"35,0 0-68,0 0-16,0 0 12,0 0-27,-36-25 18,25 25-20,-2 1-10,-1 16 2,2 4 1,0 3-6,6 0 6,5-2-3,1-1 13,0-4-14,1-3 0,12-4 1,1-2 4,1-5-7,3-2 22,3-1-7,-2 0-4,4-4-11,-4-13-22,-5-1-16,-5 0-8,-4 0 45,-5-2 2,0 3-1,0 3 4,0 2-2,-7 2 21,0 3 1,-1 4-24,3 0 11,1 0-11,0 3 1,4 0-1,-2 0 10,2 0-3,0-1 3,0-3-10,0 3 0,10-2 9,10-3-9,4-2 0,1 0 0,0-6-3,-1-1 3,-3-2 0,-1 4 1,-7 2 5,-3 4-6,-4 2 7,-4 5 2,0 0-1,-1 0-8,2 0-2,0 0-3,3 8-1,3 8 6,-5 5 13,1 0-7,-2 5 18,-3-2-17,1 0 10,1 0-15,-2-3 2,0 0 2,0 0-5,0-4 2,-6-2 0,-3-3 5,0-3-16,-1 0-11,-3-1-22,-3-6 12,-3 2-49,-1-3-13,1-1 5,2 0-98</inkml:trace>
  <inkml:trace contextRef="#ctx0" brushRef="#br0" timeOffset="416795.1046">17184 15825 31,'0'0'66,"0"0"-14,0 0-10,0 0-23,0 0-13,0 0 36,-85-44-20,68 44 9,-4 13-4,1 11-25,0 12 5,4 8-3,4 4 16,3 4 11,5-6-13,4-4 16,0-6-19,1-5-11,17-6 17,2-4-20,5-4 7,5-7 7,-1-3-13,6-6 33,2-1-5,0 0-23,2-14 0,-2-5-3,0-5-4,-5-2 0,-5-3 0,-3-2 3,-5-3-2,-9-3-1,-3 0 4,-7-2 1,0-2-5,-19-1 0,-4 1 4,-4 3 14,-2 8-13,1 6-5,-3 9 0,0 9 0,-4 6-2,-1 15 2,2 18 0,4 9-3,6 5 0,12 0 3,8-5 0,4-8 1,0-6-5,6-7 4,10-6 0,5-3-1,4-6 6,5-3-7,3-3 2,4 0-10,4-5-14,-1-11-131,-4-2-180</inkml:trace>
  <inkml:trace contextRef="#ctx0" brushRef="#br0" timeOffset="417416.8797">18083 15731 19,'0'0'54,"0"0"18,0 0 18,0 0-31,0 0-32,-97-35-4,68 40-9,-4 18 2,-3 8 13,1 10-2,3 4 6,0 3 13,5 4-31,7-5 13,6-1-1,7-7-26,7-5 21,0-6-14,16-3-5,9-5 13,4-2-10,1-3-2,4-5-4,0-2 0,4-4-14,2-4-16,2 0-50,1-5-39,-1-12-127</inkml:trace>
  <inkml:trace contextRef="#ctx0" brushRef="#br0" timeOffset="418181.1643">18250 16034 132,'0'0'94,"0"0"32,0 0-51,0 0-21,0 0-21,0 0-19,-17-20 12,15 20-14,1 0-1,-4 0-5,-1 2-4,-1 8-2,-2 5 0,1 2 0,5 0 1,3 1 0,0 0-1,0-2 0,2-1 5,7-1-4,3-4-1,3-2 0,0-2 4,1-5 2,2 0 1,-2-1-7,2 0 0,-3 0-7,0-7 7,-3-7 0,-5-2-4,-2-2 6,-3-3-6,-2 1 4,0 2 0,-7 0-2,-8 3 9,-2 2-7,3-1 0,1 7 2,4 1-3,6 2 1,1 3 0,2 1 10,0 0-5,0-2-10,0 2 2,0-1 3,3-1 0,9 0 6,9-3-6,1-3 0,0 1 5,1-2-9,-2-1 5,-3-4-1,-2-3 6,-3 2 0,-3 0-6,-3 3 0,-2 5 2,-2 2 1,-2 4-3,-1 1 0,2 0-3,2 0-8,5 1 8,3 14-4,3 6 7,-2 2 3,-2 1 4,-1 0 0,-2-2-5,-4 1 0,-1-2 10,-1-1-12,-2-1 1,0-1-2,-5 0 2,-7-3-3,-6 1 1,-2-4-25,0-2-7,-2-1-72,0-3-104</inkml:trace>
  <inkml:trace contextRef="#ctx0" brushRef="#br0" timeOffset="419008.2213">18926 15710 16,'0'0'28,"0"0"-15,0 0 2,0 0 27,0 0 18,-99 53-31,77-16 41,2 4-26,2 3-1,6-1-8,4-2-21,7-5 6,1-3 4,0-4-23,16-5 18,8-3 0,4-4 9,5-6 29,3-5-24,7-4-18,1-2-11,1 0-1,-1-13 9,-5-7-12,-3-2 1,-3-6 10,-3-2-2,-4-4-9,-3-4 0,-8-4 1,-7-4 5,-8-1-6,0-5 0,-14 0-2,-13 2-22,-4 7 19,-4 5 0,-1 14-4,0 10-11,2 13-42,3 1-31,5 15-73,4 12-9</inkml:trace>
  <inkml:trace contextRef="#ctx0" brushRef="#br0" timeOffset="419556.4576">19123 15431 84,'0'0'104,"0"0"-26,0 0-30,0 0-15,0 0 10,0 0-35,-56 7-8,39 24 22,-4 10-8,-1 7 20,2 9 14,0 5-11,0 4 2,5-1-21,1-2 4,1-6-12,4-4 7,1-3-12,3-3-4,1-4-1,2 0 2,1-3 2,-1-4-4,2-4 0,0-6-9,0-6 5,0-3-30,0-10-51,0-3-88,0-4-46</inkml:trace>
  <inkml:trace contextRef="#ctx0" brushRef="#br0" timeOffset="420142.3466">19902 15910 104,'0'0'107,"0"0"-49,0 0 32,0 0-53,0 0-19,0 0 15,10-8 6,13 1-34,13 0 0,8-4-2,4 1 5,-2 1-8,1 1-14,-4 2-66,-6 0-85,-8 1-39</inkml:trace>
  <inkml:trace contextRef="#ctx0" brushRef="#br0" timeOffset="420991.3778">21063 15539 153,'0'0'70,"0"0"5,0 0-66,-8-90 54,-8 69-35,-5 0 17,-6 2-36,-4 2-8,-5 2-1,0 5 0,-1 4 2,-3 3-3,-2 3 3,5 0-2,4 12 12,8 13-10,3 10-4,6 7 1,7 8 1,9 1-4,0 3 8,18 0-5,12 1 1,7-2 0,0-6 1,1-1-1,-1-5 0,-4-5 11,-3-7-9,-3-3 9,-5-5-7,-5-3 2,-6-3 1,-6-4-4,-5-4-3,0 1 14,-11-1 1,-17 1 60,-9 0-52,-2-4-11,-1-1-4,1-2-4,3-1-4,6 0 0,6 0-27,3 0-7,5-3-49,6-2-57,5-8-96</inkml:trace>
  <inkml:trace contextRef="#ctx0" brushRef="#br0" timeOffset="422047.5352">21149 15906 167,'0'0'33,"0"0"-28,0 0-5,0 0 0,0 0 12,0 0-11,3 9 48,5-9 16,6 0-51,5 0 11,4 0-25,4-6 0,2-8-7,0-4-30,-2-1-23,-6-3 6,-3 1 32,-9 5 11,-6 4 11,-3 6 21,0 1 35,0 5-6,0 0 13,0 0-63,-4 5-7,-2 10 3,-2 4 2,1 4-2,2-2 4,2 2 0,2-2 9,1-4-5,0-1-5,0-4 1,1-3 0,8-3-7,5-3 14,-1-3 0,3 0 5,1 0-7,1-4 9,-2-10-10,2-4-2,1-2 6,-2 2-5,2 1-4,-2 6 1,-1 0 0,-2 5-3,0 5 3,-3 1-6,-2 0 5,1 3-14,-2 9 10,-4-1-2,-1 3 7,0-2 53,-3 0-45,0-1 31,0-2-22,0-3-16,0 0 15,0-3-16,0-2 4,0-1 5,0 0-6,0 0 5,2-13-8,8-8-12,2-6-15,3 3 13,2 3 14,-1 4-2,0 5 6,2 5 3,0 2 12,1 5-13,-1 0-2,-4 0-4,-2 3-1,-3 4-1,-2 4 2,-1-2 2,3 2 1,3 0-3,3 3 5,4 1 2,0-2-14,6 0-36,-5-6-83,0-7-114</inkml:trace>
  <inkml:trace contextRef="#ctx0" brushRef="#br0" timeOffset="422279.3324">21567 15493 582,'0'0'8,"0"0"-16,0 0-23,0 0 16,0 0 7,0 0-151,-18 14-63,18-3 130</inkml:trace>
  <inkml:trace contextRef="#ctx0" brushRef="#br0" timeOffset="423212.0632">22370 15430 73,'0'0'32,"0"0"5,0 0 22,0 0-35,0 0-16,-84-21-8,59 42 0,1 8 15,-1 7 11,7 5 5,3 4 15,6 1-33,6-2 21,3-2-6,0-4-11,7-5 5,11-3-15,5-6-11,7-4 8,4-4 13,6-5 23,5-7-23,2-4 5,-2 0 0,0-1-15,-6-13-2,-5-1-3,-4-6 0,-3-5 40,-4-4-21,-4-6-5,-3-8-16,-7-4 7,-4-3-7,-5-3 0,0 3 0,-5 1-7,-14 4 2,-4 5 5,-2 9 6,-5 7-2,-1 11 9,-2 13-10,-3 1-3,-1 13 0,1 19 0,5 5-3,4 7 4,7 0-1,9-5 0,8-4-3,3-4-1,3-2-4,17-4-8,7-2 15,4-5-1,4-4 2,4-7 0,2-3-49,3-4-76,-5 0-121</inkml:trace>
  <inkml:trace contextRef="#ctx0" brushRef="#br0" timeOffset="424037.0421">23683 15301 45,'0'0'10,"0"0"10,0 0 22,0 0-4,-44-83-19,26 71-2,-2 3-9,-5 0 17,-4 0 15,-10 4 8,0 2-15,-3 3-32,-2 0 15,5 0-16,2 17 3,4 8-2,4 10-1,6 9 0,2 6 13,7 0-3,8 2 4,6 1-4,0-4-3,20 4-5,11-3 0,5-3-2,1-1 0,-1-7 5,-5-6-5,-4-3 6,-3-4 9,-7-7 13,-7-2-24,-3-5-3,-7-5-1,0 1 3,-7 0 30,-14-1 8,-7-1-9,-5-3-2,-2-1-29,-2-2 7,0 0-8,-3-4 1,-1-5-1,3-1 0,5-1-9,10 2-38,9 3-64,9-1-77,5 1-28</inkml:trace>
  <inkml:trace contextRef="#ctx0" brushRef="#br0" timeOffset="424998.2182">23705 15764 189,'0'0'36,"0"0"-33,0 0-6,0 0-5,0 0 3,0 0 3,0 8 4,0-7 24,7-1 23,6 2-23,4-2 17,2 0-11,3 0-3,-2-2-18,3-8-10,-4-4 5,-1-2-1,-4-1-10,-4-3 4,-4 4-4,-3 2 2,0 2-6,-1 5-8,-2 4 14,0 3-3,0 0-7,0 5-46,-2 12 33,-4 3 19,0 1 7,-1 0 0,5-1 6,2 1-3,0 0 10,0-3 2,0 0 1,6-4 5,4-4-18,1-1-1,5-3-2,4-3 0,5-3-7,0 0 5,-1 0-11,-4-9 7,-2 0 6,-6-1 0,-2-2 35,-1-1 28,0 0-3,4 2-56,-2 6-8,-1 1 3,1 4-8,-2 0 7,0 0-8,-1 5 6,-3 5 0,-2 0 1,0-2 3,-3 2 0,0-5 0,0 1 30,0-1 4,0-2-16,0 0-15,0-1 9,0-2-16,0 0 4,0 0 0,1 0 0,4-9 0,1-8-13,6-6-2,-2-1 15,2 5-1,2 4 2,-2 4 11,-1 5 1,2 3-7,-1 3-12,1 0 5,-1 0 1,3 6-5,-3 2 7,-1 1-2,1 1 0,2-1 0,2 2-1,1 1 1,1-2 0,1 4 0,-1-2-74,0-2-60,-5-3-73</inkml:trace>
  <inkml:trace contextRef="#ctx0" brushRef="#br0" timeOffset="425223.0337">24115 15466 474,'0'0'34,"0"0"-34,0 0-22,0 0-6,0 0-54,0 0-174</inkml:trace>
  <inkml:trace contextRef="#ctx0" brushRef="#br0" timeOffset="426049.7576">25009 15268 247,'0'0'23,"0"0"59,0 0-14,0 0-51,0 0 2,0 0-19,-61 4 0,37 22-6,-4 7 3,-2 6 3,6 4 2,-2 4 16,6-2 14,6-3-25,5-1 18,8-3-17,1-5-6,3 0-4,18-5 5,5-2-3,9-6 18,4-5-17,8-6 19,4-6-16,1-3 7,2 0 7,-3-6-14,-6-9-1,-5-5 0,-5-2-2,-9-4 41,-4-5-24,-4-7 15,-10-4-18,-7-4-10,-1 0 12,-7-1-16,-14-1 1,-4 6-4,-1 3-10,4 10-9,-4 13-33,3 11-30,0 5-28,4 14-74,1 10 17</inkml:trace>
  <inkml:trace contextRef="#ctx0" brushRef="#br0" timeOffset="427260.2036">25257 14989 51,'0'0'88,"0"0"6,0 0-31,0 0 1,0 0-10,0 0-48,-23-12 2,8 33-4,-5 14-2,-3 8 30,-1 13-29,0 10 13,-1 2-2,0 4-11,-1-4 31,2-5-9,-3-6-11,2-4 7,-2-5-17,2-4 3,1-3-7,2-7 3,1-2 3,3-8-4,1-3-2,5-3 0,4-5-10,3-2-3,5-5-115,0-5-100</inkml:trace>
  <inkml:trace contextRef="#ctx0" brushRef="#br0" timeOffset="429305.1695">25894 15135 170,'0'0'103,"0"0"-45,0 0 0,0 0-55,0 0-3,0 0-4,-5-4 4,5 4 3,0 0-3,0-2 0,6 2-2,9 0 9,6-1-7,3 1 0,1-2 1,-2 1-1,-1-3 3,-3 4-3,-4-1 0,2 1 2,-4 0-4,3-2 2,0 2 0,0 0 0,-4 0 0,-2 0-2,1 0 2,-4 0 0,-2 0 4,-4 0-3,-1 0 2,0 0 12,0 0-13,0 0 8,0 0-10,0 0 2,2 0-7,1 3 9,-2 10-6,2 3 2,-3 5 0,0 3 9,0 7 23,0-3-22,0 4 1,-6-2-11,0-2 0,-1 2 8,-2-2-8,-2 0 23,1 0-23,2-3 7,-2 2-7,1-1 16,1 2-10,-2 1 5,1-1-9,-1 3 10,-2-5-9,3 2-3,0-3 0,3-1 4,0 2-4,3 2 1,3 4 0,0 2 27,0 3-26,2 0 8,9 4-3,1 0-5,3 1 21,-1-1-16,-2-1-7,1-3 2,-1-2 1,0 1 15,-3 2-13,-2-2-5,-1 0 4,0 1-1,-3-6-3,-1 0 0,-1-1 1,-1-5-3,2-1 3,-2-1-1,0-1 0,0-2 5,1 1-6,-1-1 2,0-1-1,0-1 0,0 0 1,0 0-1,0 0 0,0 3 0,0-1 0,0 3 0,0 0 0,0-2 1,0 2 2,0 0-4,0 0 1,-3-1 0,2 2 0,-2 3 0,1 0 0,-2 0 0,2 1 5,-1-2-3,-1 3 2,-1 0 7,1 1 4,-1 1-10,2 4 0,-2 1 8,-1 2-9,1-1 14,2-2-11,0-2 1,1-4-5,1-1 11,1-7-14,0-1 0,0-7 2,0 0-2,0 0 2,0 0-2,0 4 0,0-3 1,0 1-1,0 1 0,0-2 0,0 2 0,-2-4 3,-1 3-3,-2 0 0,2-1 1,0-2-2,0 0 1,1-1-3,1-1 2,-1 1-2,1-1-3,-1 0 6,2-3 0,-1-1-3,-1-3 4,2 2-2,0-1 1,0-3-1,-1 2-5,1-1 6,-2 1 0,-1 0-2,2 2-1,-1-3 2,0 1 1,-2 2 0,1-2 2,-4 3 1,-7-2-4,-3-1 1,-9 4-3,-2-1-2,-6-1-1,-4 5-10,-1-6-2,-4 3-18,1 0 6,-7-1-30,-10-3-115,-19-3-186</inkml:trace>
  <inkml:trace contextRef="#ctx0" brushRef="#br0" timeOffset="431691.5759">16224 17390 44,'0'0'88,"0"0"4,0 0 21,0 0-20,0 0-29,-6-78-2,-2 64-49,0 0-2,-3 1-11,0 1 2,-4 1 2,-3 1-4,-3 1 0,-6 1-1,-3 1-1,0 1 2,0 0 0,1 4 5,2 2-10,3 0-1,4 12 3,3 5 1,5 4-7,9 3 6,3 4 1,0 7-1,12 3-4,16 2 1,9 2 5,11 2 1,0 1 0,-1 0 3,-3-1-3,-5-3 0,-1-3 0,-5-4 1,-3 2-1,-6-7 2,-5-1 2,-6 0 10,-6-6-13,-7-1 15,0-1-5,-10-2-11,-10-5 30,-7-2-16,-4-4 0,-4-7 4,-3 0-13,-3 0-5,-1-10 0,-4-5 1,3-2-6,4-1-33,6 2 13,9 2-21,5 2-28,9 0-9,8 0-86,2 1-66</inkml:trace>
  <inkml:trace contextRef="#ctx0" brushRef="#br0" timeOffset="432710.5603">16321 17763 49,'0'0'92,"0"0"-13,0 0 27,0 0-49,0 0-36,0 0 11,21-10-13,-7 5 6,5 2-22,1-6 3,2 0 1,-1-1-5,-3-3-1,0-2 0,-5 1 0,-1-3-1,-5 2 0,-2 6 1,-4 1 5,-1 5 0,0 2-5,0-1-1,0 2-12,0 0 2,2 6-44,1 14-9,2 7 61,0 1 3,-3 1-1,1 0 13,0-4 0,0-1 13,1-2-17,-2-4-2,-1-4-7,1-3 6,-1-5-6,-1-3 0,0-3 0,2 0 13,-1 0-12,5-2 39,2-11 51,1-3-88,2-1 1,3-1-4,1 3 0,1-2-1,-1 4 3,3 1-4,-2 6 2,-2 6 0,-2 0-8,1 0-1,-1 0 6,0 3 3,-1 5-5,-4 2 3,-1 0 4,-2 2-2,-4 0 5,0 2-2,0-2 0,0-5-3,0 0 3,0-6 1,0-1-1,0 0-2,0 0 6,0 0-1,0-5 14,0-8-4,6-5-5,6 1-18,3 2 8,2 3-1,-1 2 0,-2 4-1,-1 3-4,-3 3 3,-2 0 0,1 0-1,0 3-8,-2 3 8,1 4 2,-2 1 1,2-1-3,0 2 3,0-1 0,1-2-2,1 0-35,0-3-30,5-5-70,-4-1-42</inkml:trace>
  <inkml:trace contextRef="#ctx0" brushRef="#br0" timeOffset="432980.6381">16499 17363 352,'0'0'54,"0"0"-27,0 0-15,0 0-12,0 0-4,0 0-144,0-9 41,9 18 44,0-2-60</inkml:trace>
  <inkml:trace contextRef="#ctx0" brushRef="#br0" timeOffset="433874.7219">17321 17257 182,'0'0'94,"0"0"-21,0 0-59,0 0-5,0 0-3,0 0-6,-88-31 0,64 50 0,-1 10 0,-2 7 3,3 8-1,4 7 10,4 8 25,6-5 3,7 3-19,3-3 1,0-10-2,16-5-19,7-9 16,5-9-17,2-3 2,4-4 10,0-10-7,4-2 2,-1-2 23,2 0-26,-3-17 13,-2-7-13,-4-3-4,-3-6 2,-5-5 1,-6-4 22,1-3-12,-5 0-8,-2-5 0,-4-1-4,-5 0-2,-1 0-6,0 2-20,-20 6 22,-9 5 0,-5 4 5,-3 8 0,-5 5-1,5 9-2,1 9 3,6 3 0,5 3-5,5 21-1,4 12 3,10 8-1,6 1 4,0 0 13,14-6-9,11-3-3,6-5 6,3-4-2,2-5-5,1-4 0,-2-1 0,-3-7-6,0-5-9,1-2-66,-5-3-85,-4-3-141</inkml:trace>
  <inkml:trace contextRef="#ctx0" brushRef="#br0" timeOffset="434560.9555">18334 17164 82,'0'0'0,"0"0"12,0 0 19,-89-41 6,59 41-6,-1 0 4,-4 0-5,2 17 40,4 10-1,0 12-45,2 14 40,5 10-30,2 6 8,7 1-18,3-3-15,8-4 8,2-7-13,0-7-1,13-12 3,6-7-3,4-9-3,9-6 8,4-2-2,8-9 18,4-4-20,6 0 4,1-11-8,-6-4-26,0-4-22,-4-2-103,-8 1-56,-10-1-38</inkml:trace>
  <inkml:trace contextRef="#ctx0" brushRef="#br0" timeOffset="437238.9909">18707 17459 82,'0'0'109,"0"0"-39,0 0-6,0 0-21,0 0 8,0 0-31,-24-12 0,15 12 3,2 7-18,-5 10 3,-1 7 5,2 2-7,2 4 15,0 2-18,5 1 6,4-5-9,0-1 4,0-4-8,3-5 4,10-5 0,0 0 7,5-8-3,-1 0-4,1-3 10,2-2-4,3 0 21,-1 0-25,0-7 5,-3-1-7,-6-5 1,-4 1 9,-5-2-9,0-6 4,-4-4 0,0-2-2,0-2-6,0 2-2,-11 0-8,-4 4 8,-3 4 5,-1 1-10,-1 7 8,2 2-14,5 4 10,3 4 6,4 0 0,3 0-2,3 0-9,0 0 5,0 0-3,0 0-13,0 0 12,7 1 9,8 5 1,2-5 2,5 1 2,0-2 5,5 0 6,-1 0-7,0-3 15,-2-7-23,-3-1 0,-6-1 4,-3-4-1,-3-4 9,-2-1-7,-1-4-2,-1 6-1,0 4 2,-1 2-4,-4 8 0,1 0 1,-1 5 1,0 0-2,2 0-2,4 0 0,1 17-17,5 4 19,0 5 4,3-2-2,-2 4-1,5 3 4,-3 0-5,3 1 0,-6-2 1,-3-2 1,-2 1-2,-7-2 0,0 2 7,-4-2-3,-14 0-1,-6-4 0,-1-2 0,-2-5-6,4-1-31,0-4-31,0-1-65,5-3-75</inkml:trace>
  <inkml:trace contextRef="#ctx0" brushRef="#br0" timeOffset="438069.368">19499 17146 30,'0'0'44,"0"0"11,0 0-6,-82 72 24,64-37-11,2 4-4,4-1-14,4 0 3,7-2-23,1-5-8,0 2-4,10-4-8,11-1-6,7-4 2,5-3 0,5-5-7,2-7 37,5-8-28,-3-1 13,-2 0-13,-2-12 17,-3-6-15,-5-4 0,-4-3 8,-3 1-6,-5-4-1,-7-3 2,-5 2 0,-6-5 0,0 1 8,-13-5-15,-10 1 0,-4 1 12,-1 3-17,0 0 5,1 6-23,2 6-17,1 6-56,1 10-34,3 5-29,-1 0-21</inkml:trace>
  <inkml:trace contextRef="#ctx0" brushRef="#br0" timeOffset="438643.4893">19697 16905 17,'0'0'117,"0"0"-35,0 0-6,0 0-12,0 0-54,0 0-5,-31 20-5,13 8 0,1 13 17,0 6-1,2 9 20,3 4-2,5 3-27,1 1 38,0-2-23,3-3 4,0-5-10,0-1-14,0-2 6,0-3-8,0-4 3,0-5 0,-2-6-3,0-3 3,0-9-3,-1-1-19,3-6-43,0-6-65,3-6-133</inkml:trace>
  <inkml:trace contextRef="#ctx0" brushRef="#br0" timeOffset="440182.9406">20456 17295 69,'0'0'101,"0"0"-95,0 0 9,0 0 7,0 0 17,0 0 26,105-1-10,-69-4 7,6-1-42,4 0 20,2-1-35,3-1 1,-2 1-3,0-3-3,-5 4-10,-7 1-7,-11-2-23,-10 6-13,-10-2-14,-5 3-3,-1 0-50</inkml:trace>
  <inkml:trace contextRef="#ctx0" brushRef="#br0" timeOffset="440968.9564">20693 17070 84,'0'0'77,"0"0"-54,0 0-3,0 0-12,0 0-2,0 0 63,1 48 2,-1-24 5,0 4-51,0-1 11,0 2-7,0-2-27,0 0 16,0 0-16,0-1-2,3-1 3,-1-2 0,-2 0-6,0-2 2,0-5-18,0-1 4,0-3-23,-2-1-18,2-2-34,0-5-81</inkml:trace>
  <inkml:trace contextRef="#ctx0" brushRef="#br0" timeOffset="441871.3394">21771 16788 19,'0'0'65,"0"0"15,-80 0 12,53 9-23,-3 10 23,-1 10-31,0 5-28,-1 9 18,5 2-26,5 5-8,3 2-5,7 1-6,4 0 7,5-2 0,3-6-8,0 0 23,11-6-27,5-5 6,5-3-7,6-7 1,3-3 4,2-6-5,3-4 0,4-7 0,1-4 0,-1 0-9,1-3-46,-1-10-73,1-5-35,-7 0-84</inkml:trace>
  <inkml:trace contextRef="#ctx0" brushRef="#br0" timeOffset="442717.7388">22046 17226 104,'0'0'60,"0"0"-14,0 0-25,0 0 21,0 0-36,0 0 2,-39 6-8,29 9 24,5 0 30,2 3-18,3-1-29,0-4 18,0 2-24,9 0 11,3-4 3,0-1-14,3-3-1,-3-5 4,2-2 9,2 0 7,-3 0-13,2 0-2,-3-1 13,1-11-18,1-4 10,1 0-10,0-3-17,-3-3-7,0 0-27,-8 4 11,-2 0 3,-2 4 37,0 2 1,-9 0 12,-5 3-7,2 0 33,2 3-38,0 0 36,3 3-11,4 2-24,2-1 15,1 2-17,0 0-4,0 0-2,0 0-21,3-2 26,9 2 1,6-4 1,1 1 2,2 0-1,1-1-2,-1-1 0,-3 2 1,-4-2 3,-4 1-4,-2 0 0,-2-4 24,1 1-6,-1-1-7,2-1 11,-4 5-16,-1-1 8,-1 1-6,-2 4-8,2 0 0,4 0-14,5 0 14,5 13-11,1 1 11,-3 4 7,2 0-5,-6-1 14,2 1-5,-5 0-7,-4 0 8,-3 2-9,0 0 1,0-1-4,-9-1 7,-8 2-13,-2-1 6,0 1-17,-3-3-20,2-2-72,3-3-43,0-3-77</inkml:trace>
  <inkml:trace contextRef="#ctx0" brushRef="#br0" timeOffset="444896.7675">23838 16666 161,'0'0'36,"0"0"17,0 0-35,0 0 7,-58-82-10,32 72-3,-3 1-14,-3 3 2,-1 5 0,2 1 0,1 0-1,2 10-1,0 13 2,5 8 0,2 10 8,8 7 13,5 5-2,8-1 18,0 3-29,6-6 12,14-3-13,8-3-6,8-3 8,4-2-4,-1-2-5,-3-4 0,-8-2 3,-6-7-3,-8-4 0,-7-2 0,-5-6 0,-2-3 7,-3 0 7,-18-3 79,-9 0-53,-3-2-3,-1-1-17,1-2-15,3 0-5,1 0-16,-1-3 4,-2-7-33,4-4-39,-1-1-68,7 0-79</inkml:trace>
  <inkml:trace contextRef="#ctx0" brushRef="#br0" timeOffset="446143.4983">24070 17062 232,'0'0'87,"0"0"-74,0 0 29,0 0 3,0 0-45,0 0 0,62-2 0,-41-2 9,1-3-9,2 2 4,-3-4 6,3 0 0,-4-2-6,1 1-4,-3 0 0,-4 0 0,-5 1 6,-5 1-6,-1 4 0,-3-1 5,0 2-5,0 2-13,0-1 12,-6 2 1,2 0-7,-1 0 7,-2 0-4,-1 10 1,1 6 0,1 5 1,1 2 2,1 1 0,3 3 5,1 0-4,0 0-1,0-1 0,0-2 0,0-3 1,0-3-1,0-1 0,5-7-1,0-2 3,1-4-3,0-4 1,0 0 0,4 0-2,2 0 5,2-4-2,4-12-1,1-3 5,2-5-3,4-1 0,-3 3-2,-1 2 0,-3 7 0,-1 2-2,-1 4 2,-4 4 0,-5 3-5,1 0 5,-2 0-3,3 1 2,-2 10-7,-2 0 8,-2 0 4,0 2-1,-3 0 0,0-1 1,0 0-4,0 2 0,0-2 2,0-3 2,0 1-4,0-4 0,0 1 2,0-5 5,0 0-8,0-2 1,0 0 0,0 0 20,0 0-18,0 0 15,1-9 22,5-5-31,5-4 3,1-3-10,5-1 0,6-4-1,4 3-2,3 4-4,0 3-6,-7 8 11,-5 3-12,-7 5 13,-7 0-12,-1 2 6,-1 8 6,-2 5 0,0 1 10,0 2-4,0-2 2,0 0-2,0 2-8,0-1 2,0-3 0,0 1 2,1-3-2,8 0-13,3 2-19,2-7-37,3-4-133</inkml:trace>
  <inkml:trace contextRef="#ctx0" brushRef="#br0" timeOffset="446388.4274">24584 16700 239,'0'0'0,"0"0"-6,0 0 1,0 0-15,0 0-35,0 0-93</inkml:trace>
  <inkml:trace contextRef="#ctx0" brushRef="#br0" timeOffset="447324.2994">25597 16569 31,'0'0'24,"0"0"64,0 0-38,0 0-1,0 0-5,0 0-30,-91-40 14,74 43-26,-2 18 0,-5 9 6,-3 9 9,-1 8 4,2 5-7,1 4 10,4 1 5,5 1-9,4-7 13,6-5-25,6-4 4,0-5-10,3-5-1,16-7 3,4-4 30,4-6-18,4-4 13,6-7-11,2-4 11,4 0-2,6 0-24,-2-12 3,2-5 0,-4 1-2,-2-5-4,-6-2 0,-5-2 4,-9-2-2,-4-5-2,-8-4-2,-8-3-12,-3-3-7,-3-7 6,-17 3 8,-7-3 7,-6 5-1,-3 3 4,-1 5-3,1 7 0,6 8-10,8 6 6,4 7-27,4 8-43,4 0-39,0 10-69,0 11-9</inkml:trace>
  <inkml:trace contextRef="#ctx0" brushRef="#br0" timeOffset="447879.9261">25701 16336 3,'0'0'22,"0"0"29,0 0-13,0 0 37,0 0-26,0 0 11,-27-39-22,17 39-22,-2 11 0,-7 18-12,-4 19-4,1 10 19,1 10 6,3 7-1,0 0-3,-1 1-1,4 0 19,-1 1-35,3-1 12,4-4 7,2-6-16,1-5 10,2-5-16,-2 1 0,-3 2 10,-5-3 5,4-2 3,-2-6-19,3-6 2,1-10-4,4-13-15,1-8-90,3-11-95,0-9-71</inkml:trace>
  <inkml:trace contextRef="#ctx0" brushRef="#br0" timeOffset="458087.3825">22784 16901 79,'0'0'46,"0"0"13,0 0 40,0 0-6,0 0-34,0 0-11,11-12 15,-6 6-28,-2 1-35,1 1 11,0-1-14,-2 4 4,1-1-1,-2 1 2,-1 1 5,0 0-7,0 0 23,0 0-6,0 0 24,0 0-18,0 0-17,0 0-6,0 0 2,-4 0-4,-6 0-1,-1 0 3,-4 1-13,-6 14 12,-1 6-1,-2 5 1,3 4-1,2 1-1,3 3 3,6-1 0,4 0-3,3 1-1,3-2 2,0-2 1,3-4-1,9-3 0,3-2 3,6 0-1,3-2 0,11-4 3,9 0-3,7-7 4,3-7 2,4-1-1,0 0-4,-2 0-2,-2-4-3,-10-10-7,-9 0 9,-8-2 2,-9-5 0,-6-3 9,-4-2-6,-3-4 10,0-3-6,-5-3-4,0 0 23,0 1-20,-10 0 1,-6 2 1,-3 3 0,-5 2-2,2 2-1,-2 2 0,2 2 3,4 2-6,-2 6-2,7 5 0,-2 3 4,1 5-11,-2 1 7,0 0 0,-5 12-4,-1 12-1,0 9-2,3 6 7,4 3 0,9 2-4,5-5-4,1-1 5,1-6 2,16-6 1,-1-3 1,3-7-1,4-3 0,-1-5 3,4-3-3,2 0 0,3-5-4,5 0-15,9-3 11,0-11-81,-1-4-66,-9-1-155</inkml:trace>
  <inkml:trace contextRef="#ctx0" brushRef="#br0" timeOffset="464600.4829">26878 16238 277,'0'0'107,"0"0"-59,0 0 8,0 0-18,0 0 13,0 0-34,-11-16-5,11 16 21,0-2-33,0 1 0,16-1 0,9-1-18,9 1 14,1 2-28,-1 0-6,-5 0-9,-6 0-40,-5 0-25,-3 8-21,-4 3-28</inkml:trace>
  <inkml:trace contextRef="#ctx0" brushRef="#br0" timeOffset="464854.4269">26837 16425 151,'0'0'96,"0"0"-70,0 0 12,0 0-17,0 0-15,0 0-6,74-22 19,-46 17 3,4-1-18,-5 4-4,-2 0 0,-2 2-39,-6-2-68,-6 2-88</inkml:trace>
  <inkml:trace contextRef="#ctx0" brushRef="#br0" timeOffset="468934.8227">28319 15025 20,'0'0'53,"0"0"3,0 0 16,0 0-23,0 0 9,0 0-6,0 0 8,-5 0 25,5 0-38,0 0-10,0-1-29,0 1-1,0-2 4,0 2-5,0 0 1,0 0 24,0 0-25,0 0 18,0 0-12,0 0-7,-2 0 5,2 0-10,-3 0 0,0 0 0,-3 0 1,-3-1-9,-6 1 8,-3 0 0,-4 0-5,-5 0-12,0 0 4,2 0 4,4 0-8,0 0 10,5 0-5,2 0 6,5 0-1,4 0 1,3 1 5,1-1 1,1 0 0,0 0-6,0 0 6,0 0-3,0 0 2,0 0-5,0 0 1,0 0 5,0 0 0,0 8-5,0 1-1,0 3 6,0 3 0,7 1 0,2 2 4,0 5-4,3 3 6,-2 2-6,-2 5 15,-1 4-13,3 3 2,-2 4-3,4-2 0,0-2 2,-5 0-3,4-4 0,1 1 0,-3 4 1,1 3-1,0 8 0,-3 9 2,-4 2 9,-2 8-11,-1-4 10,0 3-10,0-3 32,0-2-26,3-3-6,2-3 2,2-7 7,-1-2 1,-2-2-9,-2-6 1,-1 2 5,-1-5-6,0-4-1,2-2 0,-2-8 1,0 1 0,0-7-1,0-1 0,0 2-1,0-3 4,0 2-3,0 2 0,0 0 1,0 5-5,0 3 7,0 2-3,1 3 0,1 1 0,-1-1-1,1-3 1,1-2 0,-2-4 0,1-2 1,0-4-1,-2-1 0,0-1 0,0 1 0,0 0 3,0 3-3,0-3 0,0 5 0,0-1-5,0 4 5,4 1 0,-1-1 0,0-1 5,-3 1-7,0-2 2,0 2 0,0-4 0,0-1 0,0-1 0,0-2 0,0 1 0,0 4 0,-2 3 0,-1 1 2,2 1-2,-1 1 2,2-4-4,0 1 0,0-6 1,0 1-2,0-5 3,2 1 0,-1-1 1,2 2 4,-1-1-5,1 1 0,-2-3 1,1-2 0,-1 1 1,1-10-2,-1 3 0,-1-4 0,2-3-7,-1 1 7,1-1 0,-1 2-1,1 2 1,-1-3 0,3 3 0,-1 2 0,3-3 1,2 0-1,3 1-2,3-1-3,6-1-4,2-2 7,5 0 2,1 0-8,5 0 1,0 0-39,-3-5-16,-5 2-100,-10 0-178</inkml:trace>
  <inkml:trace contextRef="#ctx0" brushRef="#br0" timeOffset="472761.0777">29250 15240 139,'0'0'92,"0"0"-23,0 0-3,0 0-8,0 0-22,0 0-1,-41-80-31,32 73 0,0 1 2,-3 1 4,-1 2-2,-5 3-4,-3 0-6,-6 0 2,-1 5 0,-2 11-4,-2 6 4,0 8 0,-1 12 2,1 8 5,4 6-7,1-3 18,5 3-12,5-3 19,7-2-21,10-3 6,0-6-10,6-1 10,13-7-7,8-3-2,5-4-1,3-5 21,7-4-19,3-7 13,2-5-15,1-6 0,1 0-1,-5 0-38,-3-12-54,-9-3-61,-11 0-136</inkml:trace>
  <inkml:trace contextRef="#ctx0" brushRef="#br0" timeOffset="473626.4339">29446 15600 161,'0'0'83,"0"0"-33,0 0-43,0 0 10,0 0-17,0 0 1,-85 2 5,67 11-3,0 7 9,2 1 31,2 4-28,7 0 17,2-3-27,5-1 0,0-2 4,0-5-5,5 0-4,7-3 8,1-4-7,-1-1 18,3-4-8,2-2 10,3 0-12,4 0 5,0-13-12,3-5-2,-5-3-24,-4 0 3,-9 0-16,-7 0 31,-2 0 5,0 3 1,-9 3 13,-6 3-3,4 5-4,-2 0 17,6 6 16,4-1-4,0 1-28,3 1-2,0-2-6,0 2 1,0 0-14,0-1 10,1 1-10,11 0 14,9-3 4,4-1 3,2-5-7,0 2-3,-6-2 0,-2 0-8,-5-1 8,-4-1 2,-4 0 2,-1-2 0,-2 1 2,-2 1 7,2 2-4,-1 4-4,-1 0-2,2 0 2,-2 5-2,-1 0 0,3 0-3,3 0-19,5 8 18,5 10 4,-1 3 28,0 3 7,-3 1-32,-1 3 5,-1-1-8,-4 1 1,-3 2 5,-3-2-2,0-1-4,0-3 4,-12-3 5,-4-2-18,-1-4 7,-4-1-32,-1-5-38,-3-1-84,2-5-92</inkml:trace>
  <inkml:trace contextRef="#ctx0" brushRef="#br0" timeOffset="474383.6381">30113 15180 226,'0'0'50,"0"0"13,0 0 0,0 0-6,0 0-25,0 0 4,-32-21-36,22 26 0,-5 18-1,-4 17-4,1 11 5,0 8 6,4 1 2,3 1 10,5-8-11,3-2 2,3-2 5,0-6-14,0-2 13,16-3-12,2-3-1,6-4 0,3-2 5,2-7-17,1-4-13,0-6-51,1-6-74,-1-6 4</inkml:trace>
  <inkml:trace contextRef="#ctx0" brushRef="#br0" timeOffset="475170.1026">30539 15338 126,'0'0'66,"0"0"-14,0 0-2,0 0 3,0 0-28,-46-81-20,34 76-10,-1 5 5,1 0 0,0 0 4,-1 13-4,1 14 0,-3 9 6,1 4-5,1 2 32,3 2-16,2-1-2,2-6 9,3-2-23,3-4-1,0-4 0,4 0 0,7-3 5,3-4-2,2-5 24,-1-3 6,1-4-23,-1-5 42,2-3-44,3 0 3,0 0 8,4-9-12,1-6-6,-3-3-1,-4-2 4,2-1 3,-7-1-3,0-6-3,-2 0 11,-6-6-10,-4 1-3,-1-3 1,-1 2 0,-13-1-3,-4 2 3,3 3-6,0 4 3,5 6 6,-3 7-6,2 4 3,-1 5 0,-4 4-4,-2 0-5,-5 15 5,6 9-3,0 6 2,4 1-1,7 0 6,3 0 0,3-2-1,0-4-7,6-1 4,13-3 4,3-3-5,4-4-5,5-3-97,2-5-5,6-6-21</inkml:trace>
  <inkml:trace contextRef="#ctx0" brushRef="#br0" timeOffset="475879.1978">30944 15560 163,'0'0'154,"0"0"-73,0 0-9,0 0 18,0 0-73,0 0 3,0-6-18,0 6 15,7-3-5,14 1-6,7-1 17,5 1-14,2 2-1,-4-1-7,-1 1 3,-2 0-4,0 0 0,2 0-13,0 0 6,-1 0-37,1 0-62,-5 0-60,-6 0-99</inkml:trace>
  <inkml:trace contextRef="#ctx0" brushRef="#br0" timeOffset="476233.3942">31198 15376 159,'0'0'116,"0"0"-28,0 0-67,0 0-21,0 0 0,0 0 1,-24 69 29,18-40 2,1-1-23,-1-1 9,-1 2-16,3-2-2,-1 2 0,2-4 5,3-2-10,0-1-58,0-4-80,0-5-49</inkml:trace>
  <inkml:trace contextRef="#ctx0" brushRef="#br0" timeOffset="477653.5415">31850 15313 53,'0'0'58,"0"0"10,0 0-8,0 0-4,0 0 8,0 0-25,-35-59 17,29 57-3,-1 2 10,-3 0-54,-3 0-3,-3 19-12,0 11 4,-4 9 2,2 6-3,2 0 12,4 0 0,0-5-8,8-4 7,4-5-3,0-2-3,0-4-2,4-2 0,11-4 3,5-3-3,3-4 7,7-8 21,5-4-10,4 0-16,6 0 3,-3-16-5,0-4 3,-6-4 3,-8 0-6,-7-5 1,-6-1 11,-6-1-8,-9-6 0,0 1-4,-5-1 3,-13-1 12,-4-1-15,1 4-2,3 5-14,-1 9-21,1 10 11,-3 11-29,-4 0-50,-2 8-75,5 10-73</inkml:trace>
  <inkml:trace contextRef="#ctx0" brushRef="#br0" timeOffset="478159.9053">32066 15075 167,'0'0'75,"0"0"-61,0 0-7,0 0-7,0 0 4,-54 85 0,38-42 26,-3 5-10,0 6 33,0 2 3,-3 1-46,1-1 38,-2-7-20,0 0-4,0-3 2,5-1-23,-3-1 0,3-2-3,1-4 4,3-5 1,1-4-5,4-6 0,1-2 0,3-7-20,5-3-25,0-8-87,7-3-120</inkml:trace>
  <inkml:trace contextRef="#ctx0" brushRef="#br0" timeOffset="479460.0356">29185 16989 159,'0'0'99,"0"0"-23,0 0-2,0 0-16,-22-84 10,12 71-44,-1-1-23,2 4 7,-3 2-8,-2 3 0,-2 4 0,-3 1-4,-2 0-1,0 0 5,1 8 0,3 2 0,3 5 0,5 5-2,-1 1 0,7 7-7,3 7 3,0 4 6,4 3 0,14 2-5,3-2 5,-2-3 0,2-2 0,-2-5 0,0 0 0,0-3 2,-6-2-2,1-3 0,-8-3 0,-3-2-1,-2-2 4,-1 1-3,0-3 42,-12 2-7,-6-4-8,-2 2-7,-2-3-16,-1-1 10,-1-3-13,0-6-1,1-2 0,1 0 8,-2 0-18,2 0 10,4 0-31,3-1-35,6-5-82,3-5-149</inkml:trace>
  <inkml:trace contextRef="#ctx0" brushRef="#br0" timeOffset="480478.376">32302 15131 70,'0'0'117,"0"0"-67,0 0 2,0 0-10,0 0-15,0 0 34,-2-11-26,2 11-10,0 0-1,0 0-13,0 0-11,0 3-5,5 16 5,5 12 57,3 8-50,-2 6 7,-5 6-12,-4-3 1,-2 1 12,0-5-8,-10 0 3,-7 0-10,-4 1 14,-6 4-14,-5-3 0,0-1-15,-1-1-21,0-6-63,-2-6-17,2-4-52</inkml:trace>
  <inkml:trace contextRef="#ctx0" brushRef="#br0" timeOffset="482236.0381">29276 17428 185,'0'0'41,"0"0"-19,0 0 31,0 0 1,0 0-34,0 0 24,0 0 0,0 0-26,4 0 8,8 0-19,6-7 7,0 1-1,3-1-8,0 1-5,-2-3 0,2-2 0,0-1 1,-6-1-1,0-3 0,-6 0-1,-3 0-7,-2 2 6,-4 2-3,2 5 5,-2 2-4,0 4-1,0 1 3,0 0-2,0 0-14,0 0 1,3 7-8,6 7 25,-2 1-2,1 3 2,-1-2 0,2 2 0,2-3 1,-2 1 23,1-3-23,-1-3 5,-2-1-6,4-1 2,-5-4-1,3-2-1,1-2 5,3 0 12,1 0-15,-1 0 7,-2 0-9,-5-4 4,-1-1 8,0-3-4,3 0 13,1-5-18,5 2 9,3-5-15,1 3 4,-2 2-1,-4 5 0,-4 2 2,-4 2-3,-1 2 1,3 0-15,0 0 11,1 6 3,1 5 1,0-1 1,-4 1 3,-1-2-4,0 0 2,-3 1 0,0 0 27,0-2-28,0 2 7,0-6-8,0 0 5,0-1 3,0-3-7,0 0 5,0 0 10,1 0-5,5-14 38,5-7-49,5-5 2,1 5-4,-1 4-9,-4 8 10,-4 3-2,-1 6-8,0 0 4,2 0 6,5 5 1,-2 5-6,0 1 2,-2 1 4,-1 0 0,-1-1 2,-4-1-1,3 2-1,-2-2-4,1-2-2,0-1-37,3-5-68,3-2-107</inkml:trace>
  <inkml:trace contextRef="#ctx0" brushRef="#br0" timeOffset="482533.9461">29468 17144 467,'0'0'121,"0"0"-91,0 0-30,0 0-3,0 0-64,0 0-94,36-7 50,-22 7-93</inkml:trace>
  <inkml:trace contextRef="#ctx0" brushRef="#br0" timeOffset="491704.6037">30416 16925 12,'0'0'145,"0"0"-4,0 0-16,0 0-39,0 0-39,0 0-9,0 0-33,0-14 20,0 14-25,0 2-6,-6 22 4,0 15 0,-2 15 2,4 3 9,2 5-1,2 0-2,0-3-4,0-2 7,6-6-4,2-6-3,2-4-2,1-4 0,-1-2 2,3-6-16,3-6 2,3-7-73,6-12-97,5-4-78</inkml:trace>
  <inkml:trace contextRef="#ctx0" brushRef="#br0" timeOffset="492553.3432">30951 17013 50,'0'0'68,"0"0"-20,0 0 10,0 0-20,0 0 9,-81-10-31,59 19 3,-4 12 0,-3 11-19,-1 7 22,2 6 2,3 2-4,7-1 18,4-2-29,11-3 2,3-5 5,0-3-13,11-4-1,8-4-2,2-4 0,0-6 8,4-6 1,1-6-2,2-3 37,5 0-25,1-7 7,2-10-20,-1-3-4,-3-2 6,1-3-2,-6-4-6,-2-1 0,-5-3 2,-10 1 1,-7-3-3,-3 1-2,-4-1-7,-19 2 9,-6 5 11,-6 5-9,-4 5 3,0 6-10,-4 7 4,6 5 1,1 0-4,5 9 2,4 11-5,5 6 6,8 5 1,8 1-4,6-1 0,0-4-1,8-1 5,11-5-4,8-6-6,-3 0 1,6-6 7,3-1-1,1-2 3,7-5-8,1-1-124,0 0-92</inkml:trace>
  <inkml:trace contextRef="#ctx0" brushRef="#br0" timeOffset="493211.9488">31554 17316 7,'0'0'102,"0"0"-26,0 0-18,0 0-41,0 0 11,0 0 17,-3 0-9,3 0 22,9 0-13,11 0-26,14 0 10,9 0-1,8 0 3,-2 0-31,0 0 1,-7 0 5,-3 0-6,-6 0-10,-5 3-37,-3-3-74,-7 1-54</inkml:trace>
  <inkml:trace contextRef="#ctx0" brushRef="#br0" timeOffset="493496.2165">31784 17229 160,'0'0'70,"0"0"-70,0 0-4,0 0 4,0 0 6,0 0 14,-6 90 5,4-69 3,1 0-5,-1 0-15,2-1-7,0-1 0,0-1 1,0 0-2,5-1-82,7-3-56</inkml:trace>
  <inkml:trace contextRef="#ctx0" brushRef="#br0" timeOffset="494160.3062">32272 17098 154,'0'0'121,"0"0"-20,0 0-27,0 0-45,0 0-16,0 0-10,-110-23-4,77 37 1,0 8 0,0 7 5,3 6 4,3 2 7,8 3 1,5 0-16,13-1 11,1-4-4,0-4-5,9-2 19,7-3-19,2-3 10,3-1-3,3-4-6,-2-6 4,3-2-4,3-3 9,2-7 5,2 0-13,4 0-1,0-13-4,3-3 5,-5-4-1,-3-1-2,-5-4-2,-9-6 0,-8-1 4,-6-3-7,-3-7 3,0 3 0,-10-1 0,-14 1-1,-1 6 1,-7 1-10,-2 11-17,0 8 6,-1 8-45,5 5-27,7 3-27,11 14-66</inkml:trace>
  <inkml:trace contextRef="#ctx0" brushRef="#br0" timeOffset="494850.2841">32376 16872 79,'0'0'59,"0"0"-3,0 0-13,0 0 2,0 0-13,0 0-1,-6-9-16,5 9-15,-1 11 0,-1 16 0,-3 12 2,-5 8 0,-2 8 23,-7 3-5,-2 3 8,-3-1 23,1-1 3,1-3-14,0-3-8,1-1-26,-4 2 2,4-1-8,-2-2 3,5-6 1,1-6-4,3-7-7,3-9-10,5-5-40,4-6-19,3-5-58,3-7-68</inkml:trace>
  <inkml:trace contextRef="#ctx0" brushRef="#br0" timeOffset="495543.7583">32695 16925 5,'0'0'95,"0"0"-95,0 0 19,0 0-19,0 80 66,0-36 24,0 5-22,0-1-22,0-3 2,6-1 10,3-3-45,-1-1 26,1-1-35,-5-1-1,-4-2 10,0 0-12,-7-1 7,-17-2-7,-7-3 8,-12-2-16,-2 0 7,-3-7-48,3-8-40,6-8-154</inkml:trace>
  <inkml:trace contextRef="#ctx0" brushRef="#br0" timeOffset="497332.99">32883 15028 125,'0'0'156,"0"0"-48,0 0-25,0 0-2,0 0-55,0 0 15,-10 0-33,10 0 2,0 0-3,0 0-6,0 0-2,4 0 1,14 0 0,9 0 20,9-1-20,6-1 2,-5 2-2,3 0 5,-1 0-6,0 0 1,-5 0 0,-4 0-5,-9 0 6,-8 0-3,-4 3 1,-9-1-10,2-1 8,1 1-2,2 1 5,3 3-3,1 1-8,-3 4-4,-1 0 1,-2 0 14,0 4-7,-3 5 7,0 4 0,0 9-2,-5 6 5,-2 10-3,-2 5 1,-1 0 1,4 2 0,-1-1-1,4 0-1,-1 3 0,4 1 0,0 1-2,0 0 2,0 0 0,0-2-3,7 0 9,1 1-7,5 3 1,1 6 0,-1 1-1,-1 4 3,-3 4-2,-3 5 0,0-6 3,-2 1-3,-4-8 0,2-9 0,-2 1 5,0-6 2,0 1-4,0-3 4,0-4-6,0-2 18,3-2-14,1-4-5,-2-2 0,-2 0 6,0-3-8,0-1 4,0-2-1,0-2 5,0 4-2,3-1-4,0-1 0,0-2 1,1-4 0,-1-3 0,-1-1-1,-2-2 1,0-2 3,0 1-4,0-8 0,0 0 1,0-3-1,0 0 2,0 2-4,0-1 2,1 5 0,-1 3 0,2 0 0,-1 2 0,-1-2 1,3 0 1,2 0-4,-4 2 1,2-6 1,-3-3-2,2-1 4,-2-6-2,0-1 0,0 0 1,0-3-1,0 1 0,0-1 2,0 0 6,0 0-5,0 0-4,0 0 1,0 0 0,0 0 1,-3 2 0,-18 3-1,-18-1 10,-7 2-4,-12-2-8,-2 1 2,2-3-18,1 2-9,1 3-64,-12 7-41,-11 1-111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53:40.7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12994 759 226,'0'0'69,"0"0"-57,0 0-2,0 0 24,0 0 39,0 0-22,0 0-11,0 0-9,0-9-4,0 9-8,0 0-16,0 0-1,0 0 5,0 0-7,0 0-1,0 0-3,0 0 2,0 0 2,0 0 0,0 0 4,0 0-8,0 0-5,0 6 2,0 15 5,0 11 2,0 5 2,-1 6 10,-4 2-2,-1 3-7,-1 0 6,1 5-4,0 3-2,-2 1 8,0 2 0,0-2-11,2-5 3,2-1 2,1-4-5,-2-3 5,1-4-4,1 0 0,1-6-1,1 1-1,-2-2 1,-2 0 3,-1-1-3,2-4 1,-2-1-1,2-4 4,2-2-4,2-3 0,0-3-1,-1 0 1,1-1 0,0-2-7,0 0-35,0 0-35,0-5-65,0-3-193</inkml:trace>
  <inkml:trace contextRef="#ctx0" brushRef="#br0" timeOffset="1655.6979">13029 794 241,'0'0'28,"0"0"-20,0 0-6,0 0 1,0 0 16,0 0-1,0-31-10,0 29 35,0 0 11,0 1-19,0-2-18,0-2-6,1-3-3,10 1-5,7-4-2,2 1 1,0-1 3,5 1-3,-1 2 1,0 0 0,3 1-2,0 1-1,3 2 4,5 1-3,1 1-1,3 1 0,4-1-2,5 1 2,2-1 0,3-1 1,2 0 1,2-1-1,-2-1-1,-3 0 0,-3 1 0,-5 1 0,-4 0 2,-6 0-4,-1 0 2,-3 1 0,-2 1 0,2-1-2,0 1-5,3-3-5,4 1 2,2-4-3,7 0 5,8 1 5,0-3 6,2 2-7,1 1 1,-5 2 3,0 1-1,2 0 2,0 3-2,1-1 1,-3-1-2,-1 1 0,-6-2-28,-5 0 18,-6 0 6,-4 0 5,-2 1 1,1-1 0,-1 2 0,3-2-1,1 0 2,-5 1-3,-2 1 2,-1-1 0,-5 2 7,-1-2-7,-2 1-7,-2 1 7,1 0 3,0 0-3,0 0 0,-2 0 0,2 0-1,-1 0 2,-5-1-1,1-1 6,-7 1 5,-2-1 15,1 2-3,-1 0 0,-1 0-4,0 0-11,0 0-3,0 0-5,0 0 5,3 0-5,0 0-2,-1 0 2,-1 0 6,1 0-6,-2 0-8,0 0 8,0 0 0,0 0-8,0 0-2,0 0-5,0 7 14,0 7-1,0 4 2,0 2-1,0 1 5,-9 3-1,0 3 6,-3 5-5,2 4 7,-1 1-1,1 7-2,2 3-4,4 1 3,-2 2 5,3-2-2,-1-1 2,-1-2 1,5 1-5,-3 1-1,1 1 3,1-1-5,-1-1-1,2-2-3,0 0 1,0-4-2,0 0 0,0-3 3,0-3-1,0-3-2,0-1 0,3-3 0,0-1 2,-1-1 11,1 1-13,-1 0 8,-2-1-3,0-1 0,0 0 6,0-3-11,0-1 1,0-2 0,0-5 2,0 0-1,2-5-2,0 2 7,-1-6-7,2 2-2,-1-3-55,1-3-48,0 0-20,-3 0-75</inkml:trace>
  <inkml:trace contextRef="#ctx0" brushRef="#br0" timeOffset="3326.8907">12835 1953 76,'0'0'160,"0"0"-128,0 0-27,0 0 53,0 0 9,0 0-26,0 0-21,0-2-11,0 2-9,0 0 0,0 0-2,0 0-3,0 6 5,-2 7 0,1 1 1,1 1 0,0 0-1,0 1-3,0-1 1,0-1 0,1 1 2,7 1 2,1-2-2,2-4 0,2-1-3,3-2 3,-1-2 0,4-2-1,-1 2 1,3-2 4,4-1 0,4-2-3,-1 0 2,3 0-3,4 0 0,2 0 0,3-9 1,3 0 0,1-1-1,-2-2-1,1 1 1,-3 2 2,-1 2-1,0 0 2,-2 2-3,0-1 0,-2-1-3,2-1 6,3-2-3,1-3 0,2 1 1,0 1-1,-4 0 1,-3 1-2,-8 3 2,-3 3-2,-1 0 1,-3 1-1,2 1 1,0 1 1,1-2-1,-1 0 0,1-1 4,2 1-3,1 1-2,3 1 2,1-1-2,4 0-1,2 1 2,3 1-2,-1-1 2,0-2 0,-2 1 1,2-1-1,-2 3 1,4-1-1,1-2-2,5-1 1,4 3 2,1-2 1,3-1-2,-1 2 0,-5-2 0,-3 0-2,-2 3 2,-3-1-1,-2-1 2,0 2-1,1-3 0,-1-1-1,0 2 1,-2-3 0,-2 2 0,-4-1 6,-3 0-6,-1 2-1,0 0 1,1 0 1,-3-1 0,1 1-1,-5 0 5,-2 0-3,-5 3 3,-4 0-5,-7 0-3,2 0 3,-5 0 0,1 0-1,-1 0 1,0 0-1,0 0-21,0 0-19,0 0-6,-1 0-31</inkml:trace>
  <inkml:trace contextRef="#ctx0" brushRef="#br0" timeOffset="18840.0416">24813 2879 320,'0'0'90,"0"0"-41,0 0 18,0 0 3,0 0 35,0 0-59,0 0 1,0 0-16,-11-32-10,11 29-14,0-2-7,0 1-5,0 1 5,4-2-2,8 1 1,2-2-10,3 1 10,6 2-7,-1 1 5,4 2 2,-1 0-4,0 0-2,-5 0-14,-4 0 6,-5 5-5,-4 7 8,-7 6 3,0 5-12,-6 6 5,-17-1 1,-5 1-20,-5-2 32,0-5 0,-1 1 1,7-5 2,2 0 0,7-3 0,8-4-6,2-2 5,4-4-12,4 0 2,0-5-20,15 0-10,16 0 26,9-3 15,9-9 5,4-1-5,-5-1-24,-2 4-72,-8-1-102</inkml:trace>
  <inkml:trace contextRef="#ctx0" brushRef="#br0" timeOffset="19245.7072">25398 2830 378,'0'0'149,"0"0"-149,0 0-13,0 0 13,0 0 4,0 0-2,-86 70-2,64-47 0,2 2 1,1-1-1,-1-2 10,1 2-10,0-1 0,-1-1-4,2 0-51,-1-4-68,2-5-145</inkml:trace>
  <inkml:trace contextRef="#ctx0" brushRef="#br0" timeOffset="19530.3414">25221 2853 372,'0'0'69,"0"0"-65,0 0-3,0 0 11,0 0-12,0 0-3,9 28 3,3-9 5,-2 0-4,4-1 11,-1 0-9,2-3 1,3 0 5,3-1-2,1-2-7,1-2 0,-3-2-46,-5-1-54,-1-4-38</inkml:trace>
  <inkml:trace contextRef="#ctx0" brushRef="#br0" timeOffset="20150.2373">25452 2812 193,'0'0'37,"0"0"-32,0 0-4,0 0 11,95-30 33,-78 29-38,-1 1 2,-7 0-6,2 0-2,-1 3-1,-1 7 0,3 3 5,1 3-5,1 2 0,-5 0 1,-2 3 1,-5 0 2,-2 1-6,0-1 7,-16 0 0,-1-3 32,-4-1-6,3-3-17,3-4 10,5 0-24,1-5 4,5-2 8,1 0-6,3-3-6,0 0-2,7 0 2,26 0 2,10-10 10,8-1-5,0 0-4,-8 1 1,0 1-4,-4 2 4,-3-1-4,-2 2-5,-3 0-59,-7 1-104</inkml:trace>
  <inkml:trace contextRef="#ctx0" brushRef="#br0" timeOffset="27575.9049">12698 3989 22,'0'0'71,"0"0"-28,0 0-3,0 0-3,0 0 10,0 0-1,0 0-20,0 0-5,1-2 2,-1 2-23,0 0-23,0 0 20,0 0-9,2 4 11,3 2 1,1 3 1,0-3 0,0 1 4,2 1-4,-1-5 5,2 0-6,3-3-2,3 0 2,5 0 8,0 0 5,7-12-7,0-3 0,4-4 8,1 0-10,-4-1 4,2 4 7,-5 1 1,-5 3-10,-1 3-5,-1-2 0,3 1 1,-3 2-2,-3 4 0,-2 1-2,-7 1 2,0 2-2,-4 0-4,-2 0 6,0 0-20,0 0-34,-8 2-13,-5 8-8,-4 1-148</inkml:trace>
  <inkml:trace contextRef="#ctx0" brushRef="#br0" timeOffset="28297.0323">12684 4054 9,'0'0'91,"0"0"-66,0 0-14,0 0 9,0 0-20,0 0-2,25 6 2,-19 1 9,2 0 0,-2 1-8,4 3 7,-2-2-1,1 0-2,-2-1 2,0-2 4,1-2-6,3-1-2,-1 0 14,2-3-16,6 0 33,0 0-18,7-4 3,3-10 3,5-3-6,5-2-3,6-4 9,4 1 14,4-4 1,0 2-22,-1-1-3,0-2 1,-2 2-9,-4 1-2,-9 6-2,-11 6 0,-8 6 0,-12 5-7,-5 1-12,-4 0-96,-17 3-56</inkml:trace>
  <inkml:trace contextRef="#ctx0" brushRef="#br0" timeOffset="40556.7448">15601 5481 5,'0'0'11,"0"0"11,0 0 9,0 0 10,0 0-10,0 0 26,0 0-33,6 13 17,-5-13 3,-1 0 1,2 0-15,1 0-3,3 0 3,1 0-3,3 0-5,0 0-7,-3-3 1,-1 2-14,1 1 3,-1 0-4,0 0 3,0 0-7,-1 0 6,2 0-2,-2 0 1,1 0 0,-2 0 1,2 1 0,3 1-3,2-2 9,4 0-6,7 0-3,6 0 0,5-10 14,1-6-12,5 0 1,3-4-3,3 1 2,2-2 2,-3 0 0,-1 0 0,-6 1-4,-4 2 2,-3 3 2,-3 4-4,-9 5-6,-5 3 1,-8 3-9,-5 0-71,0 0-51,-5 1 21,-11 10-16</inkml:trace>
  <inkml:trace contextRef="#ctx0" brushRef="#br0" timeOffset="41916.8571">13391 5476 84,'0'0'33,"0"0"14,0 0-10,0 0-22,0 0-8,0 0-4,9 0 14,-7 2 3,1 3-9,0-1 4,0-1-9,2 1-5,0 0-1,1-3 5,5-1-2,2 0 1,3 0 5,4 0 19,2-1-23,1-10 20,2 0-19,0-2-4,0 1 10,1-4-1,-2 2 7,0-1-6,0 1-5,-4 0 16,-2 1-11,-1 2-2,-2 1-10,1 1 7,-1 0-14,1 1 10,-2 2-6,-4 2-4,-4 3-22,-3 1-28,-1 0-11,-2 0-48</inkml:trace>
  <inkml:trace contextRef="#ctx0" brushRef="#br0" timeOffset="42536.4208">13442 5475 69,'0'0'101,"0"0"-83,0 0-17,0 0-1,0 0 2,0 0 54,0 19-45,0-8-7,6-2 7,0-1-4,1-1 0,1-1-7,5 0 1,-1-4 5,4-2-6,4 0 7,5 0 9,7-16-7,5-2 9,5-4 4,-3 1-18,-1 0 18,-5 1-17,-3 5 13,-3 1-10,-5 6-3,-5-2-4,-1 4 4,-4 4-5,0-1-31,-3 1-61,-3 1-81</inkml:trace>
  <inkml:trace contextRef="#ctx0" brushRef="#br0" timeOffset="49055.6784">18146 11720 112,'0'0'120,"0"0"3,0 0-43,0 0-12,85-73-12,-67 63-15,-3 2-27,-4 5-1,-4 0 5,-1 3-12,-3 0-6,3 0 0,3 0-1,3 3 1,1 11 1,3 3 4,-2 4-5,1 0 1,-6 3-1,-6 1 0,-3 1-8,0 2 8,-18 1 8,-2-2-8,0-1-8,1-5-5,2-3-20,2-3 18,1-3 16,4-5-1,5 0 6,1-4-4,3-2 1,1-1 8,0 0-6,0 0 16,0 0-3,0 0 0,5 0 1,10 0-2,6-4 5,6-1-11,4 0-6,4 0-5,1-3 6,-1 3-5,-5 1-1,-6 3-43,-7 1-41,-7 0-37,-9 0-196</inkml:trace>
  <inkml:trace contextRef="#ctx0" brushRef="#br0" timeOffset="49440.1892">18713 11734 254,'0'0'106,"0"0"1,0 0-26,0 0-15,0 0-37,0 0-26,0-4-3,0 4-2,0 15 2,-13 10 2,-1 2 3,-4 0 0,0-1-4,-1-1-1,0-1 2,0-2-4,3 0 0,1-3-47,1-4-78,4-3-86</inkml:trace>
  <inkml:trace contextRef="#ctx0" brushRef="#br0" timeOffset="49750.4478">18619 11727 207,'0'0'144,"0"0"-91,0 0-28,0 0-9,0 0-12,0 0 0,19 28 46,-11-10-15,2-3-1,-1 1-4,3-1-16,3-1-14,0-1 5,1-1-3,0-1 3,-2-1-5,-3 1-11,-1 1-40,-6 0-37,0-1-30,-1-3-6,-2-2-27</inkml:trace>
  <inkml:trace contextRef="#ctx0" brushRef="#br0" timeOffset="50056.8667">18874 11818 249,'0'0'193,"0"0"-25,0 0-48,0 0-50,0 0-35,0 0-32,0-12-3,0 12-4,0 6-4,5 9 8,-1 3 3,-1-2-1,-1 1 1,-1 1-3,-1 0 0,0 1-3,0 0-14,0-3-5,0 1-22,0-4-33,0 1-6,0-3-83,-1-3-43</inkml:trace>
  <inkml:trace contextRef="#ctx0" brushRef="#br0" timeOffset="72727.4899">21281 14680 326,'0'0'102,"0"0"-49,0 0-19,0 0 21,0 0-7,0 0-29,0 0 25,0 0-11,36-63-16,-25 56-12,4-3-3,3 3 0,2 3 0,-3 2 0,-3 2-2,1 0-7,-5 8 2,1 10-5,-4 4 10,-2 2 0,-5 4 2,0-1 1,0 1-3,-3-1-2,-11 0-4,1-2-12,-5-3 6,3-1 7,-3-1-30,3-4 7,2-5 22,5-3-10,5-7 16,2-1 3,1 0-2,0 0 6,7 0-3,11-9 2,6-3-5,6 0-1,0-2 1,1 2 2,-1 1-3,-2 4 0,-2 0 0,-4 2-84,0 1-140</inkml:trace>
  <inkml:trace contextRef="#ctx0" brushRef="#br0" timeOffset="73031.0595">21944 14579 300,'0'0'147,"0"0"-59,0 0-50,0 0-14,0 0-7,0 0 1,-68 82 3,48-53 5,-5-1 9,0 1-15,-2-2-18,3 0-2,3 0-4,2-3-73,2-3-49,2-5-85</inkml:trace>
  <inkml:trace contextRef="#ctx0" brushRef="#br0" timeOffset="73297.9844">21740 14593 374,'0'0'128,"0"0"-41,0 0-51,0 0-30,0 0-6,0 0 0,19 53 7,-10-22 4,2 1-10,1-3 0,1-1 4,2-4-5,5-1 0,0-5-13,-1-1-57,-2-5-101,-2-5-114</inkml:trace>
  <inkml:trace contextRef="#ctx0" brushRef="#br0" timeOffset="73760.3394">21991 14684 254,'0'0'99,"0"0"0,0 0-27,0 0-40,0 0 9,0 0-18,7-62-23,7 57 5,1 5 0,4 0-5,2 2 0,-2 13 11,2 4-10,-7 5 2,-1 1-2,-7 0-1,-5 1 0,-1-1 7,0-3-3,-6-3-4,-5-1 3,3-3 4,1-1-4,-1-2 0,2-3-2,3-3 17,2-3 1,1-3-11,0 0-8,0 0-7,3 0 7,18 0 6,8-14 10,9-4-16,6-1-11,1-4-87,4 2-145</inkml:trace>
  <inkml:trace contextRef="#ctx0" brushRef="#br0" timeOffset="74651.8859">25078 14586 385,'0'0'115,"0"0"-43,0 0-28,0 0 3,0 0-33,0 0 9,83-72-2,-56 67-1,-2 3 6,-4 2-21,0 0-1,-3 11-4,-3 7-1,-4 5 1,-6 4 1,-5 1-1,0 1-8,-10 0-16,-8-4 16,-3-2 1,-1-2-10,4-3-10,0-3 16,6-3 2,2-3 8,5-3-4,4-3 3,1-1-2,0-2-6,1 0-8,18 0 18,5-5 14,5-6 13,0-2-11,3 2-13,-2 1-6,-3 1-50,0 1-76,-7 2-111</inkml:trace>
  <inkml:trace contextRef="#ctx0" brushRef="#br0" timeOffset="74975.7571">25789 14506 458,'0'0'71,"0"0"-14,0 0-19,0 0-19,0 0-13,0 0-6,-54 29-1,34 1 1,-4 1 14,-3 1 1,0-4 3,0-2-4,0 0-14,2-5 0,4 1 0,5-4-67,1-1-40,4-5-90,2-6-79</inkml:trace>
  <inkml:trace contextRef="#ctx0" brushRef="#br0" timeOffset="75263.8334">25540 14565 274,'0'0'96,"0"0"10,0 0-2,0 0-19,0 0-72,0 0-13,5 1 3,3 19-2,3 4 12,1-2 3,1 2 0,-1-1-10,2 0-3,-2-2 0,1-3 3,1 1-6,-1-1-15,2-1-44,-3-4-11,3-2-65,-3-3-45,2-6-51</inkml:trace>
  <inkml:trace contextRef="#ctx0" brushRef="#br0" timeOffset="75533.5261">25909 14584 199,'0'0'198,"0"0"-30,0 0-29,0 0-38,0 0-55,0 0-45,0-15-1,0 32-6,0 7 6,0 4 2,0 0 2,0-1-3,0 0-1,-5 0-31,2 0-55,0 0-77,0 1-131</inkml:trace>
  <inkml:trace contextRef="#ctx0" brushRef="#br0" timeOffset="76790.5971">26425 17965 93,'0'0'23,"0"0"-4,0 0-19,0 0 3,0 0 1,0 0 9,85 20-4,-73-12 11,0 3 8,-5 1 5,-1 0-11,-4 3-18,-1 0 10,-1 0-5,0 0-9,0-1 2,0-1 20,-1-5-6,-4-1 13,2-2 3,0-3 15,2-1-11,1-1-26,-2 0-2,2 0 3,0 0-10,0 0-1,0 0-81,0-1-136</inkml:trace>
  <inkml:trace contextRef="#ctx0" brushRef="#br0" timeOffset="77435.3403">26303 18024 181,'0'0'170,"0"0"-81,0 0-66,0 0 0,0 0 0,0 0 12,56-47-16,-41 41 0,0 2 13,0 2-4,4-1-15,2 1-4,2 2-3,2 0 3,-3 0 0,1 0-9,-5 3-1,-1 9 1,-4 3 0,0 2 2,-6 0 1,-2 2 2,-4 2-1,-1 2-2,0 1 2,0-2-2,-9-2 5,-5-1-5,-2-1 3,-1-1-5,2-5 3,1-1 0,4-5-2,4-3 0,3-2 0,3-1 3,0 0 22,0 0 7,0 0-15,0 0-5,0-1-12,13-8 6,10 0-3,6-4 3,4 3-2,3-2 4,-3 2-2,-2-1-2,-1 2-3,-3 0-2,-5 5-14,-4 4-20,-3 0-53,-4 0-65,-7 2-26,-2 6-18</inkml:trace>
  <inkml:trace contextRef="#ctx0" brushRef="#br0" timeOffset="77818.4289">27002 17926 179,'0'0'109,"0"0"12,0 0 16,0 0-17,0 0-30,0 0-34,2-17-37,-2 17-11,0 0-8,0 0-8,0 14 8,-5 4 4,-7 4-3,-1 3 3,-3 0-1,-1 4-3,-2-5 0,1 1 1,-2 1-1,4-3-38,3-2-15,2-3-52,1-7-64,4-3-66</inkml:trace>
  <inkml:trace contextRef="#ctx0" brushRef="#br0" timeOffset="78188.1924">26884 17919 302,'0'0'124,"0"0"-8,0 0-30,0 0-21,0 0-47,0 0-18,0-1-4,0 13 4,2 8 11,5-2 5,7 2-10,-1-2-2,2-2 0,0 4-4,-3-4 8,3 0-4,-3 4-3,1-5 2,-1 2-2,0-6-1,-3 0-3,-1 0-28,-2-1-31,-2 3-14,0-1-37,-2-2-10,-2-1-20,0-1 1</inkml:trace>
  <inkml:trace contextRef="#ctx0" brushRef="#br0" timeOffset="78564.2497">27129 17954 159,'0'0'71,"0"0"27,0 0-26,0 0 8,0 0-1,0 0-16,18-39 15,-18 39-15,0 0-25,0 0-19,0 0-18,3 0-1,-2 14-4,4 7 4,1 1 16,-2 2-12,2 2 6,2-2-9,-2 3 5,-2-3-3,2-1-3,-3 0-2,2-2-37,-2-2-29,1-4-55,-1 0 4,1-4-27,1-5-71</inkml:trace>
  <inkml:trace contextRef="#ctx0" brushRef="#br0" timeOffset="80699.2439">25060 7955 34,'0'0'63,"0"0"0,0 0-15,0 0 20,0 0-24,0 0-25,-84-1-6,74 5 11,-2 2 2,0 4 9,-1 0 16,1 2 0,-4 6-18,0 2-3,-3 8 0,1 4 10,-3 1-26,3 3 3,0 0 4,2 2-7,5-4-11,2 4 16,5 0-12,2-2-3,2-1 2,0-4-4,2-2 0,11-7-4,8-2 7,6-5-10,4-8 10,8-4-3,2-3-2,3 0-14,0-9-44,-4-4-63,-3-4-77,-7 3-160</inkml:trace>
  <inkml:trace contextRef="#ctx0" brushRef="#br0" timeOffset="81535.7527">25246 8282 309,'0'0'78,"0"0"23,0 0-33,0 0-3,0 0-31,0 0-34,-36 4 0,22 15 0,1 2 11,2 1 2,3-1-5,7-1 0,1-1-4,0-2-4,4-2-6,14-4-1,2-4 5,3-4 2,3-2 8,-3-1-8,-4 0 1,-2 0-1,-5-4 7,-1-5-6,-2 0 0,-3-3 8,0-1-2,-3-1 4,-1 0-3,-2 1-7,0-2 5,0 1-1,-2 1 0,-9 1 2,-1 4-5,0 1-1,3 2 3,2 2-1,2 2-1,4 1-4,1 0 4,0 0-4,0 0 2,0-2-3,0 2-1,0 0-6,0 0-4,9 0 5,7 0 7,4 0 4,0-6 1,-1 0-3,-2-2 0,0-2-7,-1-4-10,-4-1 15,3-4 2,-4-1 9,-4 0-9,-1 1 23,-6 1 6,0 6-3,0 1-3,0 5-10,0 5 11,0 1-17,0 0-3,0 0-4,0 1-6,9 16-4,1 6 7,5 3 3,0 2-2,-2-1 2,1 0 7,-3-3-7,-1 0 0,-4-2-1,-3 0 2,-3 0-2,0 1-3,-18 1-26,-6-2-32,-3-1-22,-1-4-14,-2-6-109</inkml:trace>
  <inkml:trace contextRef="#ctx0" brushRef="#br0" timeOffset="82017.8275">25884 7889 538,'0'0'56,"0"0"-41,0 0-15,0 0 0,0 0 12,-2 90 5,2-51 25,0 4-14,-5-3 9,-1-2-13,0-2-4,-1-4-6,1-2-9,0 0-4,2-3-2,1 3-2,-2-3-11,2-1 4,-2-5 1,4-6-83,1-6 11,0-9-70,0 0-99</inkml:trace>
  <inkml:trace contextRef="#ctx0" brushRef="#br0" timeOffset="82407.031">25967 7808 311,'0'0'104,"0"0"0,0 0-44,0 0-15,0 0 0,0 0-45,1-26 0,11 44 0,2 11 4,5 7 29,-2 4-8,2 5 4,-1-2-8,1-2 0,0-2-15,-2-2-1,2-2-2,-2-2-3,-1-1 1,-2-3 0,-3-4 0,-3-4 1,-3-3-2,-4-3-21,-1-1-31,0-5-95,0-3-59</inkml:trace>
  <inkml:trace contextRef="#ctx0" brushRef="#br0" timeOffset="82680.8316">25877 8139 325,'0'0'153,"0"0"-113,0 0-5,0 0-3,99-48-10,-62 40-4,-3 2-18,-5 6 0,-7 0-21,-4 0-78,-7 0-82</inkml:trace>
  <inkml:trace contextRef="#ctx0" brushRef="#br0" timeOffset="83410.5576">26440 8025 360,'0'0'94,"0"0"-35,82-22 28,-49 18-36,-2 0-31,-1-1-11,-3 0-7,-2 2 2,-1 0-4,-1 0-19,-4 2-60,-7 1-107</inkml:trace>
  <inkml:trace contextRef="#ctx0" brushRef="#br0" timeOffset="83715.3617">26616 7868 296,'0'0'11,"0"0"8,0 0 58,0 83-25,0-58 5,0 1-20,1 1-18,1 0-10,-2 2-3,0-1 1,0 0-7,0-3-9,0-4-54,0-1-63,0-5-42</inkml:trace>
  <inkml:trace contextRef="#ctx0" brushRef="#br0" timeOffset="84285.6391">27066 7830 315,'0'0'99,"0"0"-8,0 0-11,0 0-16,0 0-13,0 0-25,0-18 5,0 22-31,0 14 1,0 7 8,6 4 21,-1 1-26,-1 2 4,0-1-4,-2 1-4,1 1 0,-3 0-1,0-3-7,2-5-35,-2-4-46,0-3-10,1-4-96,1-5-54</inkml:trace>
  <inkml:trace contextRef="#ctx0" brushRef="#br0" timeOffset="84959.8298">27160 7798 205,'0'0'94,"0"0"17,0 0-10,0 0-33,0 0-8,0 0-30,14-92-14,8 78 8,2 1-8,1 3 6,0 6-12,-2 4-2,1 0-6,-2 4-2,0 16 2,-5 4-2,-3 3 0,-4 1 0,-7 0-2,-3 0 0,0-2-26,-13-2 8,-8-1-46,-5-2 51,-2-3-38,0-3 30,5-5-32,7-3 18,7-7 6,5 0 31,4 0 16,0 0-10,1-10-2,12 2 7,2 1 3,2 1 12,1 3 0,3 2-6,2 1 12,4 0-10,4 0 9,2 9-6,0 2 12,-1 0-21,-6 4 6,-6-1-14,-7 4-8,-5 2-4,-5 2 4,-3 2 0,0 2 4,-12-3 4,-9-1 0,-4-1 3,-1-3-10,-2-1-1,-1-2-24,1-3-64,1-1 18,2-6 16,3-2-51,3-3-58,3 0-28</inkml:trace>
  <inkml:trace contextRef="#ctx0" brushRef="#br0" timeOffset="85358.7456">27783 7545 480,'0'0'123,"0"0"-88,0 0-18,0 0 2,0 0-19,0 0-1,13 18 1,-4 16 6,0 10 16,0 5 2,0 3-2,-2 4-9,-4-1 8,-1 1 2,-2 1 2,0 0-19,0-3 1,-5-1-4,-11-3-3,-4-5-1,-6-2-3,-6-2-27,-5-3-34,-6-5-79,-4-5-73</inkml:trace>
  <inkml:trace contextRef="#ctx0" brushRef="#br0" timeOffset="86068.6598">25907 7577 180,'0'0'68,"0"0"-29,0 0 0,0 0-5,0 0-12,0 0-1,-62 74 5,52-39 3,1 7 33,-2 7-29,-1 4-9,-2 6 0,4 0 5,2 6-15,5 2-12,3 1 9,0 1-1,3-5-7,11-1 0,2-2-2,1-5-1,5-4-3,8-12-2,9-7-36,8-9-30,8-7-37,-2-10-74</inkml:trace>
  <inkml:trace contextRef="#ctx0" brushRef="#br0" timeOffset="86862.7111">28106 7961 401,'0'0'114,"0"0"-80,0 0-6,0 0 10,91-40 7,-58 35-27,1 2-6,1 0-1,-4 0-9,-3 3-4,-4 0-3,-9 0-69,-6 0-94,-9 11-142</inkml:trace>
  <inkml:trace contextRef="#ctx0" brushRef="#br0" timeOffset="87093.7704">28111 8152 250,'0'0'56,"0"0"51,0 0-7,109 0-28,-68-2-21,0-6-34,-4 0-8,-3 3-9,-1 0-47,-6 4-36,-6-1-145</inkml:trace>
  <inkml:trace contextRef="#ctx0" brushRef="#br0" timeOffset="87604.9034">29012 7685 213,'0'0'42,"0"0"-18,0 0 9,0 0-17,0 0 0,-96-24-2,67 31 13,-1 11 28,1 6-6,3 9-18,2 6 3,4 5-8,2 4-9,9-1 1,5 1-11,4-1-2,0-6-2,0-3-3,10-6 4,11-5-8,3-6-1,6-4-7,3-8-55,1-6-129,0-3-117</inkml:trace>
  <inkml:trace contextRef="#ctx0" brushRef="#br0" timeOffset="88318.2451">29173 7984 182,'0'0'133,"0"0"-60,0 0 7,0 0-2,0 0-49,0 0 18,-81 39-21,67-14 6,1 0-10,3 0-6,4 0 3,5-7-17,1 0 6,0-5-8,0-2-1,11-7-4,2-1 2,2-3-2,4 0 5,2 0-1,-2-7-8,-2-3-34,-4 0 16,-1-2 11,-6-2 16,-2 0 2,-2-3 0,-2 3 3,0 2 8,0 2 36,-6 1-19,-3 1-12,2 4-11,2-1-2,4 2 2,1 0-5,0 0-2,0 0-1,0-1-10,0-4 6,7 1-11,8-3 16,3 2 2,0-2 1,1 1 1,-1 1-4,0 0 2,-3 1-2,-3-3 1,-5 1 1,-2 0 1,-4 0 1,-1 0 4,0 3-1,0 2 11,0 1-3,0 3-8,0 0 3,0 0-5,0 0-5,0 0-10,0 7 1,5 11 7,3 3 2,2 3 7,0 1-4,2-1 3,-5 0-3,1 1-3,-5 2 0,-3-1 0,0 0-2,-15-1-1,-4-2-23,0-2-21,-1-3-41,-1-3 17,6-6-64,-1-1-142</inkml:trace>
  <inkml:trace contextRef="#ctx0" brushRef="#br0" timeOffset="88718.8066">29711 7721 134,'0'0'140,"0"0"-6,0 0 10,0 0-61,0 0-38,0 0-45,-4 13-5,-2 16 5,-1 6 65,-2 4-30,-4-2-9,2 1 1,2 0-16,0-3-6,0 1-4,2-2 1,0-4-2,0-2-27,0-2-16,1-3 11,1-7-67,5-4-101,0-10-133</inkml:trace>
  <inkml:trace contextRef="#ctx0" brushRef="#br0" timeOffset="89048.5567">29737 7707 328,'0'0'80,"0"0"38,0 0-35,0 0-49,0 0-10,0 0-11,36-53-9,-23 56-4,0 20 5,-2 10 15,-2 6 15,-4 3 6,0-1-6,-2-3-19,0-2-4,0-3 3,-1 0-10,-1-1-2,1-2-1,-2 0-2,0-5-10,0-1-39,0-3-41,0-4-57,0-3 76,0-6-179</inkml:trace>
  <inkml:trace contextRef="#ctx0" brushRef="#br0" timeOffset="89267.3684">29617 8029 376,'0'0'58,"0"0"-42,0 0-13,0 0 13,0 0-13,0 0 10,94-42-10,-75 40 12,1 2-12,0 0-6,-1 0-67,-1-1-172</inkml:trace>
  <inkml:trace contextRef="#ctx0" brushRef="#br0" timeOffset="89899.1729">30417 7591 289,'0'0'70,"0"0"-1,0 0-23,0 0-24,0 0-9,0 0-1,-109-12-4,77 32 10,-1 5 5,0 7 23,3 4 3,2 6-21,6 1-4,5-1-9,4-3-2,8-5-9,5-4 7,0-2-7,3-3-1,10-3-3,6-1 1,3-4 0,5-2-1,8-8-13,6-2-74,3-5-66,0 0-101</inkml:trace>
  <inkml:trace contextRef="#ctx0" brushRef="#br0" timeOffset="90665.6241">30513 7891 75,'0'0'126,"0"0"-64,0 0-2,0 0-30,0 0 24,0 0-3,-23 14-8,16-3 3,1 3-13,0-1 2,0 4 7,3-1-7,2 3-3,1-1-19,0-3-2,0 0-6,0-2 0,1-1-5,7-3 0,0-1 0,3-5-4,0-3 4,2 0 2,0-3-2,2-12-16,-1-5 9,-1-1-4,-4-3-19,-2 0-9,0 0 11,-6 3 23,-1 3 5,0 4 1,0 5 1,0 3 0,0 1 12,0 3 0,-1 2-11,-1 0-2,0 0-1,2 0 0,0 0-12,0 0 3,0 0-2,0 0-1,2 0 7,8 0-3,4 0 7,3 0-10,3 0 11,1 0 1,-2-3-1,-5-3-2,-5-1 2,-1-1 2,-3-3 9,0 1 7,-2-1 14,0 2-7,1 3 0,-2 3-10,-1 3-9,-1 0-2,0 0-3,2 0-1,6 4-22,4 11 22,6 6 28,-1 2-4,4 0-5,1-1-8,0 1 17,-2-2-9,-5-3-18,-5 0 1,-7-1 0,-3 1-2,0 0 2,-3 0-2,-13-2-14,-2-2-2,-2-6-29,1-5-28,3-3-26,-1 0-52,4 0-185</inkml:trace>
  <inkml:trace contextRef="#ctx0" brushRef="#br0" timeOffset="91082.8174">31180 7677 262,'0'0'78,"0"0"29,0 0 8,0 0-12,0 0-30,0 0-54,-9-15 1,1 28-5,1 12-3,-2 6 2,3 5-11,4-1-3,2 0 1,0-6 1,0-1 1,0-3-3,0-2 0,0-4-6,0-1-21,0-4-73,0 0-19,0-3-87,2-4-63</inkml:trace>
  <inkml:trace contextRef="#ctx0" brushRef="#br0" timeOffset="91748.9237">31117 7579 388,'0'0'74,"0"0"19,0 0-53,0 0 10,0 0-28,0 0-16,46-75 3,-21 67-1,1 5-6,-2 3 7,-2 0 0,0 13-8,-3 9 0,-3 6 2,-6 3-2,-5 0-1,-5 1 2,0-2-5,-8 1 3,-12-2-3,-6-2-8,-2-4-1,-1-5-8,4-5-5,7-4 18,9-4-1,6-5-17,3 0-31,0 0 24,8 0 19,10 0 10,1 0 6,0 0-3,-2 0 0,-5 0 9,0 9 8,-1 3-1,0 0 11,-2 2 8,0 1-12,-3-2-3,-3 2 4,-3 0-5,0 2-9,0 1 3,-3 0 3,-12 2-7,0 1-8,-4 1 5,-2-1 4,-2-1-3,3-5-7,0-6-1,-1-4 1,2-5-54,2 0-13,3 0 4,2-8-88,5-5-102</inkml:trace>
  <inkml:trace contextRef="#ctx0" brushRef="#br0" timeOffset="92488.3101">31648 7840 258,'0'0'85,"0"0"-22,0 0 20,0 0-13,0 0-20,84-19-25,-53 17-11,5 0-3,-4 1 1,1 1-9,-1 0-3,-4 0-2,-4 0-4,-3 0-77,-10 0-91,-7 0-130</inkml:trace>
  <inkml:trace contextRef="#ctx0" brushRef="#br0" timeOffset="93395.359">32396 7574 271,'0'0'104,"0"0"-32,0 0-1,0 0-31,0 0-22,0 0-18,-76-37 3,61 35 0,-2 2 2,2 0-5,-4 0 8,-1 0-4,0 6-4,-3 8 0,5 1 1,2 5-2,5 1-3,5 4 3,6 4-4,0 1 4,0 2-2,12-2 0,6 0 3,2 0 0,2-3 0,0-1 1,-2-5 3,-7-2 2,-5-1-3,-5-1 10,-3-1 12,0 1-3,-2 1 7,-13 2-8,-4-2 9,-3 0-12,-1 0 5,4-1-22,1-4 12,3-3-11,2-4-1,4-3 2,3-3-3,-1 0-24,0 0-40,0-13-52,-1-2-64,5-2-172</inkml:trace>
  <inkml:trace contextRef="#ctx0" brushRef="#br0" timeOffset="94422.4822">32292 7921 299,'0'0'41,"0"0"-29,0 0 49,0 0-24,0 0-26,0 0-11,-2 9 12,9-7-7,4-1-1,5-1-1,0 0 11,7 0-11,2-6 1,-1-6-4,-2-1 0,-2 2-32,-10 0 1,-4 2 31,-4 1 10,-2 1 7,0 1 7,0 1 6,-2 2-3,-2 1-27,-1 2 7,-1 0-7,-5 1 0,-2 16-4,1-1 4,-1 1-2,6-3 5,-1-3 8,3 0 2,4-2-5,-2 0-5,3 0 0,0 0 0,0 0-3,0 0-1,9-1 0,0-4-4,2 0-2,-1-2-14,2-2 16,3 0-10,-2 0 1,1 0 14,1-2-9,-2-5 9,2-4 2,-3 1 4,1-1 6,-4 3-10,-1 0 18,-2 3 5,-1 1-15,0 1 5,0 0-5,-1 1 0,-1 2 1,2 0-10,-1 0-2,2 0-1,0 0-3,-2 0 5,2 8-2,-2 1 4,-1 0-1,-2 1 13,-1-2 2,0 1-12,0 0 7,0-3 1,0-2-11,0-1 5,0-1-3,0-2 2,0 0-2,0 0 1,0 0 3,0 0-1,0 0 39,0 0-4,0-6-24,0-8-13,4-4-5,4 0 1,2-1-5,3 1-1,1 6-14,-3 3 20,0 4-5,-5 2 9,-3 3-9,0 0 1,1 0 3,0 0-5,2 4 5,0 7 2,0-1 1,-2 1 8,1 0-9,-1 1-1,2-1 6,0-1-4,2-1-4,1-2 2,4-1-6,-1-1-40,1-5-72,-2 0-99</inkml:trace>
  <inkml:trace contextRef="#ctx0" brushRef="#br0" timeOffset="94680.5801">32516 7627 552,'0'0'98,"0"0"-34,0 0-34,0 0-30,0 0-6,0 0-100,-3-4-39,9 10-9,0-1-176</inkml:trace>
  <inkml:trace contextRef="#ctx0" brushRef="#br0" timeOffset="95417.3658">33001 7592 300,'0'0'136,"0"0"-110,0 0-3,0 0-12,0 0 24,-28 82 11,12-46 0,2 0-2,1-3 0,1-1-21,3-2-1,-3-3-10,4-3-4,2-3-4,0-2-4,4-6 3,-1-1 0,3-3-2,0-3-1,0-3-2,0-2-44,0-1-21,0 0 1,7 0 22,5-5 29,7-13-50,-1-5-84,2-3 10,-2-4 21</inkml:trace>
  <inkml:trace contextRef="#ctx0" brushRef="#br0" timeOffset="95685.4361">33016 7752 139,'0'0'96,"0"0"16,6-77-19,-1 53 2,0 0-78,2 3-11,0 3 3,-1 4 4,0 7-5,-2 4 22,-4 3 1,0 0-1,0 0 8,0 0-22,0 0-16,0 15-8,3 11 8,0 5 32,2 5-8,-1 2-7,1-1 2,1 1-12,1-2 7,2-2-13,-1-3 4,-1-4-5,0-4 0,0-1 3,-4-5-3,0-3-30,-2-4-55,2-2-81,-1-7-56</inkml:trace>
  <inkml:trace contextRef="#ctx0" brushRef="#br0" timeOffset="95899.1996">32954 7794 149,'0'0'38,"0"0"-5,0 0 41,0 0-36,86 0-28,-62 0-5,-1 5-5,-1-1-39,2-1-183</inkml:trace>
  <inkml:trace contextRef="#ctx0" brushRef="#br0" timeOffset="96921.356">32427 8376 155,'0'0'149,"0"0"-106,0 0-6,0 0 13,0 0-11,0 0-12,-9-26-18,-4 18-9,-4 2 0,-5 2 9,0 0 1,-1 4-4,2 0-6,0 0 1,3 2-1,-1 12 0,3 4-3,4 6 3,2 8 0,6 2 9,4 4-8,0-1 4,1 1-3,13-4 2,4 0 9,-3-4 11,1-2-5,-5-5-8,-5-2 6,-3-3 4,-3-1-6,0-4-8,0-1 23,-6-1 0,-8-4-6,-4 1 4,-1-4-9,-2-2-4,-1-2-7,0 0-5,2 0-1,1-9-2,-1-5-6,8-2-38,8-5-33,4-5-87,0-1-235</inkml:trace>
  <inkml:trace contextRef="#ctx0" brushRef="#br0" timeOffset="97865.4025">32386 8647 122,'0'0'40,"0"0"24,0 0 67,0 0-35,0 0-41,0 0-27,7 1-23,0-1-4,9 1-1,4-1 24,1 0-9,-1 0-4,-3 0-6,-2 0-1,-5-1 4,0-5-2,-3-2 3,0 2-8,-4 2 2,0 1 0,-1 1-3,-2 2 0,0 0-9,0 0-3,0 0 5,0 0 3,-3 11 0,-9 6 4,3 4 1,0-1 2,3 0-3,4-2 5,1-1 6,1-4-6,0-1-5,0-1 7,0-2-7,3-3 0,14 2 0,6-4-4,6-3 4,2-1 1,-1 0-1,-2 0-3,-1-12-8,-4-2-11,-1-2 22,-4 2 4,-5 3-4,-4 1 1,-2 5 12,-5 2 8,-2 3 3,0 0-1,0 0-3,0 0-18,1 0-2,2 1-11,3 11 11,-3 2 0,2-1 7,-2 2 1,-3-1-5,0-2 3,0 0 9,0-2-14,0-1 0,0-2 4,0-2 1,0-3-4,0-1 0,0-1-1,0 0 2,0 0 2,0 0 5,0 0-2,0-4 2,0-13-10,6-2-3,6-4-3,1-2 5,5 5-5,-2 4 6,-5 6-5,-4 6 2,-3 2 3,-3 2 1,1 0-1,1 0-2,4 0 2,0 9 1,2 5-1,-3 0 21,0 1-3,-1-2-9,-1 1-1,1 0-6,1-3 0,0 1-2,2-1-19,3-4-84,1-2-71</inkml:trace>
  <inkml:trace contextRef="#ctx0" brushRef="#br0" timeOffset="98125.495">32529 8419 535,'0'0'51,"0"0"-19,0 0-32,0 0-5,0 0-172,0 0-42</inkml:trace>
  <inkml:trace contextRef="#ctx0" brushRef="#br0" timeOffset="98600.501">33398 8441 138,'0'0'142,"0"0"-3,0 0-26,0 0-64,0 0-1,0 0-27,-38 56 9,24-26-4,2 2-14,3 0 6,0-1-9,-1 1-2,2-2-2,2-2-4,2-2 2,-1-3-3,1-2-15,0-3-49,4-2-28,0-4-55,0-1-91</inkml:trace>
  <inkml:trace contextRef="#ctx0" brushRef="#br0" timeOffset="99253.3152">33259 8416 238,'0'0'55,"0"0"26,0 0-16,0 0-16,0 0-39,0 0-7,47-69 7,-22 63 7,4 1-4,2 5 8,0 0-6,-1 0 0,-3 5 15,-5 10-23,-5 3-6,-6 6-2,-6 1 2,-5 3 0,0-1 0,-6-2 5,-12-4-1,-1-3 5,-2-1-10,-3-6 3,3-3-2,6-1 0,9-4-2,4-2-15,2-1-7,0 0-5,4 0-13,11 0 23,5 0 18,3 0-2,-5 5 2,-2 7 0,-4 3 2,-4 1-2,0 2 5,-6 2 27,-2-2 0,0 1-11,0-2 9,0-3-2,-6 1-15,-4-2 7,-4 1-7,-5-2-4,-8 0 4,-4 0-13,-4-2 6,-2-2-6,1-4-4,0-1-18,1-3-61,6 0-65,2 0-122</inkml:trace>
  <inkml:trace contextRef="#ctx0" brushRef="#br0" timeOffset="102201.3775">25906 15515 181,'0'0'68,"0"0"-34,0 0 10,0 0-7,0 0-13,0 0-4,22 0 4,-19 0-6,2 0-2,1 0-7,5 0-4,7 0 16,8 0-7,5-2-3,3-3 1,2-1-11,1 1 6,-1 0-5,-2 0 1,-1 2-1,0-1-1,2-1-1,-1 1 2,6-1 2,3 4-1,2-2 0,3 1-3,-6 1 0,-1 0 0,-3-1 2,-2 0-2,1-1 1,3 1 4,-1 1-2,0 1 6,-2 0-2,0 0 0,-6 0-7,1 0 9,-2 0-4,-2 0-5,5 0-1,-2 0 1,0 0 0,-2 0 1,1 0-1,-3 3-4,-3 0-7,-4 1 7,0-2 1,-2 0 0,1-1 0,-2 1-9,2-1-3,1 2 12,0 0-12,1-1 0,0 1 15,3-3 0,3 2 0,1-1 0,0 0-5,4 1 12,-1-1-8,-1 1 2,0-1-1,-5 2 0,-2 0 0,-1-1 1,-3 0 1,-2-1 6,-3-1-7,-4 0-1,-3 0 1,-4 0-1,0 1 3,-3-1-2,0 0 3,0 2 12,0-2 7,0 0-5,0 0-4,0 0-3,0 0 4,0 0-10,0 0-1,0 0-2,0 0-1,0 0 1,0 0 5,0-3 1,0 2 19,0-3-11,-4 3-3,1-4-4,-2 2-3,-1 0-6,-2-1 2,0-1 3,-3 1-2,1-1-3,-2 0-4,3 0 4,0-3 6,1 1-6,1-4-3,-2 2 3,0-2 5,-3 0-3,2 1-2,-2 2 1,0 0-1,3 2-1,1 3 1,1 0 2,4 1-1,0 1 10,2 1 2,1 0-2,0 0-2,0 0-4,0 0-1,0 0-2,0 0-2,0 0 1,0 0-1,0 0-1,0 0-3,0 1 0,0 8 3,0 2 2,0-2-2,0 2 1,7 0 0,5 2 0,-2-2 0,4 0 0,-1-2 0,-1 0 0,1-3 2,-3 2-1,-4-2 1,1-2-4,-3 2 2,1-1 0,1 1 0,0 0 0,0 0 3,-2-1-3,-1-1 1,-1 0-1,-1-1 0,-1 2 2,0 0-1,0-3-1,0 1 1,0 0 1,0 2-2,0 0 0,-4 0 2,-8 3 0,-2 0-2,-2 1 0,-1-2-1,-3 2 0,-1-1-6,1 1-1,0 2-1,0-3-24,4 2-22,0-2-10,5 1-24,2-2-127,3-2-43</inkml:trace>
  <inkml:trace contextRef="#ctx0" brushRef="#br0" timeOffset="106098.0468">23987 9804 219,'0'0'139,"0"0"-69,0 0-4,0 0-15,0 0 18,0 0-27,0 0-11,-18-42-4,11 34-14,-2-1 1,-3 1-6,0-2-3,-2-1-4,-2 3-1,-2 0 0,2 2 0,-4 2 0,2 2-6,-1 2 4,-2 0-12,3 0-5,-1 3 13,2 4-16,1 3 15,4 0 7,-1 4 0,2 2 1,2 4-4,2 4 3,5 1-2,2 3 1,0-2-1,12 0-1,8 0 3,7-2 0,1 0 1,2-2-1,1 1 4,-1-3 0,1-1 0,2 1-2,-3-2-2,-2 3 0,-1-1 0,-3 1 1,-6 1-2,-3-2 2,-8 1-1,-4-3 1,-3 0 0,0-2 1,0 0-1,-6-3 2,-9-1-1,0-1 10,-2-2-1,-3-2 3,-2 1 8,-5-2-18,-3-2 5,-1-2-9,-4-2 5,4 0 1,-2 0 0,-1-12 7,-2-3-8,-4-4 1,4 0-4,2-6-2,4-3 1,10 1-1,5 2-15,11 4-49,4 4-45,0 1-165</inkml:trace>
  <inkml:trace contextRef="#ctx0" brushRef="#br0" timeOffset="107237.8824">24054 10252 219,'0'0'43,"0"0"20,0 0 31,0 0-19,0 0-20,0 0-22,19-16-13,-10 4-8,4 0-2,3-2-2,0-3-3,4 3-5,-4-3 1,-1 2 0,-6 3 1,-2 3 2,-4 3-1,-3 2 2,0 2 34,0 2-29,0 0-6,0 0-4,-7 4-3,-2 14 1,0 8 1,-2 2 1,3 3 1,2-4 1,0-2-1,3-4 3,1-3-6,2-1 5,0-5-4,0-3 1,0-4 0,8-4-6,2-1-4,5 0 6,2 0 1,2-13 2,0-6-2,1 0 3,0-1 3,-1-1-2,-3 3 3,0 2-4,-2 0 1,-2 5 1,-1 3-2,-5 5 1,-1 1 3,-3 2-2,2 0-2,2 0-10,1 5 10,1 6 3,-1 2-2,-1 0 10,0 3-6,-3-1-2,-3 0 0,0-2 3,0-1-4,0-1 0,0-2 0,0-2 1,0 0-3,0-4 6,0-2-6,0-1-2,0 0-1,0 0 1,0 0-1,0 0 3,0-9-4,0-6 4,0-1 1,0-4 1,6-4-2,5-1 6,2 2-1,1 2 0,2 4-5,-3 5-2,-1 4-3,5 4 5,-5 4 0,2 0-4,0 1-4,-2 13 8,-5 3 4,-2 0 8,-4 3 2,-1-4 3,0 1-7,0-3-10,0-2 8,2-2-8,2-1-9,5-1-36,2-4-38,4-4 47,2 0-183</inkml:trace>
  <inkml:trace contextRef="#ctx0" brushRef="#br0" timeOffset="107545.8475">24180 9855 690,'0'0'48,"0"0"-34,0 0 1,0 0-15,0 0-15,0 0-103,-7 3 2,18 6-17,-1-2-234</inkml:trace>
  <inkml:trace contextRef="#ctx0" brushRef="#br0" timeOffset="108450.1715">24705 9732 167,'0'0'33,"0"0"-14,-50 82 81,32-41-13,5 6 9,3 0-52,7 1-11,3-6 5,0-3-19,0-4-10,10-1 5,8-3-8,1 0-6,8-4 0,2-3 1,5-3 2,3-3-3,5-2-18,6-3 11,3-5-47,2-3-107,-2-5-81</inkml:trace>
  <inkml:trace contextRef="#ctx0" brushRef="#br0" timeOffset="108901.6793">25136 9781 371,'0'0'65,"0"0"-8,0 0-30,0 0-19,0 0-7,0 0 10,-20 90 28,12-48-5,-2 3 15,-2-3-14,1-2-8,2-4-7,3-3-16,3-3 2,1-2-5,-1-4-2,3-5 0,0-4-48,0-4-32,0-7-1,3-2-27,6-2-5,2-2-12</inkml:trace>
  <inkml:trace contextRef="#ctx0" brushRef="#br0" timeOffset="109217.2617">25182 9882 45,'0'0'236,"1"-80"-74,5 44-91,2 2 3,1 3-24,0 10-17,-3 10 5,-3 4-13,-2 7-3,1 0-14,4 7-8,9 21 0,1 12 9,3 12 14,-5 1-8,-5-6 1,-3 0-8,-5-6 3,-1-3 5,0-2-5,0-5-2,0 0-1,0-5-6,0 0 2,0-3-2,5-1-2,1-1-30,-3-3 12,3-3-21,-3-3-114,-3-6-47,0-4-34</inkml:trace>
  <inkml:trace contextRef="#ctx0" brushRef="#br0" timeOffset="109464.3418">25085 10087 356,'0'0'106,"0"0"-32,0 0-45,0 0-2,0 0-4,0 0-22,20-11 21,5 7 35,5-3-30,4 0-18,3 0-6,-1-1-3,0 5-63,-12 0-126,-5 2-126</inkml:trace>
  <inkml:trace contextRef="#ctx0" brushRef="#br0" timeOffset="109740.0437">25425 10067 270,'0'0'162,"0"0"-114,0 0 16,0 0 28,0 0-27,0 0-40,103-34 1,-70 23-15,0 2-9,0 0 2,0 3-4,-5 1-6,0 1-13,-1 1-36,-2 0-58,-5 0-46,-2-1-34</inkml:trace>
  <inkml:trace contextRef="#ctx0" brushRef="#br0" timeOffset="110032.0703">25589 9868 446,'0'0'89,"0"0"-70,0 0-13,0 0 1,-19 92 15,18-60-5,1-2-8,0 0 8,0-1-12,0-2-1,0-1 0,4-1-8,2-1-12,-2-3-33,2-1-75,2-8-67,1-1-13</inkml:trace>
  <inkml:trace contextRef="#ctx0" brushRef="#br0" timeOffset="110401.0846">25931 9816 211,'0'0'98,"0"0"23,0 0 2,0 0-21,0 0-42,0 0-37,-12 8-9,3 18 1,2 9 9,1 1-17,1 2-3,2-5 3,3 0-6,0-3-1,0-2 1,0 0-2,0-5-7,0-5-18,0-2-50,6-3-3,3 1-88,4-7-27,1 0 95</inkml:trace>
  <inkml:trace contextRef="#ctx0" brushRef="#br0" timeOffset="111063.9348">25864 9871 255,'0'0'95,"0"0"-32,0 0-2,-13-77 11,13 59-17,0 2-14,0 1 24,0 3-22,0-2-17,8 0-11,4 1-5,1 3-5,1 2-2,1 7 0,3 1-6,4 0 2,4 15-6,1 6 7,1 3 0,-3 3 0,-4-1 2,-4-2-5,-7 1-2,-7 1-10,-3 0-19,-2-1-9,-15-1 13,-5-2-22,0-6-2,2-4 33,4-3 6,5-6 12,5-3 3,1 0 11,4 0-4,1 0 10,0 0 16,0 0-26,3 0-7,7-3 0,6 1 4,0 2-3,1 0 2,2 2 10,0 8-1,-3 6-12,-2-1 8,-2 1-1,-1 1 8,-3-3-10,-2 3 8,-3 0-4,-3 0 7,0 1 8,0-2-23,-8 2 7,-8-3 3,-5 0-2,-1-3-6,0-4-1,0-1-2,0-3-13,1-3-46,2-1-26,-2 0-70,2 0-136</inkml:trace>
  <inkml:trace contextRef="#ctx0" brushRef="#br0" timeOffset="111467.8559">26147 9487 700,'0'0'18,"0"0"-9,0 0 16,0 0-6,0 0-19,0 0-4,21 38 4,-1 12 6,2 6 7,-1 1 5,-2 0-11,1-4-2,-4-4-5,-1 0 2,-3-1-2,-5 1 0,-4 0 2,-3 0-1,0-2 2,-11-2-3,-8-6 0,-3-4 0,0-8 0,1-3 0,-2-6-14,0-1-42,-1-7-59,-4-4-92</inkml:trace>
  <inkml:trace contextRef="#ctx0" brushRef="#br0" timeOffset="112119.0674">26410 9971 430,'0'0'96,"0"0"0,0 0-70,0 0-1,0 0 3,0 0-10,106-54 5,-73 46-12,0 2-7,-2 3-1,-3 2-6,2 1-64,-6 0-44,-9 1-94</inkml:trace>
  <inkml:trace contextRef="#ctx0" brushRef="#br0" timeOffset="112343.8752">26464 10109 244,'0'0'45,"0"0"19,0 0 52,0 0-41,0 0-22,80-5-32,-58 1-9,-2 1-12,5 0-3,-1 0-79,-2-1-116</inkml:trace>
  <inkml:trace contextRef="#ctx0" brushRef="#br0" timeOffset="112887.9259">27135 9649 279,'0'0'22,"0"0"49,0 0-46,-113-39-9,74 36-13,2 1 4,7 2 24,10 0 24,10 0-30,4 0-13,1 0-10,2 16-2,3 10 0,0 9 0,0 4 24,17 2-13,5-1 3,5 0-9,1-4 8,5-1 16,1-3-10,-1 0 4,-3-4-22,-5 3 7,-3-2-8,-5 3 7,-8 0-1,-2-1 3,-7-3 1,0-4-7,-7-5 9,-9-3-1,-5-6-7,-4-3 8,-4-2 7,0-2-6,-3-3-4,2 0-8,1 0-1,0-2-39,7-8-55,1-3-62,9-3-124</inkml:trace>
  <inkml:trace contextRef="#ctx0" brushRef="#br0" timeOffset="113791.2063">27272 10082 469,'0'0'77,"0"0"-53,0 0 8,0 0 26,0 0-28,0 0-19,0 0-4,0 0-3,5 0 0,2 0 3,2 0 7,1-7-9,3-3-2,0-1 4,2-1-6,2-4-1,-3 3 2,-2 1-2,-3 1 0,-3 4 0,-2 3-7,-2 2 7,-2 2 0,0 0-3,0 0 0,0 0-3,0 12 2,-5 6-2,-1 3 12,1 0-6,3 2 0,-1-4 1,3-2 0,0-2-1,0-4-1,0-4-2,0-3-1,2 0-3,5-4 5,3 0-4,6 0 3,3 0 3,2-11 0,-2-3 0,4-2-1,0-1-7,3-1-1,-5 3 5,1 1 4,-4 7 0,-8 4 0,-2 3 0,-5 0-5,0 0 3,3 5 2,-2 8 1,-2 2 11,-1 0-3,-1 2 1,0-1-6,0-2-2,0-1-2,0 0 5,-1-3-4,-4-4 6,4-1-5,-1-5 2,2 0-4,0 0-3,0 0-1,0-17-14,0-6 9,6-2 7,6-3-5,0 6 4,-2 4 3,-3 4 4,0 4 9,-2 4 1,0 1 12,0 4-16,-4 1-10,2 0 0,2 0 0,1 3 7,4 8 10,-2-1-9,-1 1 3,-1 2-10,-1 1 6,-1 0-3,0 0-4,1-3 1,1-2-2,2-2-65,2 0-17,-1-6-17,-2-1-203</inkml:trace>
  <inkml:trace contextRef="#ctx0" brushRef="#br0" timeOffset="114016.1475">27488 9794 204,'0'0'420,"0"0"-378,0 0-19,0 0-5,0 0-16,0 0-2,-11-31-53,11 31-75,0 0-50,6 2 28</inkml:trace>
  <inkml:trace contextRef="#ctx0" brushRef="#br0" timeOffset="114423.4001">27947 9595 473,'0'0'41,"0"0"3,0 0-6,0 0 26,0 0-15,0 0-22,-5-31-8,5 31 2,0 2-21,-1 24-11,-4 16 11,-1 9 3,-3 1 6,-1 0 5,4-7-4,1-5-3,4-2-3,1-3-4,0-1 0,0 0-8,0-5 1,0-4-1,0-7-64,0-6-3,0-5-22,3-5-47,-3-2-73</inkml:trace>
  <inkml:trace contextRef="#ctx0" brushRef="#br0" timeOffset="114773.8056">27932 9539 143,'0'0'351,"0"0"-276,0 0-12,0 0-24,0 0 2,0 0-9,3-42-22,0 42-4,3 0-6,7 19 0,2 11 7,4 8 14,-3 6-14,-5 1-4,-2-2 7,-1-4-5,-1-1 0,-1-3-3,0-2 2,2-3-1,-2-3-3,1-1-2,-1-5-17,-3-5-56,-2-4-66,-1-5-119</inkml:trace>
  <inkml:trace contextRef="#ctx0" brushRef="#br0" timeOffset="114989.2021">27911 9902 435,'0'0'113,"0"0"-107,0 0 1,0 0-7,0 0 14,0 0-2,51-5-12,-31 5 0,0 0-24,2 0-122,-3-3-116</inkml:trace>
  <inkml:trace contextRef="#ctx0" brushRef="#br0" timeOffset="115709.3553">28397 9491 396,'0'0'95,"0"0"-17,0 0-11,0 0-4,0 0-35,0 0-19,-37-11-9,16 11 0,-4 11-2,-8 12 2,-3 8-2,-1 8 2,-1 9 2,7 5 1,6-2 6,10-3-3,7-3-6,8-6 3,0-4-1,8-7-2,13-1-8,2-6 5,6-5 1,1-4 2,1-4-49,5-5-35,3-3-68,-2 0-93</inkml:trace>
  <inkml:trace contextRef="#ctx0" brushRef="#br0" timeOffset="116411.6449">28575 9900 231,'0'0'132,"0"0"-37,0 0 2,0 0-52,0 0-17,0 0-21,-15-6-7,9 11 2,1 8-2,-1 2 14,0 2 5,1-2-10,0-2 2,2 1 11,3-2-10,0-2-11,0 0-1,0-3 0,3-3 1,6 1-4,0-3 2,1-2-6,5 0-7,2-2 5,4-11 9,-5-3-14,0 1 11,-5-1-1,-4-2 3,-2 0-3,-4 1 8,-1 1 0,0 2-4,0 2-2,0 1 2,-3 4 5,-2-1-5,2 2 1,1 2 3,0-2-8,2 0-2,0-3-34,0 0-25,11-2 29,1 1 19,1 1 17,0 1 2,-3 1 4,-3 1-2,0-1 8,-1 3 15,2-3-13,3-1-6,-1 2-6,0 0 2,-2 4-4,-4 2-4,0 0 4,2 0 12,1 2 1,2 13 11,1 1-5,-1 5 11,0 1 19,-3-1-12,1-2-18,-1 1-3,0-2-8,-1 0 2,-2-3-1,-3-1-8,0-2 2,0-2-6,0 1-6,0-1-42,0 0-103,-9-3-45,-2-3-213</inkml:trace>
  <inkml:trace contextRef="#ctx0" brushRef="#br0" timeOffset="116821.9526">29237 9494 450,'0'0'137,"0"0"-60,0 0-55,0 0-11,0 0 17,-39 101 1,29-61-3,0 2-17,5-3 0,2-1-7,2-3 4,-1-2-4,2-2 0,-1 0 0,1-6-4,0-6-12,0-3-40,0-4-47,4-6-42,1-5-156</inkml:trace>
  <inkml:trace contextRef="#ctx0" brushRef="#br0" timeOffset="117427.8704">29170 9560 164,'0'0'61,"0"0"97,0 0-43,0-87-45,0 70-1,0 5 6,5 0-46,2 3-6,2 0-10,4 1-11,8 4 5,3 4-7,-1 0-3,0 6 3,-3 15-2,-2 6 1,-3 3 1,-6 3 5,-5 2-1,-4 0-4,0-1 2,-7 1-2,-14-1-11,-5-2-24,-5-6-16,-1-4 17,4-7-16,7-6 37,8-6 13,6-3 9,7 0 2,0 0-11,4-10-15,12 1 9,4 2 6,-1 5 4,2 2 3,0 0 9,-2 0 9,1 7-7,-4 7-2,-1 1 10,-3 2-10,-2 1 0,-2 0 0,-1 1-5,1 1-7,-6-1 5,-2 1-6,0-2 1,-17 0 0,-4-3-2,1-3 0,-2-2 11,0-2-12,0-5-2,-1-2-38,-2-1-19,1 0-54,0 0 2,4 0-58,3-7-37</inkml:trace>
  <inkml:trace contextRef="#ctx0" brushRef="#br0" timeOffset="118273.8362">29722 9878 318,'0'0'151,"0"0"-79,0 0-9,0 0-26,0 0-12,0 0-4,58-20 17,-31 17-21,1 0-4,4-2-6,5 3-7,4-1 0,3-1-21,-4 0-65,-5-1-97,-10 1-122</inkml:trace>
  <inkml:trace contextRef="#ctx0" brushRef="#br0" timeOffset="118565.983">29913 9736 254,'0'0'128,"0"0"-120,0 0 9,0 0 65,-39 78-26,32-50-13,1-4-13,0-1-6,1 0-17,1 0 0,2 0-7,2-4-11,0-1-74,0-6-98,8-6-138</inkml:trace>
  <inkml:trace contextRef="#ctx0" brushRef="#br0" timeOffset="119664.0836">30490 9616 43,'0'0'264,"0"0"-214,0 0-1,0 0-1,0 0-15,0 0-22,-31-44 5,17 38-2,0-2-14,-3 3 6,-1 0-4,-2 0 0,-2 4-2,0 1-2,-2 0 0,2 0 0,7 0 2,0 0 2,8 0-2,-1 1-5,4 10 0,1 9 3,1 6 2,2 8 10,0 3-3,0 3 14,11-1 5,1-2-10,3 1 0,1-2-2,2-3-2,1 0 3,-2-1-8,-3-4-2,-3 0-5,-3-4 6,-4-2-4,-2-2-2,-2-5 3,0-2 3,0-4-4,0-1 0,-3-2 3,-8-2 6,-4-1-7,-3-3 5,-4 0-4,0 0-1,2 0-4,-1-4-7,3-8-2,2-2-28,5-2-24,4-2-46,6-3-161</inkml:trace>
  <inkml:trace contextRef="#ctx0" brushRef="#br0" timeOffset="120655.4206">30561 9983 416,'0'0'154,"0"0"-138,0 0 0,0 0-3,0 0-4,0 0-9,30 0 7,-11-3-4,1-6 1,6-3-4,3-3 0,0-3-14,-2 0 1,-3-1 3,-6 4-4,-8 5-13,-4 6 25,-4 0 0,-2 4 2,0 0 11,0 0-2,0 0-9,-5 0-1,-1 5-1,0 10-1,-1 5 6,1-1 1,0 1-4,0-2 18,1 0-10,0-3 4,5-1-11,0-3 0,0-1 5,0-5-6,0 0-2,7 0-3,3-4 4,4-1-5,4 0-16,-1 0 20,2-4 2,1-7 0,1-1 0,5-1 3,2 0-3,4 0 0,-3 4 0,0 0-3,-4 4 0,-3 2 3,-7 2 0,-2 1-2,-6 0 1,-3 0-4,-1 0 5,-3 9 8,2 0-1,-2 0 11,0 1-9,0 2-5,0 0 3,-2 1 2,-4-2-8,1-1 3,-1 0-3,1-2 1,0-4 9,1-1-8,2-2-3,1-1 8,1 0-3,0 0 23,0 0 4,0-13-30,0-5-2,10-6 0,7-2-3,1 0 3,1 3-7,-1 5 7,-2 4-1,-3 5 1,0 3-3,-3 5 3,2 1-5,-2 0-1,1 0 6,1 2 6,-3 8 3,0 1 4,-1 3 12,-1 1-11,-1 0-4,0 2 3,0-1-9,2-1 3,0-1-5,1-1-2,0-2 1,0-5-1,1-1-31,3-4-49,3-1-56,-2 0-109</inkml:trace>
  <inkml:trace contextRef="#ctx0" brushRef="#br0" timeOffset="120906.9931">30744 9618 621,'0'0'76,"0"0"-28,0 0-18,0 0-25,0 0-5,0 0-86,-4-1-68,10 9 12,7-2-96</inkml:trace>
  <inkml:trace contextRef="#ctx0" brushRef="#br0" timeOffset="121441.6339">31565 9610 362,'0'0'136,"0"0"-66,0 0-18,0 0-27,0 0-25,0 0-2,-14 46 2,10-8 14,1 2-2,0 1 7,0-2-8,0-1-4,0-3-1,1-5-3,2-2 4,0-2-7,0-2-26,0-1-25,0-2-17,0-3 44,0-8-100,0-4-76</inkml:trace>
  <inkml:trace contextRef="#ctx0" brushRef="#br0" timeOffset="122076.7191">31468 9505 255,'0'0'117,"0"0"23,0 0-24,0 0-34,0 0-25,0 0-28,-12-58-21,20 54-7,15 1-1,10 3 5,4 0-5,-4 3-4,-5 16 2,-8 3 1,-5 4-6,-9 0 7,-6 1-1,0 2-5,0-1 1,-14 4 5,-5-5 0,-2-3-15,-3-3 0,8-6 1,-1-4 14,7-6-19,4-2-13,4-1-13,2-2-9,0 0 13,12 0-25,8 0 56,2 0 3,-4 2 7,1 8 0,-5 4 15,-1 2 4,-2 4 9,-2 3-7,-3 0 7,-1 1-8,-5-1 0,0-2-8,0-1-2,-11-2 6,-3-2-5,-1-2 3,-1-3-10,-2-3-1,3 0 0,-3-2 1,3-3-4,-1 0-50,-5-2-58,3-1-58,-1 0 9</inkml:trace>
  <inkml:trace contextRef="#ctx0" brushRef="#br0" timeOffset="122923.4554">32220 9500 14,'0'0'141,"0"0"-67,0 0-7,0 0-8,0 0-31,-85-34 19,68 33-24,-4 1-17,-4 1 17,-2 20-3,-10 14-15,2 6 33,1 6 13,3 3-10,9-1-27,5-1 20,11-6-19,6-4 0,0-2-6,4-3-2,10-4-2,2-5-5,2-4-2,3-4 2,6-4-13,1-1-39,5-6 6,1-3-35,1-2-37,1 0-33,-3-2-66</inkml:trace>
  <inkml:trace contextRef="#ctx0" brushRef="#br0" timeOffset="123776.7719">32328 9842 313,'0'0'82,"0"0"-47,0 0 9,0 0 8,0 0-9,0 0 18,-59 96-10,51-74-10,3-3-23,3-1-8,2-4 0,0 0-9,2-3-1,11-1-3,2-4 3,4-3 4,2-3-4,-1 0 0,-1 0-4,-3-11 3,-2-4-29,-5-1 6,-3-4-13,-5 1 10,-1-2-6,0 1 24,0 0 2,-4 6 7,-4 2 7,0 3 3,0 2 26,2 3-13,1 3-3,4 1-18,-1 0 3,2 0-2,0 0-3,0 0-6,0 0-4,0 0-11,12 0 20,6 0 2,3 0 10,0 0-11,3 0-3,-2 0 2,2-11-5,-3-4 4,1-3 2,-1-3 0,-4-4 5,-6 3-4,-3 0 7,-5 2-7,-3 3 7,0 9 12,0 1 1,0 7 20,0 0-17,0 0-24,0 3-6,0 19-15,0 7 21,0 5 2,0-1 5,0 0-3,6-3 9,0-3-7,3 2-4,3-2-2,1 0-2,2 1 2,0-2 3,-5-5-1,-7-3-1,-3-3-1,0-4-15,-19-2 11,-9-3 0,-7-5-15,0 1-4,3-2-1,5 0-40,7 0-26,6 0-62,5-2-79</inkml:trace>
  <inkml:trace contextRef="#ctx0" brushRef="#br0" timeOffset="124261.6911">32941 9572 346,'0'0'143,"0"0"-38,0 0-10,0 0-24,0 0-42,0 0-23,0-6-6,0 17-4,0 15 4,0 12 1,-3 6 11,-7 1 9,1 1-9,-4 0-3,1-4-4,-2-1-4,0-7 3,3-2-4,-1-3 0,5-7 0,2-4-26,2-4-6,0-4-8,3-4-49,0-4-15,0-2-133,0 0-91</inkml:trace>
  <inkml:trace contextRef="#ctx0" brushRef="#br0" timeOffset="124679.815">32997 9489 172,'0'0'92,"0"0"64,0 0-20,0 0-8,0 0-40,0 0-42,0-20-28,0 20-15,3 0-3,1 22-11,4 14 5,1 12 6,-2 5 7,-1 1-7,-1-3 2,-4-4 1,-1-3 0,0-7-1,0-2 1,0-4-2,0-5 2,0-3-3,0-4 0,0-4-1,0-2-23,0-3-44,0-1-43,0-5-25,-3-3-38,-3-1-61</inkml:trace>
  <inkml:trace contextRef="#ctx0" brushRef="#br0" timeOffset="124919.293">32899 9858 193,'0'0'102,"0"0"-82,0 0 31,0 0-11,0 0-36,102-29-4,-79 29-33,-5-1-109</inkml:trace>
  <inkml:trace contextRef="#ctx0" brushRef="#br0" timeOffset="127890.7409">25952 17105 179,'0'0'103,"0"0"-71,0 0 4,0 0-7,0 0-7,0 0-15,40-4-7,-26 0 13,7-1-10,2 0 27,3-1-5,0 2-6,2-1 9,0 1-3,3 1-6,2 0-10,7-2-7,2-1-2,4 0 2,4-1 3,0-1-4,0 1 2,-3-1-2,-3 2 1,-3 0-2,-5 0 1,-3 3 0,0 0-1,-2 1 0,2 0 0,3 0-1,0 1 1,2-4 0,-2 3 0,1-1 5,-1 2-9,0 1 6,-2 0-2,-3 0 0,1 0-2,2 0 2,5 0 0,3 0 3,1 0-3,-1 0 0,-5 0 0,-1 0 2,-4 0-2,-4 0 0,0 0 1,-3 1 2,2 2-3,-3 2 0,1-2 0,-1 1 0,2 1 0,1 0 0,1-1 0,3 2 0,4 0 0,2 2 0,3-1 1,0 4-1,1-3 1,-1 3-1,-3 1 0,1-1 2,-1-1-2,0-1 4,2-1 2,-5-2-3,-6-1-2,-9-3-1,-9 1-2,-4-3 2,-6 0 3,0 0 4,0 0 24,0 0 13,0 0 3,0 0-9,0 0-24,-2 0-8,-1 0-4,-1 0 2,-2 0-1,3 0-2,-1-1-1,1-1 0,1 1 2,-1 0-1,0-2 0,-2 0-1,0-1 2,0 0-5,1-1 6,-1-2-5,1-1 2,-2 1-1,3-3 1,-3 2-1,1-1 1,4 0 0,-2-2 1,-2 2 1,-1 2-3,-2-2 1,-1 1 0,1-3 1,-1 1 1,-3-2-2,3 1 5,-1 2-5,-1-1 0,4 2 1,1 3-5,0 0 6,-1-1-2,-1 1 0,0 1-2,2 1 2,-1 1 3,3 0-3,1 1 0,-2-1 0,4 2 0,-2 0 0,1 0 0,2 0 0,-1 0 0,1 0 0,0 0-1,0 0-1,0 0 1,0 0 1,0 0-2,0 3-2,0 7 1,1 2 3,7 0-1,1 2 1,-1-3-1,0 3 1,1 0 3,-4 1-3,3-1 4,0 0-1,-1 0-3,-1-1 0,3-1 0,-1 2 2,-1-2 2,2 0-4,0-1 0,-1-1 1,-1-1-1,-2-1 1,-2-4-1,2 2 0,-3-3 1,-2 0-1,0 0 1,0-1-2,0 0 2,0 3-2,0 1 3,0-1-2,-10-1 3,-1 1-3,2 1 2,-3-5-1,3 2 4,2-1-5,1-1 0,0 0 0,3 1 1,-2 1 0,-2 0-2,-1 2 1,-3 1-1,-3 1-5,1 4-12,-1 1-14,1 1-26,-1 1-35,4-2-17,-2-2-65,3-2-56</inkml:trace>
  <inkml:trace contextRef="#ctx0" brushRef="#br0" timeOffset="130739.7916">32597 18133 222,'0'0'141,"0"0"-75,0 0-13,0 0-9,0 0-17,0 0-8,0 0-2,0-14-2,0 10 9,0 4-10,0-6-5,4 3-1,2 2-8,5-3 0,0 0 1,2 3 1,0 1-2,1-2-3,1 2 3,-1 0 0,0 0-4,1 0 2,-3 0 2,-2 7 2,-3-2-2,-2 4 0,-3 2-6,-2 1 6,0 3 0,0 3 4,0 3-2,-12 0-4,-2 0-3,-2 1-9,2-1 10,-3-2-2,2-1 6,1 0-1,-1-5 1,2 0 0,-1-4 0,4-2 0,1-1 0,3-3-1,3-1-1,3-2 2,0 0 0,0 0 4,0 0 4,0 0 1,0 0 8,0 0-8,12-2-2,3-5 0,9-1 13,3-1-14,1-1 8,5 2-13,-3-2 1,-1 3 0,0 0-4,-7 3-1,-1-1-33,-3 0-18,-5 2 0,-3 2-78,-3 0-74</inkml:trace>
  <inkml:trace contextRef="#ctx0" brushRef="#br0" timeOffset="131365.4232">33213 18084 163,'0'0'155,"0"0"-40,0 0-2,0 0-37,0 0 4,0 0-10,-37-26-31,34 26-16,-2 0-13,2 0-9,-4 0 1,-5 9-2,0 8 0,-4 5 1,1 5 3,-1-1-3,-3 2-1,0 0 0,2-1 1,1-2-1,4-2-6,-1 0-22,2-4-39,1 1-20,0-5-16,1-3-54,1-6-30,3-3 36</inkml:trace>
  <inkml:trace contextRef="#ctx0" brushRef="#br0" timeOffset="131845.67">33013 18088 269,'0'0'119,"0"0"-13,0 0-6,0 0-4,0 0-40,0 0-22,-4-4-27,4 4-7,0 0-9,0 13 8,12 5 1,6 0 0,-2 0 1,5 2 1,-2-1-2,1 1 0,1-2 0,1-3 0,-4-1 0,3-1 0,-6-2 1,-2-2-2,-4-3 2,-1 0-2,-1-3 1,-1 2-11,-2-4 0,1 1-10,0-1-2,-1-1 1,2 0-15,-2 0 6,1 0-34,-1 0-54,2 0-118</inkml:trace>
  <inkml:trace contextRef="#ctx0" brushRef="#br0" timeOffset="132569.6656">33529 18171 136,'0'0'76,"0"0"-9,0 0-4,0 0 18,0 0-10,0 0-7,-4-7-22,4 7-11,0 0 1,0 0-9,0 0-7,0 0-7,0 0-6,0 0-3,0 0-5,0 0-1,0 0 5,0 7 1,0 5 17,0 3-11,0 2 14,0 2 11,0 3-27,0-1 3,0 0 0,0-2-6,0-2-1,0-2 7,0-2-7,-3-2-2,2-1 0,-2-2-4,0-1-42,1-1 5,1 1-33,-1-3-28,2 0-33,0-1-18,0-3-20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00:46.0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5961 1591 85,'0'0'57,"0"0"-26,0 0 35,0 0 40,0 0-18,0 0-15,0 0-37,8-74 7,-7 72-8,-1-1-20,0 3 3,0 0-18,0 0-4,0 18 3,0 19-10,0 18 11,0 9 0,0 6 0,0-4 5,0-3-3,0-8-2,0-3 0,2-4 2,1-6-3,0-6 1,0-1 0,0-6 0,4-4-22,-1-4-22,0-6-77,0-10-70,3-5-57</inkml:trace>
  <inkml:trace contextRef="#ctx0" brushRef="#br0" timeOffset="529.1874">6036 1933 170,'0'0'46,"0"0"-23,0 0 8,0 0 57,0 0-17,0 0-34,-8-15-25,8 14-4,0-1-16,0 1 8,11-4 0,10-3-3,4 1 8,1-2-5,1-1 0,-4 0 2,0-1-4,-4 0 5,-4-3-3,2 1 2,-7-1 6,-3-1-7,-2-3 6,-2-3-2,-3-2 2,0-1-4,0 0-3,0 2 0,0 0 3,0 8 9,0 2 4,0 6 13,0 2 8,0 4-37,0 0 0,0 0 0,0 18-11,0 16 3,0 11 14,0 4-6,-3 0 2,1-3 3,1 1 4,-1-3-8,2-1 0,0 1 1,0-5 0,8-1-3,5-5 1,4-3-21,0-9-32,2-6-87,1-10-49</inkml:trace>
  <inkml:trace contextRef="#ctx0" brushRef="#br0" timeOffset="1455.6255">6469 2061 262,'0'0'12,"0"0"-12,0 0-3,0 0 2,0 0 1,0 0 4,0 0 1,7 0 48,11 0-3,7-13-29,-2-1 0,4-4-19,-5 0 4,-1 1-6,-6-4-4,-2 3-2,-5 0 6,-4 0-7,-4 2 2,0 1 2,0 2 0,-4 3 3,-11 5 0,3 4-8,-2 1 8,-5 1-8,0 22 7,-1 5 1,1 6 0,5 0 0,6 1 0,8-4-2,0-4 8,0-4-5,14-5 13,3-4-6,2-2 1,3-3-3,-2-3-5,1-4-1,3-2 2,-2 0-7,4 0 11,0-13-4,1-6-2,-3-4-41,0-2 32,-3-3 7,-5 3-2,-2 6 2,-1 2 2,-7 4 6,0 5-6,-1 5 4,-4 1-4,2 2 0,3 0-5,-3 2 0,3 11-1,-2 7 6,-1 3 3,-1 2 1,-2-1 13,0-2-10,0 0-6,0-7-1,1-2 4,-1-2-4,2-5 0,-1-4 0,1-1-4,1-1-3,1-3 5,2-14 2,0-10-6,2-4 2,3-1 4,0-1 0,4 4-1,3 8-39,-2 2 40,1 6 6,-3 6-4,-3 3 31,6 4-33,-3 0 0,3 0-3,1 8-3,-5 12 3,-1 0 6,-6 1 0,-3 0 6,2-2-4,-1 4-1,2-2-4,-2-3 0,4-1-1,1-5 1,4-3-50,5-3-44,3-6-56</inkml:trace>
  <inkml:trace contextRef="#ctx0" brushRef="#br0" timeOffset="2183.2189">7519 1859 10,'0'0'63,"0"0"-20,0 0 1,0 0-1,0 0-27,0 0-15,-36-19-1,14 19 6,4 12-6,-6 9 2,5 6-2,4 3 1,0 5 6,10-2-6,5 1 6,0-3 5,3-4-1,14-8 22,-1-3-1,5-3-8,3-5 9,-3-3-14,9-3 14,-2-2-20,0 0-5,2-5 22,-3-7-23,-2-6 1,-4-1-3,0-7 1,-5-1-6,-2-3 0,-4 0 2,-4 1 3,-4 2-1,-2 3-4,0 3 2,0 6 3,-12 6-2,0 6-3,-2 3 0,-5 3-4,0 15-3,1 6 5,5 6 0,5 2 2,5-1 5,3-2 0,0-5 3,8-4-8,9-2 7,3-5-4,5-1-3,-1-4 0,0-2-5,-6 1-80,-2-1-102,-5-1-72</inkml:trace>
  <inkml:trace contextRef="#ctx0" brushRef="#br0" timeOffset="2429.6958">8208 2058 417,'0'0'57,"0"0"-57,0 0 0,0 0 0,0 0-12,0 0 9,-19 47 3,-3-17 7,-4 1-7,-2 1-14,4-1-37,-8 0-98,-3-4-37</inkml:trace>
  <inkml:trace contextRef="#ctx0" brushRef="#br0" timeOffset="4392.1714">9126 1933 333,'0'0'84,"0"0"-84,0 0-10,0 0 10,0 0-11,0 0 11,-3 7-1,6-7 0,12 0 2,3 0 1,6-4 2,2-13 5,7-4 1,2-2-6,-1-6 1,4-4-5,-6-5-7,-5-2-7,-3-3 1,-8 0 1,-7 2 11,-6 3-2,-3 1 3,0 5 15,-3 4 5,-6 5 12,-1 6-25,1 7 39,4 2-39,1 4 8,1 4 17,3 0-13,-2 0-19,1 18-5,-1 18-16,-5 14 21,2 7 8,1 6 7,-2 2 26,1 1-24,4 1 1,-2-2-8,3 3-6,0 1 12,0-2-16,1-5 2,5-7-1,5-5 1,-2-5-2,3-1 0,-2-8 1,2-5-1,-3-5 1,-1-8-1,-4-8 0,-1-3 0,-1-6-2,-2-1 2,0 0 0,0-5 15,0-14-15,0-8-9,0-5-2,0-1-14,0 0 13,-8 0 5,-1 1 0,-4 1 5,1-3-9,0 3 10,0 0 0,3 2-11,4 3 3,4 2 6,1 5 1,0-2 1,4 3-23,13 2 18,2 0 1,2 2 5,7-2-5,2-1 8,6-2-3,9-4 0,7 0 0,3 2 0,-4 2 0,-5 2 3,-13 4-10,-5 5 13,-14 2-6,-4 3 0,-5 3 2,-5-1-4,0 1 7,0 0-5,0 0 0,0 0 2,0 0 3,-8 1-5,-5 11 0,-1 3-5,1 5 4,4-1-1,3 1 2,3-4 0,3-2-7,0-4 7,3-3-2,14-1 0,6-2-2,6-4 4,-1 0 3,3 0-1,-2 0-2,-3 0-17,-6-7 8,-1 1-14,-8-2-6,-4 1 29,-4-1 2,-3 0 8,0-1 29,0 2-35,-7 1 2,-2 0-6,3 3 0,0 1 1,3 1 0,1 1-2,2 0 1,0 0-3,0 0-1,0 0 4,0 0-12,2 0 5,11 0 7,5 0 14,2-3 7,-1 0-20,0-1 13,-4-1-12,0-1 1,-1-3 8,-1 0-8,-1-2 26,-1-1-19,-5 0 1,-6-1 8,0-4-18,0-1 5,-14-2-6,-2 4-13,-2 2 11,-3 5-7,3 5 2,0 1 5,3 3-20,5 0 20,2 0-2,5 0 4,3 0 2,0 0-2,0 0-10,2 0-11,16 0 12,9 0 6,7 0 6,6 0-3,-1 4 2,-5 4 3,-4 6-5,-9 2 1,-6 9 2,-9 7 13,-6 6-8,0 1 11,0 5-16,-9-2 6,1-2-4,5-1-5,3-5 0,0-6 0,0-7-36,12-6-44,5-9-63,-2-6-116</inkml:trace>
  <inkml:trace contextRef="#ctx0" brushRef="#br0" timeOffset="5108.4987">11601 1307 132,'0'0'41,"0"0"-11,0 0-5,0 0 40,0 0 37,0 0-11,0-39-68,0 39-23,1 9-4,1 22-26,1 18 30,0 8 3,0 4 13,-2-2 17,2-3-25,-1-5 16,-1-3-10,-1-1-14,0-2 10,0-1-7,0-1-3,0 1 0,0 0-10,0-4-54,0-6-79,0-12-101</inkml:trace>
  <inkml:trace contextRef="#ctx0" brushRef="#br0" timeOffset="5879.3827">11971 1408 116,'0'0'83,"0"0"-12,0 0-27,0 0 11,0 0-10,0 0-22,-2-21-14,-3 25-9,-4 20-4,-2 11-2,6 7 12,2 2 5,3-2-4,0-3 0,2-5 0,13-3-3,6-6-4,6-4 0,5-4 2,7-3 16,6-7-17,4-4 5,3-3-6,1 0 11,-4-10-7,-3-11-4,-7-2 2,-8-6 11,-5-2-8,-8-4 0,-2-4 2,-5-2 3,-4-3-3,-4 0-7,0 3 0,-3 3-4,0 8-40,-9 10-14,-9 12-68,-6 8-149</inkml:trace>
  <inkml:trace contextRef="#ctx0" brushRef="#br0" timeOffset="6311.7146">12163 1522 213,'0'0'56,"0"0"27,0 0-52,0 0-30,0 0-1,0 0-6,3 18-3,2 15 9,1 9 6,0 5 38,1 1-15,2-2-12,0-3 6,0-2-20,-3-4-1,2 1-2,-4 0 8,-1-5-8,-1-2 0,2-8-34,2-8-58,3-11-97</inkml:trace>
  <inkml:trace contextRef="#ctx0" brushRef="#br0" timeOffset="6946.673">12744 1534 235,'0'0'45,"0"0"-5,0 0-10,0 0-23,0 0 1,0 0-8,-20-10-27,20 10 20,8 2 7,13 8 3,4 5 0,5 3 4,3 1-5,3 0 8,-1 0-8,0-1 3,-2-3-5,-5-1 3,-6-1-3,-1 0 3,-4-3-3,-4-2 0,-4-1 0,-2-1-4,-5 0 4,-2 3 0,0 2 3,-2 2-2,-14 5 28,-8 3-14,-3 4 0,-4-2 15,-2 6-27,0 3 5,-3 2-7,2 6 4,3-3-4,-2-1-1,4-3-7,6-4-45,5-5-58,9-8-38</inkml:trace>
  <inkml:trace contextRef="#ctx0" brushRef="#br0" timeOffset="7231.8821">13397 2035 507,'0'0'0,"0"0"-55,0 0 48,0 0-8,0 0 15,0 0 0,-15 59-1,2-35 12,-6 2-10,-3 1 0,-3-3-1,-6 3-14,-4-1-192</inkml:trace>
  <inkml:trace contextRef="#ctx0" brushRef="#br0" timeOffset="8419.7963">15353 1453 257,'0'0'146,"0"0"-106,0 0 16,0 0 24,0 0-46,0 0-19,0-3-15,0 12-11,0 17 9,0 11-3,4 8 5,2 3 0,-1 2 3,-2-2-5,-1-1 4,-2-2-2,0-6 0,0 0 4,0 0-17,0-1 9,0-2-52,0-4-35,0-9-93,0-10-16</inkml:trace>
  <inkml:trace contextRef="#ctx0" brushRef="#br0" timeOffset="8840.6411">15295 1470 69,'0'0'44,"0"0"19,0 0-7,1-99-13,14 68-36,2 3 20,2 2-6,2 0 8,1 7 22,0 1-24,-2 9-15,2 6-12,-2 3-2,1 12 1,0 18-2,-3 11 3,-5 5 2,-4 2-1,-6-3-1,-3-4 0,0-5 4,-9-4 2,-6-2-4,-1-1 0,-8-2 1,-3-2-3,-3-1-3,-1-2-59,4-6-85,3-7-28</inkml:trace>
  <inkml:trace contextRef="#ctx0" brushRef="#br0" timeOffset="9627.1884">15944 1516 79,'0'0'115,"0"0"-1,0 0-9,0 0-37,0 0-34,0 0-15,0 0-19,0 14-19,-3 13 13,-3 9 12,3 3-6,2 0 5,1-1-1,0-2 1,0-3-3,0-3-2,1 0 5,4-3 0,0-1-7,-3-2 2,-2-4-61,1-4 9,2-6-82,2-6-60</inkml:trace>
  <inkml:trace contextRef="#ctx0" brushRef="#br0" timeOffset="10112.9234">15986 1539 129,'0'0'55,"0"-82"28,0 46-27,3 6 0,10 6-26,4 3-13,5 6-15,3 6 16,-1 5-11,3 4-7,0 0 0,0 10 1,-4 11-2,-4 5 1,-8 5 0,-11 5-1,0 5 3,-22 2 4,-15-2-6,-5-3-13,0-6 5,6-8-22,10-8-11,9-5 20,5-7-17,8-1 24,4-1 11,0 0 3,0 2-6,0 2-19,6 3 25,11 1 1,6 3 0,-1-3 40,5 1-6,-1 1-5,-3-2 4,-1 4-30,-3 1 2,-2 5-6,-1 1 3,-2 2 0,-2 1-1,2-1-2,-1 0 0,-2-4-23,2-1-24,-1-4-44,0-5-70</inkml:trace>
  <inkml:trace contextRef="#ctx0" brushRef="#br0" timeOffset="10555.6757">16636 1537 218,'0'0'43,"0"0"7,0 0-38,0 0-9,0 0 17,-88-38-20,69 52 0,-4 15 0,1 10-4,4 6 4,2 3 0,8-1 0,8-5 10,0-6-6,5-6 3,15-5-6,3-4 6,6-8-2,-1-3 0,0-7 5,2-3 31,-2 0-11,-1-8-29,0-12 29,-3-3 33,-6-2-27,-4-4-32,-4-3 15,-6-5-6,-4-1-9,0 0-4,-6 4 0,-5 7-12,-3 7-18,0 13-92,-2 6-48,-5 1-118</inkml:trace>
  <inkml:trace contextRef="#ctx0" brushRef="#br0" timeOffset="11019.3124">17026 1379 355,'0'0'73,"0"0"-73,0 0-1,0 0-17,0 0 13,4 92-4,-2-39 9,-2 1 7,0-2 12,0-3 20,0-6-32,0-2 2,0-5-6,3-2-1,1-3-2,5-4 0,-2-4-57,2-7-47,2-11-107</inkml:trace>
  <inkml:trace contextRef="#ctx0" brushRef="#br0" timeOffset="11579.8965">17115 1470 264,'0'0'16,"0"0"-16,3-88-7,12 61-14,3 2 21,1 2 27,1 5-8,1 6 29,1 4 29,1 8-67,3 0-10,3 9 0,-1 18 0,-4 7 1,-8 3 1,-7 4-2,-9-1 0,0-1 1,-21-1 10,-7-3-7,-5-5-4,-4-1 0,-2-7 9,5-2-11,6-7 2,11-5-1,4-5 1,8-3-17,5 0 17,0-2-14,2-8-76,14-1 16,5 4 74,1 2 12,5 4 18,3 1-21,1 0 3,1 7-7,-3 9-4,-2 3 22,-3 3-19,-4 1-3,-6-1 7,-5 1-2,-7 0-1,-2-2 0,0 1 3,-8-2 0,-9 0-5,-3-4 0,-2-2 11,-2-2-13,1-6 11,1-3-10,0-3-2,-2 0-52,1 0-95</inkml:trace>
  <inkml:trace contextRef="#ctx0" brushRef="#br0" timeOffset="12128.1226">17639 1459 237,'0'0'0,"0"0"-5,0 0 5,0 0-9,0 0 9,0 0-18,51-27-3,-51 55 16,-5 10 5,-8 4 44,-5 1 10,1 0 7,1-1-56,2 0 10,1-1 1,1-7-12,1 0 9,0-6-8,0 1-5,4-7 0,0-2-2,3-5-13,4-4-60,0-7-45,0-4-34</inkml:trace>
  <inkml:trace contextRef="#ctx0" brushRef="#br0" timeOffset="12445.0032">17782 1420 256,'0'0'13,"0"0"19,0 0-5,0 0-2,0 0-12,0 0-13,46-60-3,-35 90-8,2 11 11,-2 5 8,-1 4 14,2-2 17,-5-1-34,3-2 21,0-5-11,-3-1-6,1-5-6,-4-4 0,1-3-3,-1-5 0,-3-2 1,2-2 3,-3-4-4,2-4-47,-2-5-62,0-5-109</inkml:trace>
  <inkml:trace contextRef="#ctx0" brushRef="#br0" timeOffset="12636.0136">17749 1751 540,'0'0'0,"0"0"-80,0 0 60,100-38-12,-76 35-67,-2 2-32,-2-1-15</inkml:trace>
  <inkml:trace contextRef="#ctx0" brushRef="#br0" timeOffset="13037.0946">18233 1444 313,'0'0'121,"0"0"-62,0 0-59,0 0-12,0 0 6,-29 86 6,25-41 3,4 2 10,-2-4-3,2-1 7,0-3-15,0-5-2,3-4 0,3-3 5,0-3-10,-3-3 4,3-5-40,-3-3-14,3-6-59,3-6-20,1-1-41</inkml:trace>
  <inkml:trace contextRef="#ctx0" brushRef="#br0" timeOffset="13568.6261">18270 1471 429,'0'0'45,"0"0"-12,28-107-22,-2 73 12,2 3-13,0 8-6,4 3 6,-1 8-7,-1 7 3,-2 5-3,-1 2-3,-3 22 0,-5 9-11,-8 10 15,-11 9-4,0-1 0,-23 0 9,-10-4 0,-5-6-9,-1-5 1,2-6 6,2-8-6,4-4-1,7-6 0,9-6 2,8-3 0,5-3-2,2 0-1,0 0-2,12-6-34,8-3-42,5 2 24,0 4 55,3 3 10,2 0-5,5 9-4,-1 6 4,-1 1 3,-3 2 5,-5 1-12,-8-3 2,-4 1 21,-7 1-21,-6-2 16,0 4-8,-11 1 2,-12 2 21,-7 1-33,-3-2 8,0-2-9,-1-4 9,2-3-8,4-6-1,-2-4-10,3-3-75,1 0-105,2-6-115</inkml:trace>
  <inkml:trace contextRef="#ctx0" brushRef="#br0" timeOffset="14069.9002">19023 1956 637,'0'0'0,"0"0"-6,0 0-14,0 0 4,0 0-76,0 0-270</inkml:trace>
  <inkml:trace contextRef="#ctx0" brushRef="#br0" timeOffset="15103.8587">19617 998 80,'0'0'37,"0"0"-7,0 0-1,0 0 13,0 0-11,0 0 26,0-18-44,-1 18-6,-9 8-7,-3 16 0,-3 15 6,-7 15 9,3 9-7,-2 10 13,3 4-21,2-1 30,1 1-23,2-4-1,6-6 12,7-2-16,1-6 12,14-4-7,18-4 0,7-1 4,6 1-11,8 0-2,5-1-8,6-9-69,1-16-154</inkml:trace>
  <inkml:trace contextRef="#ctx0" brushRef="#br0" timeOffset="15835.9278">20238 1160 232,'0'0'147,"0"0"-99,0 0 3,0 0-40,0 0-11,0 0-14,0 58 14,0-13 18,0 5 8,0-1-13,0 3 0,0-2-10,0-2 0,0-3-3,0-1 2,0-2 1,0-2-1,0-2-1,-3-6-1,0-4-74,3-8-37,0-6-121</inkml:trace>
  <inkml:trace contextRef="#ctx0" brushRef="#br0" timeOffset="16503.7776">20914 1298 277,'0'0'12,"0"0"-12,0 0 9,-82-12-9,50 17 0,0 16 1,-1 11-2,1 8 7,0 4-4,3 3 17,8-1-14,5-2 9,11-2-9,5-6-3,0-2 5,17-4-2,8-2-2,7-7 0,-3-7 2,4-4-2,-1-7 3,2-3-12,0 0 19,0-6 1,2-11 22,0-4 12,-3-3-14,-3-3 24,-4-3-57,-2-5 6,-4-2-7,-7-4 0,-10 2-2,-3-2 2,0 4-20,-8 2-15,-6 4-77,0 10-7,-2 8-3,2 8-45</inkml:trace>
  <inkml:trace contextRef="#ctx0" brushRef="#br0" timeOffset="17089.6819">21182 1181 143,'0'0'7,"0"0"-4,0 0 6,0 0 65,0 0-34,0 0-40,0-11-1,8 19 1,5 7 11,6 4 4,8 5 11,5 3-6,4 2-2,-1 1-14,1-1-1,1-4-3,-4-1 6,-2-3-3,-2-1 1,-7-4-4,-2 0 3,-6-3 5,-3-1-8,-5 0 0,-1-1-1,-4 2-5,-1 1 7,0 3-1,-9 2 10,-13 4-9,-7 0 25,-2 2 5,-3 1-9,1-3-3,-2 1-17,3-3 0,0-1-2,4-1-3,3-2-10,8-2-76,5-2-68,9-10-47</inkml:trace>
  <inkml:trace contextRef="#ctx0" brushRef="#br0" timeOffset="17711.1132">22015 1015 141,'0'0'77,"0"0"-41,0 0-36,0 0-5,0 0-12,0 0 17,34 65 31,-6-24 25,2 5-39,1 5 10,1 4 10,-1 0-17,0 1-8,-2-4-7,-2 0 24,-9-6-27,-7-1-2,-9-1 5,-2 0 3,-22-2-2,-22 0-6,-15-1 0,-16 1-12,-7 0-59,-5 0-63,5-4-62</inkml:trace>
  <inkml:trace contextRef="#ctx0" brushRef="#br0" timeOffset="18281.4836">22864 1499 415,'0'0'94,"0"0"-36,0 0-14,0 0-20,0 0-22,0 0-2,53-47 2,-27 39-2,0 2-10,1 0 6,0 3-32,-6 2 27,0 1-51,-9 0-58,-10 4-49</inkml:trace>
  <inkml:trace contextRef="#ctx0" brushRef="#br0" timeOffset="18493.9741">22798 1655 242,'0'0'0,"0"0"-1,0 0 1,0 0 25,0 0-6,0 0 22,107 27-15,-75-24-1,-1-2-20,-1 1-5,0 1-58,-2-2-65,-7-1-78</inkml:trace>
  <inkml:trace contextRef="#ctx0" brushRef="#br0" timeOffset="26360.565">24402 1295 106,'0'0'62,"0"0"49,0 0-6,-9-80-40,6 61 6,-2-1-45,-1 1-26,-2 4 24,0-1-11,-1 6 7,-3 1-6,0 3-11,-6 0-6,-3 6-1,-6 0 4,-2 0-11,-4 12 16,-2 9-5,0 8 0,-5 8-5,-4 10 5,-3 9 0,0 7 0,3 6-1,6 1 2,10 0-1,13-4 0,9-7 1,6-8-5,0-8 4,13-2 0,14-6-2,6-5 2,6-3 0,5-8-2,3-5 8,2-8-7,-4-6 1,-2 0-54,-7 0-69,-5-18-152</inkml:trace>
  <inkml:trace contextRef="#ctx0" brushRef="#br0" timeOffset="27162.6855">24600 1643 222,'0'0'90,"0"0"-63,0 0 19,0 0-30,0 0-10,0 0-5,-86 28-1,69-8 16,4 1 21,5-3-23,5 0 6,3-2-20,0 0 6,0-4-6,14 0 0,2-3 0,4-3 0,4-2 1,-1-4-1,4 0 6,-4 0-6,1-12-26,-5-1-1,-4-5 26,-2-3-25,-4-5 14,-4 0 12,-4 0 0,-1 1 7,0 4 16,-4 5-15,-10 5 5,-2 4 9,2 7-18,0 0-1,3 0-3,5 0-4,3 0 0,0 0-8,3 0 9,0 0 0,0 0-1,7 0-3,9 0 7,7-2 0,6-9-3,0-2 3,3-4 11,-2-2-9,-5-1 5,-4 2 9,-5 3-13,-8 6 48,-4 5-38,-4 2 0,0 2-13,0 0 0,0 7-11,3 14-3,0 8 14,2 1 13,-1 2-5,1-2-6,1-3 3,1-3-3,0-3-2,-1-3 0,-1-3 3,-2-1-2,-1 0-1,-2-3-11,0 5-34,-5 0-30,-17 4 25,-5-3-16,-3-1 13,-1-3-6,1-5-70</inkml:trace>
  <inkml:trace contextRef="#ctx0" brushRef="#br0" timeOffset="27933.6279">25210 1260 128,'0'0'88,"0"0"2,0 0-7,0 0-18,9-78-7,5 61-35,4 1-3,-2 6 4,2 3-17,-2 7-7,-1 0-1,2 20-7,-5 13-2,-3 6 11,-8 6-2,-1 1-1,-10-1-9,-19-3 11,-2-6-1,0-4 2,2-8-9,9-8 13,6-4-5,6-4 0,5-7 0,3-1-6,0 0-1,2 0-18,16 0 6,9-1 19,9-8 14,0 0-11,-1 0-3,-5 1-6,-4 5-83,-4 0-52,-4 3-106</inkml:trace>
  <inkml:trace contextRef="#ctx0" brushRef="#br0" timeOffset="28720.1711">26143 1209 119,'0'0'74,"0"0"-15,0 0-9,-97-10-12,67 10 23,0 13-40,-3 14-20,0 12 8,2 9-4,1 5-5,2 4 0,3-1 5,2-3-4,11-7 1,9-7-2,3-7 0,8-6-5,17-5-1,8-6 8,6-4-2,7-8 11,3-3 31,5 0-12,3-17 0,-4-9 9,-2-7 7,-3-6-32,-9-6-3,-9-3 4,-10-4 3,-9 2-18,-11-2 0,0 4-15,-12 3-2,-18 10-42,-9 11-49,-9 14-54,-4 8-100</inkml:trace>
  <inkml:trace contextRef="#ctx0" brushRef="#br0" timeOffset="29252.6952">26287 1003 119,'0'0'123,"0"0"-85,0 0 3,0 0-7,0 0-34,0 0-3,-74 80 1,44-31 4,0 12 12,2 3-6,0 5 0,0-1 10,0 2-12,0-4 11,0-5-11,2-1 1,3-4-1,-3-1-2,2-1-4,-4 0 0,-1-2 2,4-4-5,6-11-9,5-12-55,10-11-63</inkml:trace>
  <inkml:trace contextRef="#ctx0" brushRef="#br0" timeOffset="33521.4837">13311 3529 67,'0'0'57,"0"0"20,0 0 5,0 0-9,0 0-16,0 0-2,-18-77-7,12 62-16,1 1-15,1 1-12,-2 1-1,0 0-4,0 1 1,-3-1 1,0 1 17,-2 1-14,-2 1 0,0 1 2,-4 3 3,2 3-15,-2 2 5,0 0 0,-1 0-2,2 6 0,-4 8 2,3 2 0,0 7-5,-1 5 3,5 8 2,-1 6 0,8 4-5,3-3 3,3-2-1,0-8 3,9-6 0,8-6-3,1-4-8,3-5 7,-1-5-5,0-2-7,-1-5 9,0 0-5,0 0 12,0-12 0,-4-4-3,0-6 3,-5-2 0,-2-3 2,0-2 9,-3 2-3,0 1-8,-4 3 0,-1 5 6,0 4-6,0 7 1,0 3 0,0 3 6,0 1-7,0 0 0,0 8-10,0 13-6,0 6 13,0 4 3,0-1 0,0-1-3,3-4 2,6-2 0,3-6 1,1-2-2,4-5-6,-2-4 0,1-3 0,1-3 3,-1 0 0,-1-4 5,3-13 0,-3-5 0,6-7-12,-2 1 18,2-3-7,0 6 1,-2 4 0,-1 6 0,-2 4 0,1 4-3,-1 5 2,-2 2-18,0 0 16,0 7 3,-1 11 0,-1 2 0,-4 4 1,4 1-1,-6 1 0,0-1 1,-5-3 2,-1-2-3,0-2 2,0-5 0,0-2 4,0-4-6,0-5 0,0-2 1,-1 0 16,-1-3-17,2-18-2,0-4-6,0-7 5,0 2 3,0 1 0,8 5 0,0 4 40,3 4-11,0 2-6,2 4-23,0 5 0,2 3-1,0 2 0,3 0-1,-1 11-2,-1 5-4,-3 0 2,1 2 6,-4 1-15,-1 3-25,3-3-15,-1-1-27,1-5-63,1-5-73</inkml:trace>
  <inkml:trace contextRef="#ctx0" brushRef="#br0" timeOffset="34160.9013">14234 3467 236,'0'0'63,"0"0"-12,0 0 3,0 0 0,0 0-54,-92-24-2,72 31-4,-1 8 11,1 5-10,3 2 5,-1 4 0,3 4-1,0 2 5,3 0-5,4-4 1,5-2-2,3-7-5,0-4-4,16-4-12,2-7 14,3-4 9,1 0 7,-1-1-4,-3-13 3,0-1 4,-2-3-8,0-5 32,0-2 16,-2-5-48,-3-4 31,0-7-8,-1-8-21,-6 1 14,-2-9-15,-2-3 24,0 1 9,0-1-24,-11 11 25,-2 6-21,4 9-7,1 8-3,1 8-2,4 7 19,3 6-14,0 5-9,0 0 0,0 28-35,7 25 27,5 21 6,-1 8 4,1-1-1,-2-8 1,5-15-2,6-8 0,4-12-7,5-8 5,3-8-52,1-7-37,1-9-102,-4-6-146</inkml:trace>
  <inkml:trace contextRef="#ctx0" brushRef="#br0" timeOffset="34862.9022">15859 2916 168,'0'0'99,"0"0"-13,0 0-13,0 0-30,0 0-40,0 0-3,0 46-5,-2-6 5,-1 7 15,2 0 1,-2 9 4,1 4-16,1-4 18,1-4-22,0-7 5,0-5-2,0-2-3,0-3 3,0-7 0,0-5-3,0-4-2,0-7-52,0-6-74,1-6-58</inkml:trace>
  <inkml:trace contextRef="#ctx0" brushRef="#br0" timeOffset="35279.6127">15843 2851 139,'0'0'80,"0"0"10,0 0-49,0 0 5,20-87-26,4 75-9,8 3-11,5 8 0,2 1 0,2 4-1,-6 18-4,-6 6 8,-9 2-3,-8-2 0,-8 1-1,-4 1 1,0 0 5,-17 0 2,-5-1 14,-3-3-14,0-4-2,0 1-1,3-1-4,0 0 0,-2 3-45,2-4-87,1-1-54</inkml:trace>
  <inkml:trace contextRef="#ctx0" brushRef="#br0" timeOffset="35965.7388">16354 2936 180,'0'0'133,"0"0"-76,0 0-36,0 0-21,0 0-13,0 0 13,0 103 5,-3-59 3,2 0 2,-1 2 11,1 1-14,1 1 18,-3-3-19,1-2 1,1-4-4,1-8 1,0-3-2,0-7-4,0-5-35,0-6-55,4-7-91</inkml:trace>
  <inkml:trace contextRef="#ctx0" brushRef="#br0" timeOffset="36489.2102">16359 3003 78,'0'0'133,"0"0"-38,-17-85-22,17 57-9,0 4-33,9 0-26,10 3 7,3 3-4,0 3 1,-1 6 15,-3 4-5,4 5-19,0 0 0,1 11-4,1 13 4,-5 11 0,-8 4 5,-8 3-5,-3 2 0,-9-2-1,-15-4-22,-5-4 14,1-7-3,1-6 12,6-4-6,6-7 8,8-5-2,4-2 0,1-3 3,2 0 0,0 0-3,0 0-21,6 0 8,9 0-1,0 0 7,6 2 1,-1 11 4,2 3 2,2 6 2,-2 2 2,-1 1-4,0 6 9,-2-2-7,-2 2 1,-3 0-1,-3-4-2,0-1-5,-1-4-24,-3-5-52,1-3-52,0-7-51</inkml:trace>
  <inkml:trace contextRef="#ctx0" brushRef="#br0" timeOffset="36990.5581">16990 2922 86,'0'0'39,"0"0"30,0 0-20,0 0-30,-94-28-11,62 28-8,-3 16 1,2 11 36,0 12-22,3 8-1,6 7 14,6-1-21,9 0-3,9-5-4,0-8 5,3-7-10,17-7 5,7-7 0,4-6 13,8-8-8,3-5 27,-2 0-3,1-4-17,-5-13 8,-4-4-19,-7-4 24,-2-4 21,-3-6-30,-3-2 36,-2-1-37,-5-2-1,-3 2-14,-5 4-8,-2 2 4,0 3-23,-10 6-25,-7 9-25,-4 6-54,1 8-2,0 0-75</inkml:trace>
  <inkml:trace contextRef="#ctx0" brushRef="#br0" timeOffset="37508.5828">17375 2866 328,'0'0'36,"0"0"17,0 0-34,0 0 21,0 0-31,0 0-9,0 20-18,0 17 16,-2 5 4,1 4 11,-1-1-2,1 2-10,1-2 7,0 3-1,0-4-6,0-3-1,0-4 3,0-4-6,3-7-37,3-7-46,4-9-46,-2-6-56</inkml:trace>
  <inkml:trace contextRef="#ctx0" brushRef="#br0" timeOffset="38093.6356">17409 2788 84,'0'0'126,"0"0"0,0 0-16,0 0-43,0 0-58,0 0-2,97-66-7,-65 66-4,-4 4-1,-7 19 5,-5 7 0,-12 9-7,-4 8 9,-7 4-2,-20-2 6,-6 0-2,-1-8 2,4-8-5,6-6-1,3-5 0,8-10-6,4-4 2,6-7-5,3-1 3,0 0-1,0-3-2,12-7 3,7-2-14,7 6 14,4 4 1,-1 2 5,0 0 0,-3 12-1,-4 8 0,-3 1 1,-4 2 2,-6 1 2,-3 2 19,-6 4-19,0-2 2,0 2 6,-12 0-1,-5-3 23,1-1-29,-2-4-2,0-4 4,-1-2-3,-4-3-8,-2-5 4,0-4-50,-1-4 17,1 0-62,1-7-83</inkml:trace>
  <inkml:trace contextRef="#ctx0" brushRef="#br0" timeOffset="38810.9762">18077 2844 148,'0'0'123,"0"0"1,0 0-27,0 0-24,0 0-15,0 0-44,0-14-13,0 14-1,0 15-20,-9 17 20,-4 13 0,-4 6 2,0 5-2,0 0 5,-1-1-7,5 2 2,1-5 0,3-7 2,4-8-2,2-3 0,0-7-1,3-3-8,-1-3 5,-2-4-53,2-4-38,1-4-46,0-7-60</inkml:trace>
  <inkml:trace contextRef="#ctx0" brushRef="#br0" timeOffset="39180.7214">18131 2869 324,'0'0'9,"0"0"-18,18-93 11,-9 72-2,-5 8 12,-1 5-11,-1 3 36,-2 5 24,0 0 3,0 0-64,1 10 0,5 18-6,4 12 6,3 11 1,0 1 5,2-1-3,0-2 5,1-6-3,-4-2-4,-1-1 15,-4-1-11,-1-1 1,0-3-3,0-4 7,0-2-10,-3-7 0,2-4 2,-1-4-4,1-4-66,-1-6-55,-1-4-86</inkml:trace>
  <inkml:trace contextRef="#ctx0" brushRef="#br0" timeOffset="39381.2705">18119 3157 269,'0'0'83,"0"0"-51,0 0 4,0 0-34,0 0 4,0 0-6,48-32-22,-23 29-7,2 2-97,0-4-80</inkml:trace>
  <inkml:trace contextRef="#ctx0" brushRef="#br0" timeOffset="39728.9541">18590 2812 313,'0'0'78,"0"0"-78,0 0-6,0 0-7,0 0 9,0 89 4,-1-46 6,-5 1-4,2 0-2,-1-5 11,1 2-7,2-1 6,1-1-5,1-2-5,0-4 0,0-3-4,0-5-34,0-3-56,0-11-81</inkml:trace>
  <inkml:trace contextRef="#ctx0" brushRef="#br0" timeOffset="40299.2899">18541 2944 256,'0'0'42,"0"0"-17,-12-102 9,12 70-20,0 4-9,0 6-5,8 4 48,3 2-26,3 1 25,4 3-18,3 2 1,4 4-15,4 4-15,0 2 0,3 8 3,-2 13-3,-6 8 0,-6 5-5,-11 3 3,-7 1-2,0 3-1,-20-4 0,-8-1 7,-5-4-2,2-5 0,6-7 4,4-5-4,9-6 0,6-6 0,2 0-2,4-3-4,0 0-2,0 0-15,11 0-12,8 0-5,4 0 36,1 0 4,3 2 0,0 10 4,-3 4-4,-2 2 2,-4 2-2,-6-1 30,0 2-22,-6 1-3,-6 5-2,0 1-3,-9 4 32,-12 0-15,-4-1-8,-4-4 2,2-6-8,1-3-3,0-6 0,4-4 2,1-4-7,2-2-7,2-2-40,1 0-78,4-2-200</inkml:trace>
  <inkml:trace contextRef="#ctx0" brushRef="#br0" timeOffset="40529.2965">18868 3331 522,'0'0'0,"0"0"-53,0 0 50,0 0-18,0 0-104,0 0-42,1 21 69</inkml:trace>
  <inkml:trace contextRef="#ctx0" brushRef="#br0" timeOffset="41231.2282">19402 3431 391,'0'0'121,"0"0"-85,0 0-36,0 0-4,0 0-12,0 0-90,-23 23-66,21-18 32</inkml:trace>
  <inkml:trace contextRef="#ctx0" brushRef="#br0" timeOffset="41752.7262">19893 2566 145,'0'0'170,"0"0"-90,0 0-47,0 0-3,0 0-25,0 0 0,-33 76-5,6-15 7,1 9 4,2 10 31,4 6-35,2 4 2,8 3-5,5-3 0,5-5-4,0-12 3,14-12 0,13-9 4,7-6-5,7-9-2,6-2 0,5-8-69,4-10-70,3-11-106</inkml:trace>
  <inkml:trace contextRef="#ctx0" brushRef="#br0" timeOffset="42432.3988">20732 2742 153,'0'0'88,"0"0"21,0 0 4,0 0-34,0 0-11,0 0-15,-24-50-14,22 50-30,2 0-9,0 6-8,0 24-10,0 12 18,2 9 1,6 5-1,-1-2 0,-3 0 3,4 2-2,0-2-1,1 0 0,2 1 2,-3-1-9,-3-2 7,-3-5-26,-2-5-29,0-5-38,0-8-54,3-9-113</inkml:trace>
  <inkml:trace contextRef="#ctx0" brushRef="#br0" timeOffset="42822.418">21196 2859 318,'0'0'74,"0"0"-74,0 0-8,0 0-4,0 0 12,0 81 15,0-45-14,0-1 8,0-1 22,0 1-29,0 0 14,0 2-16,0 1 2,0-3 2,4-1-4,3-7-33,1-6-74,-1-5-86</inkml:trace>
  <inkml:trace contextRef="#ctx0" brushRef="#br0" timeOffset="43384.0963">21424 2755 332,'0'0'94,"0"0"-19,0 0-45,0 0-17,0 0-13,0 0 0,-7-2-37,7 2 3,5 7 13,10 6 21,8 3 1,5 2-1,5 2 0,3-2 0,1 0 10,2 0-11,-2 2 2,-3 0-1,-4-4 4,-5-1-2,-3-2-3,-5-2 1,-3 0 0,-7-4-1,1 2 1,-4 1 0,-4-2 0,0 6 2,0 3-2,-8 2 0,-11 5 4,-4 2 12,-4 4 4,-3 2 16,0-3-9,3 3-24,2 0 9,2-4-12,4 1-2,2-2-1,6-6-97,3-4-99,5-9-84</inkml:trace>
  <inkml:trace contextRef="#ctx0" brushRef="#br0" timeOffset="43851.8986">22063 2529 462,'0'0'43,"0"0"8,0 0-47,0 0 12,0 0-16,0 0-34,1 74 32,9-22 0,2 4-2,5 0 4,-2 0 0,1-2-2,-4 0 2,-3 0 0,-6-3 2,-3 4 4,0 1-10,-17 2 4,-11 2 0,-6-4 2,-11-3-2,-7-4-16,-5-2 6,-4-5-33,4-6-67,5-10-108</inkml:trace>
  <inkml:trace contextRef="#ctx0" brushRef="#br0" timeOffset="44395.4238">23004 3017 251,'0'0'125,"0"0"-62,0 0-39,0 0 26,0 0-42,0 0 12,36-23-1,-11 16-16,-1 1-1,1 1-2,-8 5-53,-1 0-31,-6 0-59,-7 5-44</inkml:trace>
  <inkml:trace contextRef="#ctx0" brushRef="#br0" timeOffset="44611.4486">22910 3299 230,'0'0'22,"0"0"-1,0 0 62,0 0-18,0 0-33,98-5-22,-62 0 16,10 2-26,1 0-2,3 3-48,-2-2-86,-6-3-142</inkml:trace>
  <inkml:trace contextRef="#ctx0" brushRef="#br0" timeOffset="45521.0802">24352 2758 156,'0'0'88,"0"0"8,0 0-16,0 0 15,-16-78-68,7 61 12,-6 2-18,0 3-7,-1 0 1,-2 3-14,-3 3 2,-3 2-6,-1 4 0,-2 0 3,2 0-5,-1 8 5,4 6-10,2 4 9,3 5-6,3 7 2,1 7-7,4 6 9,3 2-1,6 3 2,0-1-3,0-5-5,13-3 4,11-6-5,3-2 8,3 0-3,-2-3 6,-3 2 0,-2 2 0,-4-4 3,-5 0-4,-2-3 1,-8-2 0,-4-2 0,0-3 0,-1 1 0,-14-5 0,-2 0 5,0-4 4,-2-6-3,-1-2-5,-3-2 9,-2 0-6,-2-6-4,-7-3 0,3-6 0,5 1-8,5 1-2,12-8-86,7-2-150</inkml:trace>
  <inkml:trace contextRef="#ctx0" brushRef="#br0" timeOffset="46737.499">24514 3080 64,'0'0'30,"0"0"52,0 0 15,0 0-76,0 0 0,0 0-18,36-20 15,-27 13 4,2-1-9,1 1-2,3-2-11,-3 0 2,4-1-9,-2-1 5,-2 0-4,3 1 2,-6 2-6,-3 2 6,-2 4 4,-4 2-6,0 0 6,0 0-12,0 0 9,0 3-14,0 13 16,0 0 1,0 4 1,0 1 0,0 1-2,0 3 3,0 0-2,0-1 0,3-4 2,3-4 1,2-3-2,-1-5-1,6-3 0,3-5 3,7 0-1,3 0 3,-1-7-5,-2-10 0,-1-6 6,0-2-6,-5-3 3,0 2 19,-1 0 25,-2 6-26,1 6-4,3 3-17,-3 4 12,3 5-18,-2 2 6,-4 0 0,-1 4-6,-1 10 8,-4 2-2,-1 2 0,-1 2 1,-4-2 8,0 1-5,0 1-4,0 3 11,-6 0-11,-4-4 14,1-2-7,1-8-6,5-7 12,3 0-6,0-2-5,0 0 14,0-2 10,0-14 28,0-7-54,2-5 0,11-2-5,7-2 5,3 2 0,4 3-5,2 4-3,-4 5 5,-1 6-13,-6 6 11,-3 6 5,0 0-31,-3 6-1,-1 8 19,0 1 13,-3 0-1,-1 2 4,2-1-3,-5 1 0,2-1 2,-1 0-7,1 1 3,3-2-97,-2-4-113</inkml:trace>
  <inkml:trace contextRef="#ctx0" brushRef="#br0" timeOffset="47038.3378">24872 2779 362,'0'0'60,"0"0"-54,0 0-6,0 0-49,0 0-135</inkml:trace>
  <inkml:trace contextRef="#ctx0" brushRef="#br0" timeOffset="47762.3479">25319 2587 59,'0'0'40,"0"0"-29,0 0 35,0 0 2,0 0 29,0 0-8,79-73-18,-62 73-6,4 0-30,-1 4-15,0 16 17,-2 6-6,-8 4-14,-8 6 3,-2 2-12,-15 2 11,-15-1-6,-3-2 2,-1-6 5,0-5-1,8-5 1,5-6 2,7-5-2,9-5 0,4-3 0,1-2-7,0 0-13,8 0 15,12 0 5,5 0 11,2 0 20,-2-7-25,1 0-6,-2 1-3,4 1-59,0 1-66,1-1-47</inkml:trace>
  <inkml:trace contextRef="#ctx0" brushRef="#br0" timeOffset="48514.8784">26186 2484 37,'0'0'133,"0"0"-114,0 0 33,0 0 16,0 0-43,0 0-20,-95-23 1,65 38 2,0 8 27,-1 6-17,-1 7-5,3 5-12,0 4 1,5 1 11,2 0-5,4-2-5,9-2 10,4-1-13,5-5 0,0-4 7,10-7-6,9-4 18,4-4-16,5-4 2,9-6 3,9-6 19,8-1 25,4 0-31,-1-13 5,-8-7-9,-3-3-14,-9-3 5,-5-5 11,-4-5-10,-7-1 17,-6-2-7,-7-2-9,-8 2 13,0 0-22,-14 3 9,-8 1-7,-5 5 0,-4 4 1,-1 5-4,-2 6-5,1 9-15,0 6-39,2 0-6,-1 15-54,6 5-64,5-1 1</inkml:trace>
  <inkml:trace contextRef="#ctx0" brushRef="#br0" timeOffset="49071.6365">26065 2520 26,'0'0'42,"0"0"-4,0 0-6,0 0-14,-80 39 18,57-18 4,6 4 11,0 3-14,4 2-11,2 0-3,5-1-13,5-4-2,1-1-5,0-3 1,4-1-4,14-4 2,6-2 5,13-6 37,7-5 8,12-3-22,5 0 10,0 0-35,1-9 13,-7-2-18,-6 2-12,-6-1-16,-8 2-29,-13 1 23,-7 0-13,-10 6-18,-5-2 1,0 0-65</inkml:trace>
  <inkml:trace contextRef="#ctx0" brushRef="#br0" timeOffset="50698.2805">25956 2910 12,'0'0'13,"0"0"11,0 0-10,0 0-10,0 0-2,0 0 2,33-5 39,-33 5 20,-9-1-43,-4-3-5,-1 1-3,-2 0 6,1-1-11,0 1-3,3 2-3,3 1-1,2 0-2,2 0 0,5 0-7,0 0 8,0 0-12,0 0-17,0 0 29,10 6-8,4 0 8,3 1 1,2-2 0,6-2 4,5-1-2,3-2 7,3 0 2,-5 0-3,-6 0-7,-7 0-1,-7 0 1,-7 0 3,-4 0 1,0 0 26,0 0 52,-4 0-38,-11 0-2,-5-2-43,-5 1 0,0-1-1,-3 0 3,-1 2-4,4 0 2,1-1-30,3 1 9,5 0-25,2 0 9,5 5-7,1-2 19,3 0 25,0 0-5,2-3 1,3 4 4,0 1-10,0-1 9,0 2-4,0-2 5,3 0 1,12 0 5,0-1 3,4-1 4,3-2-11,0 0 24,0 0-3,-4 0-10,-1 0-10,-5 0-3,-5 0-1,-3 0-2,-4 0 3,0 0 1,0-2 20,-10-1-16,-8 0-5,-4-2-23,-4 2 16,0-1 6,3-2 1,1 5-5,-2 1-14,0 0-37,1 0-8,-2 0-25,3 3 28</inkml:trace>
  <inkml:trace contextRef="#ctx0" brushRef="#br0" timeOffset="51130.6336">25873 2969 4,'0'0'26,"92"0"-22,-38 0 16,6-2-14,-2-8 21,-3-3 20,-3 0-3,-4 0-9,-11-1-19,-8 4 11,-13 0-21,-7 5 15,-8 0 55,-1 2-16,0-2-10,0-1-12,-3 0-34,-8-1-6,-1 4 2,-3-2 0,-5 4-6,-2 1 6,-5 0-23,-1 0-11,0 0-18,1 0 39,3 3 0,3 0 11,5-2-1,7 1 5,2-2-3,4 0 1,3 1-1,-1 1-3,1-1-2,0 4-4,0-3 3,0 0-1,9 1 7,6-1 2,0-1 11,1-1 31,-2 0-37,2 0 1,-2 0-3,-1 0-4,0 0-19,-1 0-39,0 0-54,-3 0-73</inkml:trace>
  <inkml:trace contextRef="#ctx0" brushRef="#br0" timeOffset="51863.8343">26426 2252 120,'0'0'28,"0"0"-23,0 0 17,0 0-4,0 0-18,0 0 39,3-20 23,-3 17 4,0 3 7,0 0-34,0 0-8,0 0-31,0 0 2,0 0-8,0 7-2,-9 14 6,-4 10-5,0 11 7,-7 10-6,1 6 11,-8 7-5,-3 0 0,-3-1 2,-4 3-2,-2-5 0,0-5 0,2-3 2,3-6-2,1-5 0,3-6 0,3-5 3,3-7-4,5-1 1,4-3 0,4-6-4,3-4-52,3-5-69,5-6-36</inkml:trace>
  <inkml:trace contextRef="#ctx0" brushRef="#br0" timeOffset="53911.4878">6437 5288 189,'0'0'91,"0"0"-22,0 0-17,0 0 56,0 0-71,0 0 7,-19-26-19,18 26-17,-1 0-8,1 10-5,-1 15-9,-4 14 12,3 7 4,0 2 0,0-2-1,3 0-1,0 0 0,0 1 3,0 1-3,6-1 0,0-1 1,0-2-10,-3-4-33,-1-5-66,-2-6-32,0-9-63</inkml:trace>
  <inkml:trace contextRef="#ctx0" brushRef="#br0" timeOffset="54504.0851">6403 5215 193,'0'0'101,"0"0"-71,0 0-27,0 0-6,0 0-1,0 0 4,33 65 45,-18-28-16,4 3 10,5 6-30,3-3-5,1-1 17,6-1-6,4-3-10,-1-2 8,5-6-10,-5-2-3,-4-5 0,-2-5 0,-7-1 4,-4-8-4,-7-3 0,-4-2 1,0-4 3,-6 0 22,3 0 15,-3-1 19,0-16 19,0-7-63,0-9 3,-3-8-11,0-4-1,0-3 0,0-3-7,-5 1 0,-8 4 0,-2 2-3,-1 6 0,1 7 3,-3 6 0,9 8-1,3 6-15,3 5-7,3 5-19,0 1-34,0 0-75,0 3-124,7 12 133</inkml:trace>
  <inkml:trace contextRef="#ctx0" brushRef="#br0" timeOffset="55946.4252">7251 5494 119,'0'0'81,"0"0"-48,0 0-15,0 0 24,0 0-35,0 0-3,-75-34 3,57 34-6,-3 15 6,2 3-6,-2 6 4,10 3-2,2 3-3,6 2 2,3 2-4,0-2 5,5-3-3,10-6 0,7-5 0,0-2 2,4-4-2,-5-6 0,3-2 6,1-4-6,0 0 6,-2-3 6,-1-10 9,-4 1-8,-6-2-13,-3-2 7,0-3 12,-3-6-19,-2-5-8,2-3-4,-4 0-36,-2-1-2,0 8 7,0 3 42,-5 7 1,-1 2 5,2 7 17,1 0-4,3 3-3,0 1-6,0 1-9,0 1-4,6 1-22,9 0 26,6 0 0,1 13-8,-1 5 8,0 2 9,-2 3 10,-2-1 1,-3-1-18,-1 0-2,-2 0 8,-2 0 1,0-1 13,-1-1-12,-1-2-6,1-3 5,-1-6-4,1-1-5,0-6 0,3-1 1,1 0 8,1-8 10,1-11-16,-4-4 20,1 0-15,-5-2 13,-5 3-12,1-1-5,-2 2 34,0 4-30,1 6 12,-1 1 2,0 7-17,0 2 3,0 1-8,2 0-19,5 9-12,0 6 20,6 3 11,0-1 0,0-2 6,2-2-6,2-2 3,-3-4-3,3 0 0,-1-6 0,1-1 0,1 0 4,-2-3 1,-3-8-3,-2-1-2,-5-3 0,-3 2 21,-3-4 12,0 0-11,0 4-21,0 0 34,0 2 2,-1 3-27,1 1-5,0 1-5,0-2-1,0-1-1,11-1-38,4-1 39,8 4-54,-1 1 18,-4 3 8,0 3-3,0 0-26,-3 6-13,-3 7-130</inkml:trace>
  <inkml:trace contextRef="#ctx0" brushRef="#br0" timeOffset="56169.133">8381 5598 539,'0'0'90,"0"0"-78,0 0-24,0 0 5,0 0 7,0 0-23,-37 41-1,10-11 8,-1 4-25,-2 3-17,0-1-46,-1-3-59</inkml:trace>
  <inkml:trace contextRef="#ctx0" brushRef="#br0" timeOffset="59473.9472">9784 5383 145,'0'0'115,"0"0"-92,0 0 9,0 0-1,0 0 24,0 0-23,4-21 0,-4 21 17,0 0-29,0 0-10,0 0-10,0 0-15,0 5 7,2 8 0,1 5 8,1 0 3,2 1 3,1-1-6,-2-1 0,1-3 2,0 1-4,2-3 4,-1 0-2,0 0 0,2-1 0,-1-1-4,4-1 4,0 0 0,-3-3-1,1-1 1,-1-4-1,-1 0-1,2-1 2,-1 0 4,1-1 0,2-12 6,0-2-10,-1-2 10,-1 1-10,-4-1 0,0 2 2,-1-2 8,1 4-8,-2 1-2,-3 4 0,1 4 0,-2 2 2,0 2 6,0-2-8,0 2 0,0 0-19,3 0-10,3 11 14,1 5 15,1-2-3,4 3 4,-3-1-1,1 1 0,2-2 6,2 0-8,-1-2 2,-1 0 0,4-6-1,-2-2 1,0-2 0,0-3 0,-2 0 3,1 0 0,-2 0 0,-2-14 3,3-4 19,-3-4-19,-2-4-5,0 2-1,-2-2-13,-5 2 5,0 3-17,0 2 21,0 4 1,0 5-1,-2 4 1,-2 4 3,4 0 0,-3 2-1,3 0 1,0 0 0,0-1-6,0-2-12,4-2 16,10 0 3,1 1-1,1-2 0,4 1 2,1-1-4,1 2 2,0-1 0,-2 1 1,-2 1 1,-6 1-3,-4 2 1,-3 0-3,-2 0-2,0 2 3,0 13 2,-1 6-3,-2 0 3,0 0 0,0 2 2,1-2-2,4-3 4,5-2 0,-1 1-4,3-3 0,3-3 3,1 0 4,4-4-3,-1 0 2,5-3 7,8-1-9,4-3 7,2 0-4,1 0-3,-5-6 5,0-9-3,-1-7 17,-3-4 8,1-4-29,-5-6 16,-3-5-17,-3-1 4,-5-5-2,-4 3-2,-5 1-1,-4-1 0,-2 4 5,0 2 16,0 4-6,-3 3-7,-6 7 11,3 7-15,2 9-4,2 5 1,1 3 2,1 0-6,0 10-5,0 22-4,0 13 8,0 9 4,0 0 4,0-1-4,0-6 0,0-4 1,1-2 2,7-8-5,2-3 2,2-6 0,2-6-2,2-1 4,3-4-2,2 1 0,6-5-2,4 2-1,4-6 3,-1 0 0,-4-5 1,0 0 4,-6-3-5,-2-10 0,-7-4 1,3-4 8,-6-5-6,-1-7-3,-3-6 0,4-6-14,-2-6 14,-2 1-13,-4 2 13,-2 5-10,-2 9 11,0 7-1,0 7 0,0 7 5,0 7-3,0 4-2,0 2 0,0 0-1,0 0-3,0 9-5,0 17-7,-2 13 10,-2 6 2,-4 5 8,0-1-4,0-2 0,-1-3 6,6-6-6,0-7 0,-1-4 1,2-7-1,-1-5 0,2-5 0,-1-5 0,1-2 4,1-3-1,0 0 0,0 0 7,0-17-10,6-5-4,7-4-27,5 2 11,0 4 0,-6 7 16,4 5-3,-4 7 6,1 1 1,1 0-10,1 12 7,0 4 6,1 2-2,-2-1-1,0-2 1,0-3-1,-2-1 0,3-5 1,-2-3-2,4 0 1,-2-3-19,-1 0-109,-4 0-136</inkml:trace>
  <inkml:trace contextRef="#ctx0" brushRef="#br0" timeOffset="60006.1612">10737 5227 16,'0'0'35,"0"0"42,100-18 21,-40 5-25,10 0 20,7-1-45,-5-1 26,-5 4-48,-13 4-22,-14 3-7,-8 4 3,-7 0-42,-7 0-36,-9 0-102,-6 4-55</inkml:trace>
  <inkml:trace contextRef="#ctx0" brushRef="#br0" timeOffset="60244.3903">10639 5049 462,'0'0'114,"0"0"-103,0 0-3,0 0-16,0 0-17,0 0-135,-6-5-153</inkml:trace>
  <inkml:trace contextRef="#ctx0" brushRef="#br0" timeOffset="61390.4926">13378 4671 155,'0'0'84,"0"0"5,0 0 12,0 0 11,0 0-54,0 0-58,0-15-10,0 39 3,4 14-3,2 7 10,2 4 0,-2 6 4,-2-6 0,1 1-4,0-5 0,1-1-1,-1-3 5,0-4-6,-2 1 2,-3-4 0,0-2 1,0-5-1,0-3-36,0-5-50,0-9-132</inkml:trace>
  <inkml:trace contextRef="#ctx0" brushRef="#br0" timeOffset="61981.0446">13393 4574 75,'0'0'54,"0"0"10,70-85-38,-34 58 6,5 3 0,4 4 9,1 7-5,-2 8-18,-7 5 1,-7 20-19,-11 16 0,-11 9 0,-8 8 1,0-4 9,-17 0-3,-7-4-14,-4-5 7,-5-1-17,-3-4-5,-2-6 4,2-5-12,6-8 15,3-5-15,8-7 21,4-4 6,4 0 6,7 0 5,1 0 4,3 0 51,0 0-63,3 7-7,15 4 7,6 7 10,3 2 18,1-1 0,0 1-8,0 1 11,1 2 2,-1 0-25,-1 3 22,0 0-23,-3 0 0,-3-1-6,-6-4 0,-2 2-2,-2-4-9,-4-1-23,2 0-14,-2-2-75,-4-6-42</inkml:trace>
  <inkml:trace contextRef="#ctx0" brushRef="#br0" timeOffset="62807.9889">14209 4490 176,'0'0'119,"0"0"-54,0 0 31,0 0-23,0 0-36,0 0-37,0 28-13,-9 21 2,0 18 13,-1 6-2,2 4 2,4-2 0,1-4 38,-2-8-34,5-7 8,0-5-14,0-4 5,0-7-3,15-2-1,4-5-1,4-3 0,2-4-13,9-8-79,4-9-69,1-9-189</inkml:trace>
  <inkml:trace contextRef="#ctx0" brushRef="#br0" timeOffset="63486.0036">14855 4572 422,'0'0'6,"0"0"21,0 0-7,0 0-1,0 0-18,0 0-2,-97-29-7,72 64-4,-1 13 12,1 11-4,2 7 4,6 0-1,3 1 10,5-7 13,4-6 2,5-6-17,0-9 0,11-6-5,11-6-2,8-8 0,4-3 4,2-9 3,3-5 9,-1-2-2,-1 0 8,-3-11-14,-3-5-3,-1-3 2,-6-2-7,2-4 48,-6-7-48,0-4 2,-5-5 9,-5-5-3,-1-7-7,-5-1 1,-4 0 2,0 6 1,0 6-3,-7 4 6,-6 2-8,-1 7 5,-4 5-10,2 6 6,-7 8-1,0 7 0,-6 3-8,-3 13 3,-4 20 3,4 9 2,9 4-10,9-3 9,11-3 1,3-4-4,4-4-6,16-4 8,5-6 0,5-2-9,5-6 11,1-7-23,3-3-19,-3-4-46,-3 0-77,-9 0-108</inkml:trace>
  <inkml:trace contextRef="#ctx0" brushRef="#br0" timeOffset="64516.4525">15305 4376 207,'0'0'95,"0"0"-21,0 0-28,0 0-7,0 0 21,0 0-20,9-57-24,-9 57 14,2 0-30,8 12-10,4 20 9,5 15 1,4 9 0,-1 4 12,-1 4-10,-2-1 8,-4 3-9,-6 2-1,-6-2 0,-3-1 3,-7-2 0,-20-4-2,-11-3 2,-7-7 2,-8-2-5,-1-5-2,2-3-28,10-3-46,8-4-77,10-6-128</inkml:trace>
  <inkml:trace contextRef="#ctx0" brushRef="#br0" timeOffset="65086.8555">15881 4378 420,'0'0'17,"0"0"-17,0 0 11,0 0-6,0 0 8,0 0 14,5-40-27,-5 73-14,-8 14 10,-5 19 4,-1 5 57,1-3-41,1 1 16,4-1-10,0-5-21,3-2 14,5-7-13,0-6-2,0-3 2,0-6 5,0-2-12,0-3 5,0-6-57,0-3-38,0-7-184</inkml:trace>
  <inkml:trace contextRef="#ctx0" brushRef="#br0" timeOffset="65842.0464">16271 4547 210,'0'0'83,"0"0"-4,0 0 22,0 0-42,0 0-22,0 0-37,-23 2-31,19 36 28,1 10-3,3 5 6,0 1-1,0 0 4,12-6-6,7-4 3,5-5-2,4-4 2,5-9 5,3-3 4,3-6 17,3-6-22,1-9 41,3-2-28,-1 0-4,-1-16 14,-2-7-6,-1-6-2,-3-2-2,-2-6-16,-1-7 10,-6-5-11,-3 0-9,-11-1-5,-11 0-47,-4 8-11,-4 9-73,-25 9-184</inkml:trace>
  <inkml:trace contextRef="#ctx0" brushRef="#br0" timeOffset="66305.6386">16572 4620 13,'0'0'87,"0"0"30,0 0 17,0 0-24,0 0-39,0 0-71,0-2-1,0 29-14,0 13 13,0 14 2,0 7 5,0 6-2,0-3 9,0-7 21,0-2-28,0-9 10,0-3-14,0-4 0,0-3 10,0-5-8,0-3-3,-3-9 0,2-4-37,1-6-60,0-9-143</inkml:trace>
  <inkml:trace contextRef="#ctx0" brushRef="#br0" timeOffset="67060.9391">17100 4649 118,'0'0'49,"0"0"-27,0 0 39,0 0-9,0 0-39,0 0-1,-4 0-12,4 0 0,0 8 7,16 6 16,4 1 14,8 3-16,5 0-4,4 2 13,3 1-26,-2-2 2,2 3-6,1-3 2,-3-2 7,-2-1-6,-6-2-3,-7-2 0,-6-2 5,-5 1-8,-3-4 6,-3 1 0,-3 0 10,0-1-9,-3 4 3,0 4-1,0 1-2,-3 4 14,-15 5-12,-11 5-3,-5 3 18,-11 4-18,-1-1 13,-5 2-16,-1-1 4,4-1-2,2-1-2,9-7-1,9-1-48,11-7-94,10-6-66</inkml:trace>
  <inkml:trace contextRef="#ctx0" brushRef="#br0" timeOffset="67377.881">17776 5209 481,'0'0'115,"0"0"-115,0 0-22,0 0 20,0 0 2,0 0 3,5 49-1,-19-31 1,-10 3-3,-6 2-22,-4 1-51,-3 2-108,-8-8-51</inkml:trace>
  <inkml:trace contextRef="#ctx0" brushRef="#br0" timeOffset="69735.1266">11301 6911 435,'0'0'112,"0"0"-45,0 0-37,0 0 13,0 0-20,0 0-19,0 0-8,-6 3-9,6 43 13,0 13-4,0 6 10,0 4-6,0-1 0,0-1 3,0-3 2,0-5-5,0-4 0,0-2 0,0-3 2,1-6-14,1-3-11,-2-6-92,3-6-60,0-13-114</inkml:trace>
  <inkml:trace contextRef="#ctx0" brushRef="#br0" timeOffset="70173.9782">11250 7060 135,'0'0'110,"0"0"-69,-3-108-22,8 70-6,8-1 28,4 1 29,2 5-8,0 7-1,1 7-18,1 6-36,4 9 4,6 4-10,4 0-1,-1 20 0,0 5 2,-5 8-5,-9 5 3,-6 1 0,-6 0-2,-8-1 7,0 0-5,-14 1 0,-10 0 2,-3 1 7,-1-2-9,0-2-7,2-2-34,4-3-64,0-5-57,5-7-58</inkml:trace>
  <inkml:trace contextRef="#ctx0" brushRef="#br0" timeOffset="70675.3598">11944 6928 302,'0'0'41,"0"0"32,0 0-48,0 0-13,0 0-12,0 0-12,-6 91 10,4-38 4,2-3 22,-1 0-22,-2-1 0,0-1 14,0-3-13,3-3 7,0-2-9,0-3 1,0-4-2,2-6-71,5-7-83,-3-8-73</inkml:trace>
  <inkml:trace contextRef="#ctx0" brushRef="#br0" timeOffset="71176.7264">11901 6998 258,'0'0'60,"0"-108"5,18 61-29,5 5 23,6 9-32,2 9 19,2 5-5,0 11-36,0 8 5,-2 0-10,-1 18 0,-8 15-5,-7 14 6,-10 7-1,-5 0 0,-8 1 7,-17-6-7,-3-4 0,-2-8-6,3-6 3,9-9-11,0-7 6,9-4-2,3-7 10,4-2 5,2-1-5,-1 1 0,1 4-8,0 1-19,11 4 26,9 3 1,7-1 7,3 1 25,1 4-30,-1 1 5,-4 4-6,-2 2-1,-4 3 12,-5-2-5,-1 3-7,-5-1 0,-2-2 7,-1 0-7,1-5 0,-2-3-36,3-4-52,-1-7-88,0-7-48</inkml:trace>
  <inkml:trace contextRef="#ctx0" brushRef="#br0" timeOffset="71686.2853">12645 7051 238,'0'0'13,"0"0"47,0 0-45,0 0 23,0 0-19,-101-37-15,74 50-8,3 12 2,0 10 2,5 8-5,7 10 8,4 6-4,7-2 1,1-7 0,3-8 5,18-9 0,6-9-5,4-6 6,2-10-4,1-7 17,5-1 24,-2-4 17,2-17-36,-3-5-18,-5-1 8,-7 0-8,-6-2-5,-9-1 41,-3-1-19,-5-4-13,-1-3-10,0 3 2,0 0-11,-7 0-7,-7 5-51,-5 9-41,1 5-71</inkml:trace>
  <inkml:trace contextRef="#ctx0" brushRef="#br0" timeOffset="72171.9195">13188 6917 155,'0'0'105,"0"0"-5,0 0-44,0 0 6,0 0-62,0 0-17,-9 55 14,9-5 6,0 0-3,0 0 15,0-3-4,0-1 1,0-5-3,0-2-6,0-5 10,0-5-13,0-4 2,3-5-2,5-8-51,8-6-40,-2-6-100</inkml:trace>
  <inkml:trace contextRef="#ctx0" brushRef="#br0" timeOffset="72723.8509">13224 6917 351,'0'0'41,"-13"-77"34,13 42-4,0 3-53,15 0-1,7 6-11,2 5 2,3 6-8,-1 9 15,6 6-7,-2 6-11,-1 19 4,-4 10-1,-8 4 0,-9 9 12,-8 4-12,0-2 0,-17 0 3,-8-4-1,-5-5-2,2-7 0,3-7-1,5-7-1,4-7-4,5-5 5,4-6-14,4-2 8,3 0 6,0 0-5,0 0-20,0 0-23,15 0 40,3 0 0,7 0 9,3 7-1,2 3 7,0 4-4,-2 1-1,-4 1 4,-4 2 17,-7 2-22,-1 1 17,-9 3-10,-3 0-6,0 0 15,-12 2-6,-9-3-6,-1-2 6,-4-5-3,1-3-6,0-5-1,-1 0 0,1-7-2,4-1-68,-1 0-42,1 0-143</inkml:trace>
  <inkml:trace contextRef="#ctx0" brushRef="#br0" timeOffset="73365.377">13803 6819 137,'0'0'136,"0"0"-3,0 0-66,0 0 16,0 0-83,0 0-8,0 47 8,2 2 0,-2 7 0,0-5 10,0-3-2,0-1-8,-6-5 0,-1-1 0,1 0 1,-2 0 1,0 0-2,-1-2 0,2-4-11,-2-6-34,9-8-23,0-7-51,0-9-43</inkml:trace>
  <inkml:trace contextRef="#ctx0" brushRef="#br0" timeOffset="73690.1294">13973 6720 128,'0'0'46,"0"0"31,0 0 21,0 0 2,0 0-62,0 0-38,18 10 4,-8 37 17,-1 12 29,0 2-39,-1-1 11,4-4-14,-3-6-5,1-2 6,2-3-1,-1-4-7,-1-3-1,0-6 1,-2-3-1,-2-5 2,3-4-4,-5-6-17,-1-3-72,-3-3-88,0-6-132</inkml:trace>
  <inkml:trace contextRef="#ctx0" brushRef="#br0" timeOffset="73897.683">13857 7188 53,'0'0'222,"0"0"-186,0 0-36,0 0-4,0 0 4,0 0 0,70-37-38,-39 36-17,1-2-47</inkml:trace>
  <inkml:trace contextRef="#ctx0" brushRef="#br0" timeOffset="74236.2745">14291 6875 122,'0'0'115,"0"0"-115,0 0 11,0 0-11,-8 84 45,5-42 8,3 3-31,0-1-8,0-1 2,0-2-10,0-2-2,0-3 2,3-3 0,5-2-6,1-7 0,0-6-42,0-8-49,1-7-65</inkml:trace>
  <inkml:trace contextRef="#ctx0" brushRef="#br0" timeOffset="74768.8472">14377 7012 131,'0'0'61,"-9"-81"17,9 41-71,0 4-1,0 4 62,5 6-12,4 3-22,6 4 10,3 2-13,4 4 4,3 6-24,-2 4-7,5 3-4,-2 6-3,-6 17 3,-5 9-5,-4 7 5,-10 5 2,-1 2 4,-9-1-2,-12-3-4,-4-6 9,1-6-9,2-5 1,5-9-1,6-6 6,3-4-5,5-4-1,3-2 0,0 0 3,0 0-3,0 0 0,6 0 0,9 0-3,1 0-3,2 0 4,3 6-2,-4 9 4,-1 5-6,-4 2 12,-2 2-6,-1 2 0,-6-2 1,-3 0 4,0-1-4,0-1 5,-6 2 6,-10-3-5,-3-1-4,-3-2-3,0-5 3,-2 0 0,-1-5-2,-3 0-2,-2-3-4,-1-5-85,-2 0-142</inkml:trace>
  <inkml:trace contextRef="#ctx0" brushRef="#br0" timeOffset="75470.633">14980 7517 319,'0'0'60,"0"0"-58,0 0-2,0 0 1,0 0-1,0 0-95,0 0-70</inkml:trace>
  <inkml:trace contextRef="#ctx0" brushRef="#br0" timeOffset="76758.4984">15752 6500 138,'0'0'79,"0"0"-20,0 0 5,0 0 30,0 0-21,0 0-33,0-6 9,-6 6-48,-3 0-1,-4 1 0,-6 16-2,-8 13-4,-8 14 6,-4 16 0,-6 19 3,5 12 1,2 8-5,5 0 1,7-2 0,5-7 2,10-9-2,11-8 0,0-11-1,17-7-1,10-7 2,7-5 0,8-7-9,3-6-70,5-9-77,1-14-115</inkml:trace>
  <inkml:trace contextRef="#ctx0" brushRef="#br0" timeOffset="77535.9647">16393 6686 178,'0'0'135,"0"0"10,0 0-67,0 0 4,0 0-42,0 0-35,-18-29-5,18 54-21,0 18 21,0 15 6,5 7-3,-1 2 26,-1-5-20,2-4-3,-2-3-6,2-1 6,-2-1-7,-1-4 1,1-2 0,1-5-1,1-1 1,2-6-18,2-4-49,0-8-85,2-9-97</inkml:trace>
  <inkml:trace contextRef="#ctx0" brushRef="#br0" timeOffset="78253.5267">16978 6797 50,'0'0'51,"0"0"7,0 0 7,0 0-22,0 0-21,0 0-2,-69 7 8,50 22 10,2 7-9,-2 7-7,2 4 7,1 1-25,4 2 0,2 0-4,6-2 0,0-3 6,4-3-6,0-4 0,4-8 6,13-6 2,4-4-6,-1-7 4,3-5-5,0-6 26,2-2-5,-1 0 9,4-15-15,4-7-10,-1-7 22,4-8-21,1-4 2,-3-6-3,-3 1 1,-7 0-7,-7 1 0,-11 5 0,-5 3-8,-3 6 8,-20 8-25,-2 4-11,-1 10-72,2 6-20,2 3-36</inkml:trace>
  <inkml:trace contextRef="#ctx0" brushRef="#br0" timeOffset="78870.7017">17266 6670 137,'0'0'96,"0"0"52,0 0-66,0 0-44,0 0-38,0 0-19,-14-12 5,29 14 9,0 8 10,4 3-4,1 6 2,4 0-3,4 5 0,5 4 8,6 1-8,1 2 13,0-5-8,-2 2 0,-7-3-5,-3-2 0,-5-2 0,-4-3 2,-4-3-1,-4-3 4,-4-3-4,-3-2 2,-1 1 0,-3 1-3,0 6 2,0 6 5,-9 5 22,-11 4-27,-9 5 3,-2-2-1,-5 8 1,-3-1 13,-1-1-16,3-1-1,2-4 0,7-3-1,4-5-1,11-1-48,5-9-88,8-7-142</inkml:trace>
  <inkml:trace contextRef="#ctx0" brushRef="#br0" timeOffset="79387.671">17886 6434 349,'0'0'70,"0"0"0,0 0-17,0 0 2,0 0-41,0 0-14,20-2 6,8 43-5,9 9 26,1 7-19,1 3 2,1 6-9,-3 8 0,-4 4 9,-9 3-10,-11-1 0,-8-9-1,-5-2 6,-12-3-5,-18-4 1,-16-2-1,-2-3 0,-9-3-5,-3-2-25,4-4-25,-2-4-69,1-10-87</inkml:trace>
  <inkml:trace contextRef="#ctx0" brushRef="#br0" timeOffset="80088.5384">19235 6936 216,'0'0'69,"0"0"-37,0 0 19,0 0 37,0 0-18,0 0-21,-6-15-32,26 5 2,6 0-19,10 0 7,6 3-15,4 2-5,-2 5-48,-6 0-54,-12 0-65,-13 9-55</inkml:trace>
  <inkml:trace contextRef="#ctx0" brushRef="#br0" timeOffset="80289.0837">19226 7123 314,'0'0'12,"0"0"-12,0 0 0,0 0 11,0 0 15,0 0-8,90 12-17,-54-12 5,4 0-6,0 0-118,1 0-60</inkml:trace>
  <inkml:trace contextRef="#ctx0" brushRef="#br0" timeOffset="80892.2151">20733 6461 230,'0'0'104,"0"0"-34,0 0-6,0 0-6,0 0-18,-100-71-40,67 71 10,-7 0-17,-6 17 11,1 11-7,-6 14 3,2 9 0,1 12 7,1 10 3,2 8 2,4 8 13,6-2-21,9-5 4,8-13-2,11-6 1,7-9-8,3-5 4,22-7-3,13-9 0,11-8 6,11-8-6,11-10 0,8-7-4,3 0-47,0-13-117,-12-10-255</inkml:trace>
  <inkml:trace contextRef="#ctx0" brushRef="#br0" timeOffset="81979.6448">21067 6906 421,'0'0'29,"0"0"6,0 0-26,0 0 6,0 0 5,0 0-18,-95-54-2,68 59-4,-3 18 4,-1 11 0,1 4 1,2-1 9,8-1-7,5-4 7,5-3-7,8-6 4,2 0-7,0-5 5,11-3-4,6-3 17,6-6-15,7-6 4,8 0 13,4-6-19,2-12 15,-3-3-16,-8-3 0,-6-2-1,-7-2-14,-6 1 14,-3-3 0,-6 1-5,-5 5 2,0 2 4,0 6-5,-13 1 0,0 3-24,1 6 11,2 3-8,1 3 19,3 0-1,3 11-6,3-1 9,0-1-2,3 0-10,12-4 15,3-2 0,2-2 2,3-1 1,1 0-1,3-14-20,0-9-14,-1-3 9,0-4-4,-3 0 11,-6 3 18,-5 3 10,-6 4-2,-6 8 46,0 6 23,0 4 15,0 2-42,0 0-50,1 0-1,2 0-15,5 18 1,3 7 12,3 5 6,4 0 1,0 0 16,1-1-16,-2-2 10,-1 0-14,-5-3 2,-1 0 4,-6-2 0,-4 1-6,0 3 0,-13-1 6,-17 2-3,-7 1 1,-5-3-4,-1-1 0,1-1-9,2-2-36,3-4-101,4-6-128</inkml:trace>
  <inkml:trace contextRef="#ctx0" brushRef="#br0" timeOffset="82781.832">21757 6467 263,'0'0'48,"0"0"17,0 0-31,37-78-12,-22 61 15,3 2-18,-3 3-2,1 3 13,1 5 1,3 4-12,3 0-19,1 11-4,0 15 4,-4 5 0,-6 5 0,-10 4 6,-4 0-6,-3 1 0,-21-3 13,-9-4-6,-11-3-10,-1-5 3,0-5 0,9-3-2,13-4 2,11-8 0,9-5 0,3 1-8,0-2 6,4 0-27,21 0 29,14 0 6,9 0 0,0-2-6,-1-2 0,-5-2-6,-4 3-8,-7 0-88,-6 0-113</inkml:trace>
  <inkml:trace contextRef="#ctx0" brushRef="#br0" timeOffset="83761.2919">22861 6273 288,'0'0'131,"0"0"-77,0 0 33,0 0-1,0 0-58,0 0-7,0-38-21,-2 38-1,-11 20-3,-8 19 0,-7 17 4,-1 8-1,4 9 1,4 2 0,5 3-1,3 3 1,9-3 1,4-4-1,0-6 0,18-11-3,13-6 1,9-6-1,2-4 3,7-5-34,1-4-43,2-4-105,-3-10-79</inkml:trace>
  <inkml:trace contextRef="#ctx0" brushRef="#br0" timeOffset="84798.3955">23862 6311 257,'0'0'44,"0"0"-28,0 0-13,0 0-3,0 0 3,0 0-8,-88 61 12,56-16-6,2 5 13,4 2 17,0-1-2,7-2-9,3-3-8,6-1 16,6-2-27,4-4 4,0-5-5,6-5 4,9-5 13,4-6-2,4-5 1,6-11 8,6 0-19,7-2 37,2 0-31,-2 0-2,-1-14 7,-6-2-12,-3-7 10,-5-2-1,-2-4-5,-3-4 6,-4-2-14,0-1 4,-2-2-1,-4-4 4,-3-3-7,-4 0 0,-2 3 0,-3 4 1,0 8-1,0 6 0,-11 3 0,1 9 7,-5 3-14,-2 4 7,-6 5 0,-4 0-3,-1 0 0,1 17 3,4 10-3,4 3 0,1 1 0,8 3 3,5-6 0,5-2-3,0-2 1,5-6-5,11-1 7,0-5 0,5-3 0,-1-3-7,2-3-35,2 0-41,1-3-72,-4 0-44</inkml:trace>
  <inkml:trace contextRef="#ctx0" brushRef="#br0" timeOffset="85168.2378">24485 6661 286,'0'0'80,"0"0"-69,0 0 58,0 0-19,0 0-14,0 0-28,91-21-4,-56 18 14,5 0-10,6 1-8,5-2 0,1 2-28,0 2-39,-11-1-66,-10 1-102</inkml:trace>
  <inkml:trace contextRef="#ctx0" brushRef="#br0" timeOffset="85415.6667">24788 6468 264,'0'0'86,"0"0"-66,0 0-20,-80 26 0,53 1 18,6 4-17,8 0 5,7 2 12,2-2-14,4 0 8,0 1-9,0 0-3,0 3 0,7-4-42,4-3-106</inkml:trace>
  <inkml:trace contextRef="#ctx0" brushRef="#br0" timeOffset="86227.8917">25603 6286 207,'0'0'87,"0"0"-60,0 0-24,0 0 23,-103 20-19,73 14-1,-1 7 8,1 6 18,0 1-12,3 0-7,8-2-7,4-3-1,9-4-5,6-3 3,0-4 13,13-1-15,10-4 17,7-3 17,8-9 5,10-7 11,10-8-24,6 0-11,4-6-6,-6-9-3,-7-5-7,-10-4 3,-13-3 11,-6-3 28,-5-3-16,-7-2-17,-1-5-9,-7-4 6,-6-1-15,0 0 4,-27 4-32,-12 7 20,-13 9-36,-9 12-14,-8 13-59,4 0-100</inkml:trace>
  <inkml:trace contextRef="#ctx0" brushRef="#br0" timeOffset="88004.0722">25744 6116 56,'0'0'89,"0"0"-40,0 0-11,0 0 38,0 0-54,0 0 20,-4-5 9,4 5-8,-2 0 17,2 0-34,-3 0-26,-8 14-1,-4 19-12,-12 14 13,-6 10 2,-1 6 0,-6 5-2,-4 3 2,2-4-2,-1-2 12,6-8 0,6-3 8,4-1-16,3-5-1,7-4-2,4-5 3,6-2-4,2-8 0,5-3-7,0-6-9,0-6-82,5-4-58,4-10-130</inkml:trace>
  <inkml:trace contextRef="#ctx0" brushRef="#br0" timeOffset="88558.8418">26394 5946 526,'0'0'36,"0"0"13,0 0-33,0 0 20,0 0-36,0 0-8,16 12-6,-3 25 12,5 16 2,-1 10 2,-3 4 2,2 2-3,-6 0 3,-1 4-4,-8-5 6,-1 2-2,0-2 3,-13-5-3,-11 2-4,-7-1 0,-11-3 6,-6-3-16,-9-5 7,-7-3-46,-6-1-27,-3 1-61,0-5-81</inkml:trace>
  <inkml:trace contextRef="#ctx0" brushRef="#br0" timeOffset="91675.4834">10079 9256 29,'0'0'107,"0"0"-39,0 0 34,0 0-21,0 0-10,0 0-35,3-5 22,-3 4-3,0 1-32,0 0 7,0 0-25,0 0 2,0 0 7,0 0-12,-3-2 11,-13-2-11,-8 1 3,-9-5 1,0-4-6,-6-6 1,-4-9-2,-3-4 8,-2-7-7,2-8 0,0-4 0,2-7-5,4-2 5,6 2 0,7 4-1,6 3 2,5 5-2,5 2 1,8-3 0,3 1-3,8-3-5,17-3 8,12-1-2,7 5 2,0 6-3,-3 12 3,-13 11 0,-7 16 0,-8 2-18,-4 26 17,-6 28-2,-3 31 3,-16 27 5,-20 18 0,-13 1-6,-1-12 1,1-17 0,7-15 1,8-11-1,10-16 0,10-12 0,11-15-1,3-15-7,8-9 7,22-9 1,24-21 3,22-27 5,21-16-8,15-10 0,-3-2 2,-6 5-10,-5 5-4,-17 9-69,-10 7-49,-20 8-148</inkml:trace>
  <inkml:trace contextRef="#ctx0" brushRef="#br0" timeOffset="92509.0431">11981 8271 166,'0'0'127,"0"0"-43,0 0-84,0 0-8,0 0 8,0 107 34,8-51 25,4 4 30,-6 0-66,1-2 23,-2-4-29,-1-3-11,2-6-1,-3-1-2,-3-4-3,0-2 0,0-3 4,0-5-8,0-4 4,0-7-40,0-2-32,0-9-111,0-6-69</inkml:trace>
  <inkml:trace contextRef="#ctx0" brushRef="#br0" timeOffset="92875.8227">11983 8244 242,'0'0'44,"0"-76"6,15 44-21,-3 2 10,1 6-4,-1 12 14,-3 1-18,3 9 3,6 2-34,9 14 0,4 24-1,6 5 2,-4 4-2,-3-2 2,-8-7 6,-5-5-6,-5 0 0,-9 2-1,-3 2 0,-8 7 4,-17 0-8,-8-3-2,-1-5-35,-1-9-14,5-6-31,4-7 18,5-6-24,2 0-2,2-3 24</inkml:trace>
  <inkml:trace contextRef="#ctx0" brushRef="#br0" timeOffset="93392.8109">12560 8249 76,'0'0'102,"0"0"27,0 0-117,0 0-10,0 0-2,-13 87 0,13-34 25,0 2-9,0 0 31,0-2-20,0-4-1,0-3-2,0-5-21,0-3 6,0-3-4,0-2-5,0-4-4,0-4-62,0-9-94,0-6-68</inkml:trace>
  <inkml:trace contextRef="#ctx0" brushRef="#br0" timeOffset="93908.8215">12466 8268 132,'0'0'11,"-1"-90"16,2 51-6,13 6 8,5 4 70,3 8-10,1 6-45,7 11 0,0 4-28,1 15 4,-1 21-10,-6 10-7,-8 9 15,-10 0-13,-6 0-4,0-4 0,-15-4 6,-2-7 1,-2-5-6,3-8-2,1-8 0,1-5-6,4-8 4,4-3 0,0-3 4,6 0 5,0 0-6,0 0-1,0 3 0,0 3-20,0 3 9,14 5 8,3 4 3,4 1 20,2 4-18,2 1 19,0 2-15,1 2 6,-3 4-3,-3 2-5,-1-1-3,-5 2 1,-1-5-2,-4-4-14,2-5-58,2-6-77,-2-11-64</inkml:trace>
  <inkml:trace contextRef="#ctx0" brushRef="#br0" timeOffset="94414.1336">13175 8302 64,'0'0'91,"0"0"-35,-84 39 20,53 0-35,3 11 8,-1 5-6,10 2-34,6-4 16,8-5-6,5-5-9,8-9-2,18-7-5,12-7-3,5-10 11,6-6-8,5-4 27,-1-4-12,1-12-2,-4-5-8,-7-2-2,-8 2-3,-8-3 21,-7-1 12,-7-1 21,-4-4-52,-7-1 9,-2 0-9,-2-5 3,-17-2-5,-5 3-3,0 5-11,-1 6-9,4 9-41,1 9-27,0 6-128,-1 0-91</inkml:trace>
  <inkml:trace contextRef="#ctx0" brushRef="#br0" timeOffset="95033.1124">13792 8199 132,'0'0'60,"0"0"56,0 0-116,0 0-6,0 0 6,-3 111 76,3-54-34,0 2-10,0-3 10,0-2-40,0-2 20,2-7-18,-1 0 5,3-5-9,-1-5 4,1-5-4,1-7 0,3-4-9,0-6-32,2-8-84,2-5-57</inkml:trace>
  <inkml:trace contextRef="#ctx0" brushRef="#br0" timeOffset="95606.1526">13861 8284 160,'0'0'56,"0"0"-31,6-108-9,9 73 15,5 2 9,3 2 46,4 4-20,2 12 5,-1 5-40,-4 10-31,-3 18 5,-5 16-5,-5 15 0,-8 3 2,-3 4 8,-14-1-14,-13 1 4,-6-6-13,-1-4 12,6-8-20,5-7 9,8-9 11,5-9-41,6-5 16,2-4-36,2-4 16,0 0 34,6 0 3,12-8 6,4 3 2,-2 3 1,2 2-2,-3 2 4,-1 14-1,0 5 22,-3 4-12,-3 2 12,-1 0-6,-5 1-8,-5-2 17,-1 1-12,0-1-2,0-2 5,-4-2-4,-6-4-1,0-1-9,0-3-2,-4-4 9,-2-4-9,-2-3-2,-6-3-18,2 0 0,1 0 14,1 0-25,3 0-47,1 0-63</inkml:trace>
  <inkml:trace contextRef="#ctx0" brushRef="#br0" timeOffset="96076.1877">14422 8169 91,'0'0'385,"0"0"-266,0 0-97,0 0-14,0 0-8,0 0-21,-10-1-3,10 45 14,0 15 10,0 6 0,0 3 7,-15-2-1,-3-1 28,-1-5-17,0-7-2,3-5-11,4-6-4,-1-4 0,5-10-11,2-4 3,3-9-31,2-6-47,1-9-20,0 0-79,13-10 8</inkml:trace>
  <inkml:trace contextRef="#ctx0" brushRef="#br0" timeOffset="96392.6413">14523 8168 389,'0'0'53,"0"0"-22,28-83-29,-18 72 8,-6 8-2,-2 3 7,1 11-10,1 23-9,5 15 8,2 8 24,-2 2-6,-2-2-16,2 2 26,-1-4-25,-1-1 15,1-4 17,0-5-35,1-4-4,-1-4 0,1-5 4,-5-3 4,-2-4-8,1-4-3,-2-3-16,2-6-79,-1-7-66,-2-5-126</inkml:trace>
  <inkml:trace contextRef="#ctx0" brushRef="#br0" timeOffset="96593.2012">14401 8624 398,'0'0'15,"0"0"-15,0 0-4,0 0-2,0 0 6,94-23 0,-73 23 0,5 0-38,2 0-50,3 0-76</inkml:trace>
  <inkml:trace contextRef="#ctx0" brushRef="#br0" timeOffset="97194.8407">14997 8297 186,'0'0'164,"0"0"-80,0 0 0,0 0-20,0 0-61,0 0-6,0 29-4,0 11 7,0 9 17,0 1-16,0 0 12,0-5-2,0-2-11,1-4 7,5-2-7,0-2 1,0-5-1,0-3 3,0-4-13,1-8-8,5-3-55,0-8-24,3-4-78,2-1-27</inkml:trace>
  <inkml:trace contextRef="#ctx0" brushRef="#br0" timeOffset="97765.1413">15031 8261 125,'0'0'36,"0"0"-15,7-83-5,7 59 71,1 0-40,2 2 17,0-1 10,2 5-22,-1 6-12,2 6-28,0 6-12,3 0 0,-4 16 1,-1 11-2,-6 12-4,-7 2 5,-5 4 4,-3 2-3,-21-2 2,-3 0-5,-7-4 6,-2-3-4,8-9 0,5-4 1,5-10-11,9-6 8,6-5-11,3-2 2,0-2-17,0 0 24,17 0-5,7 0 9,4 0-1,2 4 2,-4 10-1,0 3 0,-7 4 2,1 2 4,-7 2 10,-3-1 3,-4-1 4,-6 2-22,0-1 11,0 0-7,-3 0-5,-11 0 13,-3-1-10,-2-1-3,0-4 0,-1-4 6,-1-3-4,1-5-2,-2-4-5,0-2-16,1 0-65,3 0-29,0-5-71</inkml:trace>
  <inkml:trace contextRef="#ctx0" brushRef="#br0" timeOffset="98050.3242">15467 8806 554,'0'0'34,"0"0"-34,0 0-21,0 0 14,0 0-14,0 0-159,0 6 43,0-3 102,-2-2-98</inkml:trace>
  <inkml:trace contextRef="#ctx0" brushRef="#br0" timeOffset="98783.4717">16271 8017 236,'0'0'106,"0"0"-50,0 0-14,0 0-41,0 0-1,0 0-1,-80 62 1,55-10 0,1 11 7,6 8 15,2 9 4,5 5-5,8-4 19,3-6-22,0-10-17,6-8 19,10-6-15,6-4-5,6-4 0,8-4 4,10-4-5,8-6 2,9-8-2,8-5-22,-2-8-135,-2-8-136</inkml:trace>
  <inkml:trace contextRef="#ctx0" brushRef="#br0" timeOffset="99569.9011">16914 8187 103,'0'0'86,"0"0"24,0 0-28,0 0 30,0 0-35,0 0-37,0-35-40,0 49-3,0 16-2,0 17 5,0 10 2,0 2 3,0 2-4,0-2 16,0-3-14,3-5-3,-2-4 0,-1-4 5,0-2-5,0-5 0,0-4 1,0-5-1,0-5-27,0-4-51,3-1-62,7-8-46</inkml:trace>
  <inkml:trace contextRef="#ctx0" brushRef="#br0" timeOffset="100040.0126">17321 8265 237,'0'0'58,"0"0"39,0 0-73,0 0 15,0 0-22,0 0-17,6 5 0,-2 25 1,-1 11 25,-1 4 6,-1 2-18,-1-2-1,0-3-13,2-5 0,-1 0 8,1-6-7,2-4 0,-2-1-1,1-7-24,1-5-19,1-2-30,2-6-48,1-3-44</inkml:trace>
  <inkml:trace contextRef="#ctx0" brushRef="#br0" timeOffset="100638.9071">17579 8098 231,'0'0'56,"0"0"-56,0 0 8,0 0-8,0 0 10,0 0 2,39 15 13,-14 2 9,4 1-7,3 0 11,3 5-11,2-2-19,5-2 18,1 2-26,1-3 13,-2 2-13,-3-1 7,-4 1-9,-5 0 2,-7-2 0,0-2-1,-7 2 2,-1 1-1,-4-3 0,-5 2 0,-3 0-1,-3 2 2,0 0 8,-11 3 36,-13 4-26,-7 2 24,-8 4-20,-1-1-19,-3 2 3,2 3-3,4-1-4,-3 1 0,5-1 0,4-1-8,3-3 8,8-4-24,5-2-12,11-5-77,4-6-94,0-10-79</inkml:trace>
  <inkml:trace contextRef="#ctx0" brushRef="#br0" timeOffset="101485.6547">18358 7928 318,'0'0'51,"0"0"-45,0 0-6,0 0 0,0 0-3,0 0 5,3-15-4,13 44 4,7 16 63,8 12-1,5 8-18,1 1 0,2-2-25,0-1-15,-1 4 25,-3 1-26,-6 0 9,-9 2-14,-8-5 7,-12 3-1,-5-4-4,-25 0-2,-13-4 0,-8-6-18,-8-4-16,-1-8-39,2-4-54,1-9-97</inkml:trace>
  <inkml:trace contextRef="#ctx0" brushRef="#br0" timeOffset="102062.9648">19247 8586 274,'0'0'172,"0"0"-59,0 0-22,0 0-44,0 0-40,0 0-7,-11-6-16,22 1 12,13 1 1,6 0 6,1 0-3,2 3 0,-2 1-45,-4 0-35,-9 5-145,-9 5-109</inkml:trace>
  <inkml:trace contextRef="#ctx0" brushRef="#br0" timeOffset="102247.8699">19081 8842 267,'0'0'0,"0"0"0,0 0-5,0 0 10,87 3-3,-55-3-2,-1 0-9,-1-2-75,-3 2-68</inkml:trace>
  <inkml:trace contextRef="#ctx0" brushRef="#br0" timeOffset="103717.7209">20807 8418 5,'0'0'94,"0"0"-15,0 0 49,0 0-40,20-83-32,-17 60 32,-1 0-34,-1 1-29,-1-6 13,0-1-35,0 2-1,-7-2-2,-7 2 4,-5 0 4,2 1-7,-4 4 0,-1 5-1,2 7 3,-2 3-6,2 6 0,-4 1 3,-5 4-5,1 23 5,-2 7-1,1 10-1,4 10-1,6 3 1,5 6 2,8 3 0,6-1-7,0 1 7,22-3-1,10-4-1,10-5-1,1-2 2,-1-6 1,-2-1 0,-5-4-1,-7-3 0,-7-6-5,-2 0 6,-8 0-5,-4-5 1,-4-5-8,-3-3 11,0-7-2,0-2 2,-8 0 1,-9-6 0,-9 0 5,-8-2 2,-11-2-2,-8 0-5,-3 0 0,0-9 0,1-5-10,7 2 4,7-4-17,7-1-26,13-1-53,5 0-83</inkml:trace>
  <inkml:trace contextRef="#ctx0" brushRef="#br0" timeOffset="104897.9019">21021 8828 301,'0'0'0,"0"0"0,0 0 16,0 0 32,0 0-11,82-1-10,-57-8 14,1 0 0,-3-2-17,2-1-7,-1-2-13,1 1-4,0-6 0,-3 1-7,-3 1 6,-5-1-22,-2 6 19,-6 3-3,-1 3 14,-5 4-4,0 2 13,0 0-2,0 0-8,0 0-6,0 2-8,0 14 1,-3 7 1,0 1 5,1 0 1,2 1 0,0 0 4,0-4-2,0-1-2,0-6 0,0 0 2,8-3-4,0-4 3,3-1-1,1-4 0,4-2 7,4 0-6,1 0 2,3-12 2,-2-5 1,-4-1-3,1 0-3,-2 0 0,-2 0 4,0 3-4,2 1 0,-4 3 0,3 6-4,-3 2 3,-1 3-2,-1 0-2,-4 6 5,2 9-13,-5 0 21,-2 3-8,-1 0 17,-1 0-14,0 0 15,0-3-12,0-1-3,0-1 1,-1-2-2,-1-4-2,-1-2 0,3-5 2,0 0 7,0 0-6,0 0 12,0-10 26,0-9-31,5-5-12,6-3 2,2 3 0,0 3-5,3 1 5,-2 3-1,4 6 1,-1 3-3,2 8-4,-1 0 7,3 0 0,-4 11-7,0 2 7,-1 4 0,-2-2 0,-1 3 0,1-2 0,-1 2 2,2 1-2,-1-6 0,-1 4-9,2-4-24,3-4-91,-2-4-118</inkml:trace>
  <inkml:trace contextRef="#ctx0" brushRef="#br0" timeOffset="105208.7397">21467 8488 469,'0'0'29,"0"0"39,0 0-55,0 0-11,0 0-2,0 0-41,-12-13-39,12 13-31,0 0-59,0 0-9</inkml:trace>
  <inkml:trace contextRef="#ctx0" brushRef="#br0" timeOffset="105931.7724">22073 8115 168,'0'0'60,"0"0"-13,0 0-10,37-86 2,-9 65 12,2 6-11,2 7 7,-3 8-25,-3 0-7,-5 20-14,-5 13-1,-5 9 2,-10 7 10,-1-2-11,-9 0 1,-16-2 1,-7-3 3,0-2-5,-1-7-1,8-4 0,4-4 0,7-7-2,7-4 2,2-4 0,5-2-4,0-2-10,15-3 6,15-3 7,12 0 1,8-3 13,1-11-13,-6 0-4,-9 3-12,-6 1-56,-6 5-11,-4 2-18,-2 3-43</inkml:trace>
  <inkml:trace contextRef="#ctx0" brushRef="#br0" timeOffset="106539.9519">22983 7905 299,'0'0'131,"0"0"-75,0 0 0,0 0-42,0 0-14,0 0-3,-40 109 2,17-31 1,2 10 9,0 2-2,4 0 13,3 2-4,5-3 1,3-8 19,6-9-29,0-10 4,3-6-11,15-8 3,3-6 3,4-7-5,5-8 0,9-8-1,9-5-16,13-8-26,9-5-90,5-1-82</inkml:trace>
  <inkml:trace contextRef="#ctx0" brushRef="#br0" timeOffset="107444.5272">23875 8049 143,'0'0'90,"0"0"-31,0 0-7,0 0-38,0 0-1,-89 24-13,56 11 1,2 12-1,1 8 16,4 6 18,2 4-14,5 0-19,7-5 19,3-7-20,9-4 5,0-5 1,6-4-1,11-6-5,5-7 13,3-2 3,5-5 2,0-3-9,4-5 1,3-5 20,1-4-19,-1-3 9,3 0-20,-1-4 4,0-13 7,-3-4-3,-2-4 1,-5-6-2,-4-2 6,-6-4-4,-4-7-9,-3 0 2,-8-7 1,-2 2-2,-2-1-1,0 3 0,-6 5 1,-10 3 3,-5 4-4,1 4 0,-5 5 3,0 7-3,-1 3 0,4 8 0,2 3 0,3 3-6,2 2 6,-5 7-1,1 20-3,-5 12-1,0 9 0,3 3 5,6 0 0,8-4 0,5-7-1,2-5 0,2-6 1,14-4-2,5-2-8,6-7 8,4-2-39,5-8-26,3-6-132,3 0-87</inkml:trace>
  <inkml:trace contextRef="#ctx0" brushRef="#br0" timeOffset="108111.0939">24744 8363 350,'0'0'79,"0"0"-71,0 0 18,0 0-8,0 0-12,0 0 46,85-19-26,-50 14 15,5 2-40,4 0 12,9 2-13,4 1 1,-1-2-2,-3 2 1,-7 0-31,-11 0-63,-9 0-37,-7 2-19,-8-1-64</inkml:trace>
  <inkml:trace contextRef="#ctx0" brushRef="#br0" timeOffset="108473.396">25003 8131 199,'0'0'124,"0"0"-78,0 0-46,0 0 0,0 0-4,0 0 4,-24 108 4,14-73 9,1-3 6,1 0-13,4-1 8,1 2-13,1 1 4,2 0-2,0-2-3,8-3-21,10-6-69,0-4-82</inkml:trace>
  <inkml:trace contextRef="#ctx0" brushRef="#br0" timeOffset="109159.6841">25788 7910 130,'0'0'33,"0"0"35,0 0-32,0 0-1,0 0-35,0 0 12,-99 45-5,70 7 29,-1 6-2,0 7 16,3-3-45,4-7 3,7-3-8,6-7 4,7-5 1,3-4 2,0-2 11,18-6 5,7-4-21,6-6 19,10-6-4,3-9 2,3-3 3,-3 0-18,-3-1 0,-4-14-2,-6-3-1,-1-4 39,-4-3-4,-4-2-9,-6-6 8,-1-2-22,-3-2-4,-3-7-9,-5 1 2,-4-9-13,0-1 10,-8 1-16,-12 4 5,-5 10-26,-2 11 22,0 9-19,-3 15-24,1 3-32,-3 0-86,2 10-40</inkml:trace>
  <inkml:trace contextRef="#ctx0" brushRef="#br0" timeOffset="109730.3856">25986 7584 294,'0'0'49,"0"0"-49,0 0-5,0 0-2,0 0 2,-74 126 10,41-54 1,-1 12 38,-4 10 11,1 3 17,1 0-59,-3-7 18,4-6-16,0-7-8,-1-6 20,2-6-22,-2-8-3,3-8-1,2-9 1,4-5-4,6-8-18,9-9-74,7-4-22,5-10-63</inkml:trace>
  <inkml:trace contextRef="#ctx0" brushRef="#br0" timeOffset="110403.0337">26317 7784 109,'0'0'304,"0"0"-304,0 0-15,0 0 14,0 0 2,69 123 21,-45-62-7,-2 3 10,-2 7 36,-7-2-40,-3 1 13,-10 0-25,0 2-1,-11-2 3,-18-4-9,-9-6 5,-9-4-7,-10-5 2,-7-6-7,-1-5-25,-4-3-26,2-5 11,0-7-90,3-4-110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56:02.5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12325 1026 266,'0'0'28,"0"0"-27,0 0-1,0 0 10,0 0 18,0 0 2,13 43 10,-13-37-2,1 0-1,1-1-15,1-1-8,1-1 1,2-1 1,2-2-13,8 0 9,3 0 31,6-9 11,1-8-17,3-2-16,1-2 6,-2-2-1,5-3-5,3-4-8,5-4-9,9-6-4,3 1 2,2 2 2,-2 5-4,-6 8 0,-9 7 0,-16 9 0,-8 3-1,-11 5-17,-3 0-86,-5 9-27,-15 8-21</inkml:trace>
  <inkml:trace contextRef="#ctx0" brushRef="#br0" timeOffset="860.6346">12393 1089 106,'0'0'113,"0"0"-62,0 0 2,0 0-2,0 0-25,0 0-19,4-2-5,-1 2 4,0 2 3,2 4 13,-2 0-16,0-2 5,2 2-4,-1-1 1,3 0 1,1-1-5,-1-3-1,1 2-2,5-3 5,-1 0-2,6 0 5,0 0 9,4-8 5,4-5-15,-1 0-3,0-2 3,1 0-2,4-3-3,4-3 0,9-5-2,4-3 5,5-1 7,-3-1-12,-1 0 1,-4 5 3,-2 3-5,-4 4-1,-6 3-1,-8 4 2,-6 5-2,-9 2-5,-3 4-5,-4 1 3,-2 0-27,0 0-57,0 0-118</inkml:trace>
  <inkml:trace contextRef="#ctx0" brushRef="#br0" timeOffset="5635.8708">20972 773 129,'0'0'107,"0"0"-56,0 0-15,0 0-1,0 0-9,0 0 11,0 0 3,3-10-2,-3 10-12,0 0-2,0 0-7,0 0-11,0 0-5,0 0-1,0 0-4,0 0 3,0 0-5,0 2 6,0 6 0,1 0 4,1-1-4,-1-1 1,2 0 0,0 0-1,3 0 0,-1-2 0,1 1 0,1-4 0,1 1 1,3-2 3,2 0-3,3 0 0,0 0-2,8-11 2,4-2 4,4-4-3,2-1 3,-1 0-5,-2 2 5,-2 2-5,-4-1 1,-3 3 7,-4 0-3,0 3-2,-7 3-2,-2 1-1,-4 4 7,-2-1-7,-3 2 1,0 0-1,0 0-2,0 0-13,0 0-42,0 0-121,-1 0-41</inkml:trace>
  <inkml:trace contextRef="#ctx0" brushRef="#br0" timeOffset="6327.9644">21015 839 193,'0'0'125,"0"0"-62,0 0 5,0 0-12,0 0-35,0 0-5,-1-3 0,1 3-14,0 0-2,0 0 0,0 0-1,0 0-4,0 3 5,0 6 0,0 0 1,0 0 3,0-3-4,7 0-1,-3-2-3,2-4 3,7 0-1,1 0-5,4 0 7,5 0 2,2-8 6,0-3-7,2-2-1,4-4-1,2-1 0,2-2-6,-1 1 5,-1 1-8,-6 4 10,-8 2 0,-4 4 1,-6 3 3,-3 2-4,-2 1 0,-2 1-10,-1 1-73,-1 0-86</inkml:trace>
  <inkml:trace contextRef="#ctx0" brushRef="#br0" timeOffset="12776.6618">28394 1513 271,'0'0'71,"0"0"-38,0 0 21,0 0 9,0 0-43,0 0 2,0 0-11,-69-57-7,50 57 5,-5 0-9,0 0-2,-3 14 0,-1 5 2,-3 8 0,-4 8 1,-5 4-1,6 3 5,3 3 5,6 0 3,8-1 5,5-4 8,9-5-15,3-3 0,0-4 4,16-3-8,11-3 0,9-2 23,6-5-8,4-5-4,-3-4-10,0-6-2,-4 0-6,2 0-5,2-8-58,-1-9-71,-3-1-80</inkml:trace>
  <inkml:trace contextRef="#ctx0" brushRef="#br0" timeOffset="13600.109">28609 1748 421,'0'0'51,"0"0"-11,0 0-4,0 0-24,0 0-12,0 0-1,-34 26 1,25-8 18,0 0 7,4-2-2,4-2-2,1 0-2,0-3-9,0-1-8,9-3-1,3-1 1,0-1 6,4-4-3,2-1 5,4 0-3,2-8-1,-1-8 4,-1-4-5,-3 1-4,-7-2-1,-7 1 4,-5 2-4,0 3 1,0 1 6,-2 6-6,-4 0 6,0 1-2,2 2 1,-1 0-6,0 4 0,3-1-2,1 2-10,1 0 9,0 0-5,0 0-20,0 0 4,0 0 13,3 0 5,8-3 6,6-1 0,2-1 2,3-2 1,1 0 0,2-4-3,-1-1 1,0-2 1,-2 0-2,-5 1 6,-5 3-3,-3 2 3,-5 5 11,-2 1 11,-2 2 18,0 0-27,0 0-13,0 0-6,0 8-11,1 10 3,5 5 8,0-1 1,1 1 0,-1-4 1,1 1-1,-3-2-1,1-1 0,-4-2 0,-1 1 0,0 1-3,-3-1 3,-12 2 4,-6-1-1,-4-2-3,-3 0-36,-1-2-45,2-3-33,3-7-251</inkml:trace>
  <inkml:trace contextRef="#ctx0" brushRef="#br0" timeOffset="15360.2699">29494 1378 72,'0'0'147,"0"0"-96,0 0 28,0 0 5,0 0-45,0 0-23,-63-18 10,44 18-6,0 0-8,-1 9-5,-4 9-7,2 6 0,-1 4 0,1 7 3,1 3 2,4 1-4,4-2 4,6-2 11,4-2-9,3-4 3,0-4 18,13-2-14,10-5-5,3-3-4,6-4 5,4-5 3,6-5 0,5-1-2,5 0 12,1-7-9,-6-10 6,-6-2-17,-9-4 6,-6-1 14,-7-3-6,-8-2 4,-7-2 6,-4-3-18,0 0 4,-14-2-13,-5 0-8,-3 2-20,-1 6-10,0 7-43,-1 8-45,-2 8-59</inkml:trace>
  <inkml:trace contextRef="#ctx0" brushRef="#br0" timeOffset="15830.6329">29537 1121 465,'0'0'74,"0"0"-45,0 0 14,0 0 4,0 0-17,0 0-30,-12 10-22,9 27 22,-1 16 12,-1 9 31,1 4-10,-1-1 0,1-1-19,-2 0-4,-1-2 3,0-4-3,-2 0-5,0-8-5,-2-3 4,-1-6-7,-3-2 9,0-3-9,-3-3 3,4-3-8,4-6-9,3-4-30,4-7-43,3-7-50,0-6-50,19 0-26</inkml:trace>
  <inkml:trace contextRef="#ctx0" brushRef="#br0" timeOffset="16375.477">29986 1297 463,'0'0'110,"0"0"-27,0 0-5,0 0-31,0 0-37,0 0-10,0 0-5,0 19-16,0 9 21,0 10 13,-2 3 2,-2 0-14,1 2 14,0 2-11,0 0-4,-1 1 5,1-4-2,-2-3-2,1-4-1,-2-6-3,2-4-40,2-7-82,2-8-31,0-7-131</inkml:trace>
  <inkml:trace contextRef="#ctx0" brushRef="#br0" timeOffset="16831.3232">30305 1495 281,'0'0'339,"0"0"-323,0 0 18,0 0 12,0 0-36,0 0-10,-65 24 0,45 8-2,5 0 0,2-3 2,6 0 1,1-5 0,4-3 0,2-3-1,0-4 0,2-4-6,13-2 4,4-5 2,5-3 9,5 0 9,3-1-9,-4-13 5,-7-3-10,-3 1 8,-7-4-2,-7-2-1,0-4 1,-4-3-9,0 1-1,0-1-22,-8 4-53,-4 4-52,-5 4-194</inkml:trace>
  <inkml:trace contextRef="#ctx0" brushRef="#br0" timeOffset="17399.362">30440 1362 549,'0'0'32,"0"0"-27,0 0 32,0 0-25,0 0-12,0 0-26,10-4 26,4 12 4,3 4-2,3 1 1,1 2-1,3 2 0,4-1 4,3 1-5,5-2 1,1-1-1,-2-4 5,-7 1-3,-7-2-3,-7-3 0,-4 0-2,-6 0-2,-2-2-1,-2 4 3,0 2-2,-2 4 4,-12 4 10,-5 4-10,-4 2 1,-4 2 7,0 1-1,-1 0-1,1-1-6,1 1 0,-4-3 0,2-1 0,0-3-17,4-3-15,2-3-80,6-5-125</inkml:trace>
  <inkml:trace contextRef="#ctx0" brushRef="#br0" timeOffset="18015.3561">31091 1590 398,'0'0'87,"0"0"-87,0 0 21,0 0 21,0 0-15,94 0-5,-71 0-5,2 0-7,2-2 1,3-2-5,1-1-6,2 1-26,-3-1-67,-6 0-141</inkml:trace>
  <inkml:trace contextRef="#ctx0" brushRef="#br0" timeOffset="18299.8376">31224 1482 204,'0'0'2,"0"0"75,0 0 32,0 0-72,-20 88 41,20-67-57,0 0-5,0-1-11,0 1-2,1-1 0,11-2-3,1-2-69,2-3-85,0-3-72</inkml:trace>
  <inkml:trace contextRef="#ctx0" brushRef="#br0" timeOffset="18885.9156">31782 1283 413,'0'0'95,"0"0"-15,0 0-29,0 0-31,0 0-17,0 0 13,-68-65-16,56 65-1,-2 0-5,-3 2 2,0 16 0,-4 7 1,2 7 2,1 4-3,6 2 2,5-1 2,7-2-17,0-2 2,8-1 0,10-5 4,5 0 5,-3-3 6,-1-1 1,0-4 4,-2 2-5,0 0 0,-5 0 0,0-1 4,-7-2 7,-4-3-4,-1-1 17,0-3-8,0 2 22,-11-3-14,-2 2-9,0-4-8,-2-1-3,1-2 0,-3-4-4,1-1-4,0 0-37,3 0-46,3-10-115,3-5-115</inkml:trace>
  <inkml:trace contextRef="#ctx0" brushRef="#br0" timeOffset="19840.7573">31854 1623 454,'0'0'195,"0"0"-170,0 0 42,0 0-5,0 0-52,0 0-7,-4 0-3,4 0-6,0 0-6,3 0 9,7 0 3,3-1 6,7-7-3,-1-1 4,1-2-7,-4 1 0,0-1 0,-5 1 0,1-1 0,-2 1-7,-2 1-3,-1 2-8,-4 3-1,-3 1 18,0 3-8,0 0-13,0 0 4,0 0-4,0 8-32,-3 10 48,-6 4 6,2 2 2,-1-1 0,5-4-1,2-2 1,1-2-2,0-4-2,0-1 2,0-2 1,3-2-1,3-2 0,3-1-1,5-3-6,0 0 7,4 0-1,0-1 4,1-10 1,2-1-4,-3 0 1,-3 0-1,-2 2 4,-3-1-1,0 2 2,-3 2-3,2 0-2,-3 4-2,3 3-1,-3 0 0,0 0-2,-1 0-9,-1 3 7,2 7 7,-3 0 5,0 2-4,-2-1 0,-1-2-1,0 0 10,0-2-6,0 1 4,0-2-1,0-2-2,0-2-1,0-2-4,0 0 2,0 0 5,0 0 1,0-2 4,6-14-9,2-7-2,5-1-1,1 1-17,5 4 17,1 4 0,-4 4-2,-5 4 2,-4 6 0,-3 1-3,2 0-1,-1 0-14,1 7 18,0 3 9,-1 1 20,0 0-10,-2-1 3,2-1-13,-2 0-1,-2 0-4,4-1-1,-1-1-3,3-1-45,1-1-33,-4-4-171</inkml:trace>
  <inkml:trace contextRef="#ctx0" brushRef="#br0" timeOffset="20055.0583">32190 1369 768,'0'0'21,"0"0"-19,0 0 0,0 0-2,0 0-43,0 0-59,-3-9-51,6 9-73</inkml:trace>
  <inkml:trace contextRef="#ctx0" brushRef="#br0" timeOffset="20620.6807">32654 1248 194,'0'0'101,"0"0"-15,0 0-17,0 0-19,0 0-19,0 0-17,-64 7-1,44 16 4,-1 9 8,4 2-11,4 3 3,4 0-14,4-2-1,5-3-2,0-5-5,0-3 4,5-5 2,7-1 0,5-4 3,1-4-3,4-5 8,3-5 4,4 0-2,-4 0-8,1-6 2,-6-7 7,-3-5 4,-4-3 14,-2-6-22,-7-1 5,-2-2-7,-2-3-5,0-2-1,-5 2-8,-5 0-23,-1 3-30,-2 1 3,2 5-99</inkml:trace>
  <inkml:trace contextRef="#ctx0" brushRef="#br0" timeOffset="21105.6855">32624 1075 293,'0'0'67,"0"0"-48,0 0 41,0 0-3,0 0-57,0 0-9,2 41 9,-1-5 0,-1 9 16,0 4 1,0 3 9,0 1 2,-6-2-2,-2-4-1,-1-1 6,-2-2 5,3-4-5,1 0-18,0-6-3,0 1-3,3-3-5,-4-6-2,4 0 7,-4-6-7,3-4 0,-1-2-21,1-3-50,2-4-47,-2-7-125</inkml:trace>
  <inkml:trace contextRef="#ctx0" brushRef="#br0" timeOffset="21821.7449">33018 1184 189,'0'0'160,"0"0"-90,0 0-40,0 0-18,0 0 1,0 0 4,1 87 33,1-50-26,-1 1 6,-1 1-3,2-1-5,-1-2-3,2-1-9,3-2 1,-3-3-8,2-1 2,-1-3-5,1-1 2,1-6-2,2-1-24,1-6-52,2-1-65,1-7-165</inkml:trace>
  <inkml:trace contextRef="#ctx0" brushRef="#br0" timeOffset="22309.9339">33344 1307 244,'0'0'90,"0"0"-77,0 0 25,0 0-7,0 0-17,0 0-12,-3 29 5,2-3 42,1 3-24,0 1-10,0-1-3,0-2-5,0-3 0,0-1-3,0-3 0,0-2-4,0-4-35,0 1-26,0-4-36,0-2-129</inkml:trace>
  <inkml:trace contextRef="#ctx0" brushRef="#br0" timeOffset="22900.3265">33609 1238 482,'0'0'91,"0"0"-58,0 0 10,0 0-39,0 0-4,0 0-21,13 1 13,4 11 8,8 3 15,0-1-6,0 1 14,1 0-16,-4 0 3,4 1-9,-3-2 10,0-2-8,-10 0-3,-7-1 8,-1-2-7,2-3 2,-7-1-2,0-3-1,0-2 1,0 2 0,0-2 3,0 0-3,0 1-1,0 7 2,0 1-1,0 6 4,0 3-5,-7 0 5,-10 2 0,-5 3-4,-3-1 2,-5 2 0,3 0 2,-2 0 6,-3-3-3,3 0-5,-1 0-3,4-1 0,0-2-2,1-1-37,1-2-39,1-5-44,6-3-129</inkml:trace>
  <inkml:trace contextRef="#ctx0" brushRef="#br0" timeOffset="26493.8988">28101 2302 79,'0'0'160,"0"0"-87,0 0-4,0 0 5,0 0-20,0 0-24,0-7 4,0 7-7,0 0 1,0 0-8,0 0-11,0 0-9,0 0-6,0 0-9,0 10 10,0 4 5,0 1 5,0-1 1,0 1-5,0 1-1,0 0 1,0 3 1,0-1-2,0-2 0,-2-1-3,-1-3 3,1 0 2,2-3-1,-1-2 2,1-2-3,0-3 0,0-1-3,0 1 2,0-2 1,0 0-1,0 0 0,0 0 1,0 0 2,0 0-1,0 0 6,0 0-7,0 0 3,0 0 4,0 0-7,0 0-8,3 0 8,9 0 7,0-2-6,2-2-1,0-1 2,1 0-5,3 1 4,0 0-1,-2 1 1,2-1 0,-1 0-1,0 1 0,2 0-3,0-1 0,3-1-1,3-1 4,1-1-2,4-1 0,1-1 2,6 1-1,2-1 1,3 0 0,2-1 0,0 1-14,-2-2-15,-1 2 17,-2 2 7,-4 1 0,-7 1 3,-1 0 2,-5 1-3,1 1 2,0-1-4,3-1 1,2-1 2,0 0 4,1 0-4,0-2 2,4 1-1,2-1-6,1 1-13,3-1-4,-1 1 7,-2 2-12,-5-1 9,-6 5 19,-5-3-7,1 3 8,0-2 0,1 0-2,4-1 2,2 2 1,2-1-1,0 0 0,-4 1-1,-2 1 2,-6 1-4,-6 0 6,-8 0-3,1 0 2,-2 0 6,3 0-6,3 0 1,1 0 1,1 0-2,2 0-2,-2-1 4,-4-1-4,1 2 4,-3 0-1,-3 0 18,-1 0 6,1-1-9,0-1 2,-1 1-9,4-1 7,1-1-8,1 0-6,0 0 1,1 0-2,-2 0-2,-1 0 5,-2 2 1,-2 1 5,2 0 10,-3-2 1,0 2 13,0-1 9,0-3-8,0 1-11,0-2-20,0-1 0,0-1-5,0 0 2,-3-2-1,0-1 0,0 0 4,-2 0-5,1-2-2,-1 0-9,-1-2 10,1 0-11,0 1-8,2 0-60,3 0-29,0 3-69,0 1-49</inkml:trace>
  <inkml:trace contextRef="#ctx0" brushRef="#br0" timeOffset="29385.937">31544 1998 116,'0'0'66,"0"0"14,0 0 11,0 0-11,0 0-6,0 0-12,0-6-7,0 5 0,0 1-23,0 0-2,0-2-11,0 2-3,0 0-12,0 0 2,0 0 6,0 0-9,0 0-3,0 0-1,0 0-7,0 0-5,0 0 1,0 6-6,0 10 11,0 4 7,-3 2 7,0-1-7,0-2 0,0-3-10,0 2 2,1 1 0,-1-4 4,-1-1-12,1-3 16,0-2-3,0-1-1,1-4-10,1 0 7,1 0 7,0-4 2,0 0 0,0 0-2,0 0 0,0 0-2,0 0 2,0 0-4,0 0 3,0 0 1,3 0 3,3 0-3,3 0-4,0 0 0,1 0 3,5 0-5,0 0 1,4 0-6,1 0-3,-1-2 5,1-1 4,-2 0 3,1 3-3,0-1 5,1-1 0,1 2 0,-1 0 0,3 0 0,8-1 0,9 1 0,8-3 0,4 0 2,-1-1-4,-3 1 0,-4-1-1,-2 1-13,-3-1-2,-3-1 18,-1 2 4,0 0-4,-2-1 0,1-1-1,2-3 1,-2 1 0,2 1-1,-1 0 2,-2 0-1,-2 0 3,-4 1-3,-5 2-2,-6 2 0,-5 1 2,-5 0 0,-3-2 1,-2 2 0,1 0-2,5 0 2,1 0-2,4 0 1,1 0 0,-3 0-1,1 0-6,-2-1-16,-5 1 10,-1-2 12,-1 2 1,-1 0 12,-1 0 6,0 0 10,0-1-17,0 0-2,0 1 3,0-2 6,0 0-8,3-4 14,0 0-4,0-3 1,0-3-7,0-2 7,0-2 8,1-4-6,0-2-7,0-5-5,-1-1-3,2 0-8,-4 2-6,1 5 3,-2 3-4,0 7-50,0 1-52,0 9-23,-3 1-151</inkml:trace>
  <inkml:trace contextRef="#ctx0" brushRef="#br0" timeOffset="41998.5891">16512 10343 224,'0'-3'203,"0"1"-194,0 0 0,-3 2-6,-6 0 5,-4 0 10,1 0-11,-3 0-2,2 2 9,-2 1-12,0 2 21,0-1-17,0-1-5,3 2 7,-1-2-6,1 0-2,1 1 0,-2-1 10,4 0-16,0-2 6,2-1 0,4 2 12,0-2-8,1 0-4,1 0 7,-1 0 6,2 0 5,0 0-4,0 0-6,0 0 36,0 0-43,0 0 14,0 0-15,0 0 6,0 0-6,0 3 0,0 5 1,0 2-8,0 7 7,0 4 0,0 5 0,3 0 3,3 5-3,0 2 0,1-2 1,-1 4 1,0 3-2,-1 1 0,1 3-1,-2 1 6,1 5-5,-1 1 0,1 1 1,-1 1-4,-1 0 3,0 0 0,-1-1 0,-2-1 4,0 1-5,1 1 1,-1 6 0,6 7 0,-2 1 0,3 5 0,2 5-1,1 9 9,2 1-8,2 1 0,3 1 0,2 1 19,1 6-9,2 6 3,4 1 8,-1-1-9,3-2-12,-4 0 0,3 0 6,-3 4-6,-2 1 3,0-4-3,-2-4 5,1-6 1,0-4-7,-2-1 1,-1 1-1,-4-4 1,-2-1 1,-1-3-1,2 1 1,0-1-1,0-2 0,1 2 0,-2 0 5,1-1-5,-1-2 0,0-8 2,-3-9-4,0-10 2,-3-6 0,0-10 0,-3-6 5,0-9-12,-1-7 7,-2-5 0,0-1 6,0-1-2,0-2-8,1 2 4,-1-2-3,7 0-14,4 0 14,11-11 3,12-10 7,13-5-7,6-5-43,7-3-46,1 0-73,0-2-33</inkml:trace>
  <inkml:trace contextRef="#ctx0" brushRef="#br0" timeOffset="43308.7478">17694 10386 338,'0'0'68,"0"0"2,0 0 0,0 0-34,0 0-1,0 0-21,-72-34-13,57 32 24,-1 2-24,-1 0 19,-3 0-2,-4 6-13,-3 12 6,0 5-11,3 7 0,-1 8 9,0 4-6,4 8-3,6 2 13,6 3-12,2 6 21,5 1-15,2-2-3,0-3 14,0-6-12,7-7-8,5-8 2,5-7 0,5-6-2,5-6 2,6-4 0,6-11 0,7-2 0,2 0-3,2-12 1,2-6-45,-5-3-14,-3-2-37,-6 2-79,-7 0-121</inkml:trace>
  <inkml:trace contextRef="#ctx0" brushRef="#br0" timeOffset="44139.5309">18021 10735 318,'0'0'112,"0"0"-43,0 0-32,0 0 24,0 0-43,0 0-3,-91-2 8,79 18-23,0 7 33,1 5-15,4 2-8,4 2 30,3-4-37,0-4-3,4-3 0,13-5-1,4-7-1,3-6 2,4-3 0,2 0 21,1-5-21,0-10 0,-2-3 3,-4-3 3,-5 0-7,-6 0 1,-5 0 0,-6 3 0,-3-2 3,0 1 2,0 1-2,-12 1 4,-2 3-11,0 5 4,-1 3 0,3 2 3,-1 4-3,2 0 0,1 0-2,5 0 2,1 0 0,4 0-1,0 0 7,0 0-21,0-3 15,0-3 0,15-2-12,4-2 16,4-5-4,-1 0 0,-3-2 6,-5 0-6,-5 3 2,1-6-1,-5 5 10,-1 4 0,-2 4-4,-2 6 4,0 1-5,0 0 27,0 0-33,0 0 3,4 5-9,5 12-5,6 5 11,3 2-1,-2 1 8,2-2-5,-3-1-2,-2-3 0,-5 2 2,-3 2-2,-5 1 0,0 2 0,-3 1 4,-12 0-4,-2-1 0,0-3-12,1-4 8,3-3-68,3-5-27,4-5-90,1-2-194</inkml:trace>
  <inkml:trace contextRef="#ctx0" brushRef="#br0" timeOffset="44835.6386">18743 10340 433,'0'0'55,"0"0"-19,0 0 28,0 0-8,0 0-27,-91-50-15,65 53 1,1 21-5,-2 13 24,4 15-33,4 8 29,5 8-23,6-1-3,5-5 11,3-9-15,5-10 0,14-8 0,4-6 5,3-8-10,4-6 5,2-6 0,2-6 0,4-3 10,3 0-10,2-14 1,0-5 16,-2-5-17,-5-3 0,-7-2 4,-5-6 34,-5-1-27,-5-6 11,-6-4-4,-4-6-6,-4 3 0,0 0-12,0 9 3,-15 5 2,-4 7-5,-6 2 0,-1 5-6,-4 4 2,-2 4 4,-2 7 0,0 6 2,3 0-18,2 7 19,4 20-3,4 7 0,7 6 3,7 4-5,7-4 2,0 0 0,17-9-11,9-5 11,3-8 0,3-8-1,3-5 3,1-5-4,0 0-12,-3 0-46,-2-9-33,-9-3-171</inkml:trace>
  <inkml:trace contextRef="#ctx0" brushRef="#br0" timeOffset="45532.2486">18467 10025 340,'0'0'35,"0"0"44,0 0-1,0 0-15,0 0 19,0 0-66,-23-20 12,14 31-25,-1 17 5,0 16 12,2 13 5,3 10-14,1 7 14,4 4-13,0 4-12,0-2 0,0-3 6,4-7-6,10-10 4,7-3-1,3-9 4,3-1-7,1-8 0,-1-8-2,1-5-13,1-11 13,3-9-56,4-6-45,3-5-30,0-19-342</inkml:trace>
  <inkml:trace contextRef="#ctx0" brushRef="#br0" timeOffset="46452.343">19162 10579 288,'0'0'142,"0"0"-53,0 0-14,0 0-55,0 0 15,0 0-35,-1 0 8,23 0 14,11-3 28,7-3-29,9-6 10,6-3-28,1 0-3,4-6 0,-4 4-6,-2 2 1,-8 2-87,-9 3-10,-7 2 1,-13 2-111,-8 2 32</inkml:trace>
  <inkml:trace contextRef="#ctx0" brushRef="#br0" timeOffset="46770.719">19496 10359 494,'0'0'145,"0"0"-54,0 0-67,0 0 13,0 0-37,0 0 0,-22 85 10,17-46-6,4 1-4,1-2 0,0-2 16,0-3-20,0-1 4,0-5-13,0 0 0,6-6-97,4-2 2,-1-6-86,3-6-117</inkml:trace>
  <inkml:trace contextRef="#ctx0" brushRef="#br0" timeOffset="47275.5515">20213 10278 512,'0'0'41,"0"0"8,0 0 13,0 0-56,-93-53 9,66 53-15,0 9 0,-1 14 14,-1 10-10,3 9 22,3 6 9,8 6-26,7 2 7,8-2-16,0-5 9,16-10-1,12-9-8,8-8 0,7-8 6,6-10-2,7-4-4,3-1 0,2-17 3,0-8 4,1-4-4,-8-9 4,-5-2 9,-9-2-12,-11-1 6,-10 2 1,-13 1 1,-6 0-4,-6 4-6,-24 1 0,-12 4-4,-9 7-9,-4 8-13,3 8-29,4 7-87,4 2-66,3 0-245</inkml:trace>
  <inkml:trace contextRef="#ctx0" brushRef="#br0" timeOffset="47675.7368">20368 9927 613,'0'0'18,"0"0"18,0 0-16,0 0 42,0 0-36,0 0-21,-35 38-9,29 13 12,3 8-8,2 4 0,1 3 14,-2-2-14,1 1 0,-2 2 5,0-1 12,-1-1-9,1-3-8,1-7 0,2-7 6,-1-4-7,-1-5 1,0-6-4,2-6 3,0-6-85,0-9-60,0-6-108</inkml:trace>
  <inkml:trace contextRef="#ctx0" brushRef="#br0" timeOffset="48299.0983">20867 9868 515,'0'0'21,"0"0"-4,0 0-15,0 0 50,0 0 28,0 0-51,0 0 0,42-31-26,-34 62 1,3 14 60,3 5-59,-2 2 9,4-2-12,1-1 9,-1-1-4,-2 0-7,-6 0 0,-5-1 6,-3 1-4,-3 1-4,-17 0 1,-10 2-38,-6-1 21,-5-2-32,-3-6-54,-6-9-43,-5-6-229</inkml:trace>
  <inkml:trace contextRef="#ctx0" brushRef="#br0" timeOffset="49365.5969">17775 12590 111,'0'0'242,"0"0"-93,0 0-37,-24-80-26,7 65-26,-4 1-56,-1 4-4,-2 1 0,-1 4-7,-7 4 7,-4 1 0,-2 0 3,-1 3-10,2 9 9,5 3-2,6 2 10,8 5-10,7 6 0,10 9-2,1 5-5,10 5 7,17 1 4,6 0-2,7-1 8,-3-4-4,1 0-5,-5-6-1,-4-1 7,-2-3-8,-6-1 2,-4 3 0,-6-4 10,-6 0-5,-5-5-8,0-3 2,-3-5 0,-9-2 32,0-3-30,-4-6 5,-2-3-7,-5-4-1,-3 0-40,-7 0-56,-2-10-92,-1-2-59</inkml:trace>
  <inkml:trace contextRef="#ctx0" brushRef="#br0" timeOffset="50354.5346">17892 12992 396,'0'0'72,"0"0"-72,0 0 0,0 0 21,0 0 2,0 0 4,20 7-14,-10-7-3,5 0 2,5-10-4,5-11-5,3-4 22,0-2-25,-2 2 0,-7 2-1,-4 4 14,-7 2-17,-7 5 4,-1 5 0,0 2 16,0 5-6,0 0-10,0 0 0,-9 5-7,-1 16 6,-2 8 1,3 9 0,2 0 1,4 0 0,3-8-1,0-3 0,0-6 7,0-5-8,4-2 1,5-7-3,1-2-6,5-5 11,2 0-2,8-3 0,5-15 0,3-6 0,0-1 0,-5-3 1,-4 3-6,-3 1 5,-2 4 0,0 4 14,-1 2-8,-1 7-1,-5 2 0,1 5 1,-4 0 10,2 0-12,2 5 4,-3 8 16,1 3-24,1 4 13,-5-2-11,-1 3 9,-4-1-5,-2-4-2,0-2-1,0-5-3,0-6 3,0-3-3,0 0 0,0 0 2,3-8 24,4-13-5,2-10-20,2-5-1,2 1 1,-1 5-1,-1 4 0,0 10 8,0 4-8,-2 4 3,-1 5 0,2 3-1,0 0-1,2 3-2,-3 11 0,0 2 1,-3 6 17,0 3-15,-3 2 1,0-1 3,-2 1 0,2-6-7,2-5 1,-1-3-42,2-9-28,3-4-102,-3 0-77</inkml:trace>
  <inkml:trace contextRef="#ctx0" brushRef="#br0" timeOffset="50610.6521">18142 12665 896,'0'0'5,"0"0"0,0 0-5,0 0-42,0 0 15,0 0-99,14-35-85,3 34-160</inkml:trace>
  <inkml:trace contextRef="#ctx0" brushRef="#br0" timeOffset="51367.4985">19316 12325 447,'0'0'100,"0"0"-24,0 0-46,0 0 4,0 0-33,0 0 0,-90 13-1,74 18 4,0 9-4,2 11 17,2 8-13,5 6 27,2-3-21,4-2-2,1-5 4,0-2-12,7-5 0,11-4-4,2-2 4,6-7-4,3-5 4,5-9-5,0-9-55,6-8-42,-1-4-56,0-2-155</inkml:trace>
  <inkml:trace contextRef="#ctx0" brushRef="#br0" timeOffset="52006.459">19648 12467 216,'0'0'120,"0"0"-47,0 0-2,-100 109-6,81-63-37,7 0-2,6-4 9,6-1-35,0-5 16,4-6-16,15-1 1,3-8-8,6-6 7,7-7 0,4-8-3,7 0 8,2-17 5,2-9-9,2-5-1,-4-4 13,0 0-4,-11-1-9,-6 0 0,-8 0 8,-11-1 14,-8-1 16,-4 0-18,0 4 27,-13-1-44,-14 3-2,-4 5-1,-5 6 6,-3 9-6,-3 10 0,-1 2 0,0 8 1,1 15 0,5 7-1,5 6 0,10 3 2,10 0-2,10-3 0,2-3 2,9-6-8,15-4 6,4-5 0,7-9-3,2-4-9,2-5-6,4 0-59,-5-5-98,-3-11-196</inkml:trace>
  <inkml:trace contextRef="#ctx0" brushRef="#br0" timeOffset="52370.8406">20161 12641 569,'0'0'6,"0"0"-6,0 0 12,99-33 21,-63 18 28,-2 0-43,1 3-5,-1-1-13,0 3 3,3 1-15,-2 2 1,-5 1-52,-7-1 44,-6 5-26,-5-3-28,-5 2-30,-4 0-44,-3 0-52</inkml:trace>
  <inkml:trace contextRef="#ctx0" brushRef="#br0" timeOffset="52588.9982">20401 12438 243,'0'0'140,"0"0"-96,0 0 30,-30 96 24,25-66-61,2 2-17,3-2-20,0 0 3,0 0 3,0-4-6,0-5-10,2-5-38,8-5-163,-1-7-60</inkml:trace>
  <inkml:trace contextRef="#ctx0" brushRef="#br0" timeOffset="53161.1175">20809 12366 406,'0'0'85,"0"0"14,0 0-43,0 0 6,0 0-49,0 0-9,-38 28-4,24 2 2,2 3-2,0 5 0,0 2 3,-1 1-3,2 0 0,1-2 1,5-5-5,5-6 4,0-6-2,0-6 1,15-6-12,6-6 8,6-4 5,4 0 0,7-7 1,10-10 2,8-5-3,7-2 0,-2-2 1,-4-1-10,-11 0-12,-14 1 21,-10-2-1,-9-1 11,-10-1-10,-3-2 11,-3 3-3,-18 1-3,-6 6-5,-7 2 1,-8 6 7,-2 7-8,-4 3 0,-2 4 0,6 0-61,1 6-48,10 7-157</inkml:trace>
  <inkml:trace contextRef="#ctx0" brushRef="#br0" timeOffset="53641.6914">21058 12072 487,'0'0'51,"0"0"10,0 0 5,0 0-54,0 0-12,0 0 0,-17 95 1,9-39 14,2 4 2,-6 1-6,0 6 30,-6 0-22,2 3 19,-3-6-20,2-2-18,-2-5 15,2-1-14,-2-3-1,1-3 0,3-7-68,6-10-38,5-10-46,4-14-239</inkml:trace>
  <inkml:trace contextRef="#ctx0" brushRef="#br0" timeOffset="54143.7343">21267 11989 565,'0'0'28,"0"0"-10,0 0 24,0 0-14,0 0 31,0 0-39,-10-45-11,10 45-9,6 15-7,13 18 7,5 17 19,1 10-14,-2 8 35,-2 0-33,-5-4 20,-6-2 12,-5-3-29,-4-7 3,-1-2-13,0-2 3,-16-1 2,-9 1-5,-2 2 0,-5-2-2,1-6-29,0-6-14,-1-13-117,0-10-138</inkml:trace>
  <inkml:trace contextRef="#ctx0" brushRef="#br0" timeOffset="55565.9882">21373 9941 106,'0'0'12,"0"0"44,0 0 1,0 0 38,91 0-39,-70-3-14,0-5 50,0-1-53,1 0-7,-4 2 17,-3 1-42,-6 3 14,-4 3-21,-2 0 8,-3 0 9,0 0-4,0 0-11,0 0-3,0 0 1,0 0-10,0 3 9,0 11 1,0 4 17,0 5-16,1 2 1,1 1 4,-1 6-1,3 4-9,-2 5 4,-1 1 0,2 1 27,2 5-26,4-2 6,2 5-5,3 5-2,-2 10 0,4 6-3,0 8 15,0 4-17,3 2 5,-1 4 0,6 4 11,0 2-2,1-1-9,1 0 3,-2-2 12,1 1-9,-4 0 10,-3 0-12,-1-1 2,0-3-1,1-4-5,1-6 0,-1-5 11,-2-2-14,-2-1 3,-5-10 0,0-6 3,-5-7-3,-2-12 0,-2-7-3,0-6 2,0-6-16,0-4 17,-9-2-23,-4 0 6,2-3-12,-2 1 4,4 1 19,0 0-24,-2 2 20,4 1-20,1 3 5,-2 1 17,2 1 4,-1 7 4,-2 7 5,-3 9 8,-4 4 7,1 6 16,0 1-28,3-1 3,4 5-3,1-1-8,4-3 14,3-4-10,0-2 1,0-5-5,-1-6 0,-4-6 19,2-7-16,-3-8 12,0-5 14,-4 0-23,-1-1 15,-2-2-21,2-1 4,1-1 4,1-1-7,2-1-1,-1-2 7,-3 1-2,-6 1-5,-6-1 0,-5 1-3,-6 1-1,-8 5 4,-6 2 0,-3 3-6,-1-1-19,2-3 12,3-1-65,0-2-146,2-5-80</inkml:trace>
  <inkml:trace contextRef="#ctx0" brushRef="#br0" timeOffset="56349.491">22284 11463 516,'0'0'80,"0"0"-44,0 0 47,0 0-52,0 0-5,0 0-26,16-10 1,-6 7-1,8 1 6,1 2-2,-1-3 1,5 1 3,-1-1-8,-2 1 0,3 1-17,0 1-51,-5 0-95,-2 0-156</inkml:trace>
  <inkml:trace contextRef="#ctx0" brushRef="#br0" timeOffset="56595.295">22273 11644 363,'0'0'87,"0"0"-63,0 0 1,0 0 48,0 0 5,106-25-18,-68 14-31,-2 3-13,-3-2-16,-6 3-16,-5 3-82,-5 0-110,-5 1-165</inkml:trace>
  <inkml:trace contextRef="#ctx0" brushRef="#br0" timeOffset="58140.6998">23638 11023 60,'0'0'46,"0"0"30,0 0-1,0 0-5,0 0-23,0 0-27,9-63 40,-9 49-1,0 0-12,0-1 14,0-1-10,-6 1 6,-6 3-7,3-2-46,-3 5 2,-3 2-6,2 2-22,-5 4 13,-1 1 7,-1 0 2,-7 3 1,0 10 0,-1 7-1,1 4 0,0 3 3,3 6-2,0 5-1,2 3 2,7 7 3,2 3 11,7 1-16,6 2 0,0-6 6,3-4-18,18-6 12,2-4 0,6-8-3,5-3 4,5-7-3,6-6 0,4-7-24,-1-3 18,1 0-81,-10-3-47,-6-11-67</inkml:trace>
  <inkml:trace contextRef="#ctx0" brushRef="#br0" timeOffset="58965.5103">23802 11199 419,'0'0'22,"0"0"-1,0 0 33,0 0-46,0 0-1,0 0-4,-49 68 1,38-44 58,5-2-31,3-2 1,3-2-11,0-4-6,0-4-20,6-2 5,8-5 0,7-3 13,5 0-11,4-2 12,3-11-10,-2-4 8,-2-4-12,-4 1 0,-5-2 5,-3-1-13,-7 4 14,-4-2-6,-5 3 0,-1 1 3,0 2-3,0 3 0,-9 0 1,-2 3-15,0 3 13,0 0 1,4 3-7,0 0 12,3 1-5,4 2 0,-1-1 1,1-2 1,0 0-2,0-2 0,0-2-5,0-1 0,10-1 5,1-3-1,2 0 3,2-2 5,0 0-5,-2 0 6,-2 2 16,-5 3-23,0 3 17,-5 3-18,1 3 5,-1 0-7,1 0 2,4 0 0,1 15-7,6 6 14,0 5 1,-1 4 6,-2 0-10,-1-2 18,0-2-21,1-2 3,-4 0-1,-3-1 2,-3-1-5,0 2 0,-1 1 0,-14-3 9,-3 0-9,-3-2-3,0-2-15,-1 0-88,-4-4-27,3-4-114</inkml:trace>
  <inkml:trace contextRef="#ctx0" brushRef="#br0" timeOffset="61065.6342">24506 10734 63,'0'0'88,"0"0"-28,0 0-2,0 0 22,0 0-20,0 0 16,-13-50-8,11 47-20,-1 0 25,2 2-38,1 1-4,-2 0-10,1 0-21,-2 0-5,-3 9-17,-4 22 22,-1 18 14,-3 13-7,3 6-2,0 9 16,2-5-19,2-2 6,4-10-8,3-9 2,0-4-1,1-7-1,14-2 0,3-5-1,3-3 1,3-7-24,1-5-58,6-9-30,4-9-87</inkml:trace>
  <inkml:trace contextRef="#ctx0" brushRef="#br0" timeOffset="61843.565">24909 10788 201,'0'0'136,"0"0"-75,0 0 0,0 0-2,0 0 29,0 0-81,-45-32 16,26 55-16,-4 10 7,1 11 24,3 7-17,1 0-4,9 0 7,3-5-20,6-3 0,0-6-4,0-5 7,3-6-10,10-8 3,8-5 0,4-5 6,4-5-3,4-3-3,1 0 0,2-6 11,-2-9-3,-2-3-8,-6-3 0,0 0 8,-5-3-1,-2 1-7,-5-2 0,-4 1 4,-7-2-4,-3-3 1,0-1 0,0-1 9,-3-2-9,-5-1-1,-3 3 0,-2 2-2,-3 7-1,0 2 3,-5 6 0,-1 4-7,-4 4 14,4 6-11,-4 0 4,4 1-1,4 17 1,0 7 0,6 5 0,2 7-1,7 1 1,3-3 0,0-5-4,6-4 18,9-4-18,1-4 4,4-3 0,0-5-6,3-3 6,4-6-8,0-1-41,-2 0-153,-4-8-176</inkml:trace>
  <inkml:trace contextRef="#ctx0" brushRef="#br0" timeOffset="62152.4553">25231 10990 479,'0'0'47,"0"0"-35,0 0 61,0 0-26,0 0-15,93 0 0,-66-2-30,-2-3 11,3-2-12,-2 1 9,-4 2-20,2 1-14,-2 0-75,2-2-41,-3 1-118,0-2 115</inkml:trace>
  <inkml:trace contextRef="#ctx0" brushRef="#br0" timeOffset="62389.8285">25472 10814 145,'0'0'296,"0"0"-239,0 0-56,0 0 11,0 0 21,-16 76 12,12-44-6,1-2-25,2-2 28,-2-2-31,3-3-7,0-1 11,0 0-15,0-3-18,0-3-63,1-3-92,9-4-70</inkml:trace>
  <inkml:trace contextRef="#ctx0" brushRef="#br0" timeOffset="62932.3133">26006 10733 352,'0'0'16,"0"0"19,0 0 69,0 0-22,0 0-36,-91-42 25,67 55-46,-2 13 2,6 8-13,3 8-6,2 6 8,8 1-12,4-6 6,3-1 10,0-4-15,9-5-5,11-5 0,7-8 4,8-6-4,4-5 4,4-9-3,5 0 15,1-3-12,-3-17-4,0-5 0,-6-4 8,-8-4-1,-8-2-5,-11-1-2,-7-2 8,-6 1-1,0-1-9,-9 5 2,-12 0-28,0 3 27,-4 4-27,0 5-32,-4 11-14,1 8-82,-2 2-78,0 3-5</inkml:trace>
  <inkml:trace contextRef="#ctx0" brushRef="#br0" timeOffset="63352.6539">26185 10389 534,'0'0'14,"0"0"65,0 0-64,0 0 27,0 0-15,0 0-14,-30 0-15,13 31 2,-5 14 0,-2 10 9,1 10-3,3 3-6,-1-4 21,4 1-21,0-1 29,2-7-29,-2 0 6,4-5 4,0-2-10,2-2 0,1-4-2,2-5 14,2-3-12,3-6 0,2-3-26,1-5-7,0-8-94,0-7-74,9-7-87</inkml:trace>
  <inkml:trace contextRef="#ctx0" brushRef="#br0" timeOffset="63867.6426">26434 10465 289,'0'0'37,"0"0"31,0 0 3,0 0-25,0 0-43,0 0 45,27 60 7,-14-18 16,2 5-19,0 1-36,-2 0 30,-2 3-26,-2 0-11,-8 2-2,-1-2 6,0-4-12,-7-2-1,-7-5 2,-3-1-2,-2-2 1,0-4 3,0-5-8,-1-2-9,1-2-9,-1-4-84,0-7-152</inkml:trace>
  <inkml:trace contextRef="#ctx0" brushRef="#br0" timeOffset="64698.0628">26625 10531 4,'0'0'479,"0"0"-344,0 0-82,0 0 6,0 0-26,0 0-29,0-13-8,0 23 4,4 14 0,2 15 34,0 8-29,0 6 21,-3 4-18,0 1-6,0 3 15,-3-1-16,0-3-1,0-3 3,0-3 3,0-4-6,0-4 0,0-6 0,0-7-14,0-4 2,0-8-54,6-5-77,3-8-143</inkml:trace>
  <inkml:trace contextRef="#ctx0" brushRef="#br0" timeOffset="65236.5785">27111 10773 447,'0'0'51,"0"0"-3,0 0-38,0 0 6,0 0-16,0 0 4,-89 80-3,75-35-1,2 0 12,2-4 49,4-5-53,4-6 13,2-6-11,0-4-5,14-4 10,7-5-14,1-5-1,3-6 36,4 0-33,2-6 19,2-12-22,-3-3 13,-8-2-3,-4 1-1,-9-1-3,-6 0 14,-3-1-11,0 0-9,0 0 0,-1 0-34,-12 3-15,3 1-76,-5 5-44,3 6-133</inkml:trace>
  <inkml:trace contextRef="#ctx0" brushRef="#br0" timeOffset="65721.7056">27278 10620 325,'0'0'79,"0"0"9,0 0 26,0 0-49,0 0 13,0 0-75,-12-19 6,12 27-17,18 7 15,6 4-7,6 1 12,1-2 0,3-1-1,1-2-9,-2-2 2,-2 1 13,-3-2-14,-1 2-3,-2-4 0,1 2 3,-4 2-3,-1-2 0,-7 3 1,-6-2-9,-5 2 8,-3 3 0,0 3 2,-4 5 5,-15 4 22,-5 2-7,-1 1-19,-2 1 15,1 0-16,-1-1-2,0-2 0,2 1-1,0-2-8,4-3-45,3-3-78,3-7-93,6-8-126</inkml:trace>
  <inkml:trace contextRef="#ctx0" brushRef="#br0" timeOffset="66455.8494">27944 10943 377,'0'0'49,"0"0"27,0 0 19,89-3 16,-44-5-41,-3 1-57,-3 3 35,-1-1-48,-4 0 0,1 1 5,-1 1-3,-1-1-4,-3-1-30,-3 0-61,-4 3-16,-7-1-65,-6 0-34</inkml:trace>
  <inkml:trace contextRef="#ctx0" brushRef="#br0" timeOffset="66755.5946">28217 10817 283,'0'0'163,"0"0"-37,0 0-29,0 0-27,0 0-63,0 0 1,-14 15-8,10 10 14,-7 7 10,2 1-14,3 2-8,-1-4 8,4 1-5,3-2-5,0-3 0,0-3-40,12-4-20,1-5-87,4-6-113</inkml:trace>
  <inkml:trace contextRef="#ctx0" brushRef="#br0" timeOffset="67320.1194">28994 10612 430,'0'0'59,"0"0"27,0 0-30,-112-87-5,73 69-22,-2 1-21,5 4 6,3 3 5,6 6-8,10 1 15,7 3-15,7 0-10,3 0-1,0 12-1,0 23-10,0 13 9,2 9 2,14 2 0,4 0 0,3-5 0,3-2 0,0-3 0,1-6-1,-5-5-1,-2-5 4,-5-6-2,-6-3 0,-3-1 0,-3-2 15,-3-2-11,0-4 1,-4 0-5,-13-4 4,2-5 7,-2-2-7,-3-4-3,-1 0 8,-3 0-6,2-6-3,-2-7 0,0-2-22,5-3-13,4 1-93,7-2-57,8 2-177</inkml:trace>
  <inkml:trace contextRef="#ctx0" brushRef="#br0" timeOffset="68219.061">29007 10985 596,'0'0'94,"0"0"-47,0 0-34,0 0 47,0 0-56,0 0 13,-4 3-23,4-3 6,0 0 0,1 0-12,11 0 27,6-4-16,2-10 1,1-1 0,-2-1-8,-6 1-2,-3 1-28,-3 5 17,-4 1-29,-2 5 47,1 3-2,-2 0 5,0 0-5,0 0 5,0 0-15,0 8 1,0 8 11,0 2 3,0 3-2,0 1 14,0-3 1,0-1-3,1 0-6,1-4 4,1-5-1,0-1-7,0-7 0,1 1-10,5-2 10,2 0 0,5 0 2,0-9 10,4-8-7,-4-2-5,2-4 0,-1 3 10,0 1-7,4 1-3,-3 4 0,1 3-4,-5 7 4,-4 3 0,-1 1-3,-3 0-4,2 2 7,-2 9 27,-2 1-11,-1 2 31,-3 2-46,0 0 1,0 0-2,0-1 17,0-3-17,0-5 0,0-2 1,0-3-1,0-2 1,0 0-1,0 0 0,2 0 6,1 0-14,3-5 8,3-10 0,4-3-4,1-1 4,0 1 0,1 2-2,2 4-17,-2 3 16,-2 5 1,-1 0 2,-3 4-11,0 0 11,-2 0 0,1 10 10,-2 2-6,1 1 9,-1 1-12,-1 1 11,-1-2-3,1 2-6,-4-1-3,1-4 3,-1 0-3,1-3-23,2-2-76,-1-5-119,1 0-227</inkml:trace>
  <inkml:trace contextRef="#ctx0" brushRef="#br0" timeOffset="68473.0453">29182 10759 754,'0'0'46,"0"0"-30,0 0-13,0 0 0,0 0-6,0 0-30,-7-46-76,7 46-24,0 0-122</inkml:trace>
  <inkml:trace contextRef="#ctx0" brushRef="#br0" timeOffset="69422.5132">29873 10349 353,'0'0'96,"0"0"-58,0 0 33,0 0-42,0 0-14,0 0 27,-52-9-31,36 21 22,0 10 16,-3 14-48,-2 14 29,3 10-10,2 6-14,2-1 27,4-3-29,5-5 3,5-3-1,0-3 1,5-4-8,14-2 1,8 0 0,6-4-7,4-2 7,6-4-48,5-11-47,2-9-58,0-10-31</inkml:trace>
  <inkml:trace contextRef="#ctx0" brushRef="#br0" timeOffset="70089.5295">30256 10612 261,'0'0'117,"0"0"-56,0 0 1,0 0-17,-88-23 9,67 28 8,0 19-47,2 11-14,0 8 38,-1 5-22,8 1 3,3-3 6,6-3-25,3-6 24,0-5-25,17-5 0,7-2-3,2-4 2,7-5 1,3-5 0,1-4 2,1-7 4,-1 0-5,-4 0 1,-5-14 10,-5-1-8,-4-3-4,-5-2 0,-3-4 5,-5-1 23,-4-6-18,-2-3-2,0-2 0,0-3-2,-12-1-6,-3 4 0,-2 2 5,-3 2-16,-1 7 11,0 2 0,0 11-4,2 6 4,2 6-1,2 0 1,0 10-3,-1 16 2,1 6 1,0 4 0,6-4-2,6-4 3,3-2-1,0-5 0,3-3-8,16-2 1,6-4 7,6-3 0,7-4-11,3-5-10,-2 0-116,-3-3-121</inkml:trace>
  <inkml:trace contextRef="#ctx0" brushRef="#br0" timeOffset="70439.5008">30735 10740 595,'0'0'137,"0"0"-111,0 0-4,0 0-31,0 0 9,0 0 0,41 0 27,-19 0-22,-2 0-5,6 1 1,-2-1 13,6 0-28,4 0 13,-1 0-103,-3 0-93,-5 0-167</inkml:trace>
  <inkml:trace contextRef="#ctx0" brushRef="#br0" timeOffset="70687.4835">30892 10622 359,'0'0'156,"0"0"-112,0 0-37,0 0 19,0 0 44,-42 98-50,39-75-8,1 0-5,1-4-7,1 1 0,0-1-2,0-2-23,10 1-62,2-6-96,5-3-108</inkml:trace>
  <inkml:trace contextRef="#ctx0" brushRef="#br0" timeOffset="71433.1366">31524 10540 368,'0'0'157,"0"0"-74,0 0 17,0 0-89,0 0-7,-102 57-2,76-15 2,5 5-4,-1 0 20,4-4-8,7-1 20,7-6-23,4-2 0,0-5 2,19-3-11,5-3 0,12-6 0,6-7 11,4-4-8,8-6-2,-2 0 2,-4 0 4,-4-11-7,-8-4 0,-6-5 0,-6-1 17,-9-2-16,-3-6 6,-8-1-5,-4 0 6,0-3-4,-13-2-4,-8 3 0,-4 1-32,-2 5 32,-5 4-37,0 5-38,-4 7 14,3 5-93,3 5-3,5 0-70</inkml:trace>
  <inkml:trace contextRef="#ctx0" brushRef="#br0" timeOffset="71858.1624">31704 10264 223,'0'0'283,"0"0"-144,0 0-42,0 0-79,0 0-7,0 0-20,-10 59 11,-5 0-2,-4 11 28,-3 3-24,2-2 26,1-5-11,1-9-13,2-3 9,1-1-13,3-4 1,0 0 0,2-4 1,3-6-4,3-3 0,2-7-15,2-5 4,0-6-17,6-6-77,15-4 3,4-7-141</inkml:trace>
  <inkml:trace contextRef="#ctx0" brushRef="#br0" timeOffset="72352.9109">31909 10183 232,'0'0'114,"0"0"-44,0 0-1,0 0-3,0 0-61,0 0-1,36 127 103,-15-60-74,0 5 24,0 1-33,0-2-11,-4-5 12,-3-5-11,-2-2-13,-5-3 17,-5-2-9,-2-3-10,-2-3 1,-19-6-3,-5-6-1,-9-5 4,-1-9-37,-3-3 34,0-6-107,-2-4-48,1-5-87</inkml:trace>
  <inkml:trace contextRef="#ctx0" brushRef="#br0" timeOffset="73114.9872">32360 10388 423,'0'0'84,"0"0"-50,0 0-3,0 0 24,0 0-29,0 0-12,0-2 14,0 2-21,0 0-6,0 17 2,0 13 3,0 12 44,0 9-33,0 5-4,3 0 12,1-3-24,-1-6 9,-3 0-10,0-4 7,0-3 2,0 1-8,0-2 0,0-2-1,0-2 4,0-7-9,0-3-13,3-6-83,10-7-59,1-6-110</inkml:trace>
  <inkml:trace contextRef="#ctx0" brushRef="#br0" timeOffset="73603.8353">32612 10529 132,'0'0'71,"0"0"1,0 0-30,0 0 35,0 0-31,0 0-18,0-4-11,0 22-1,0 9 31,0 4 23,-2 7-28,-1-2 14,0 1-42,2-1-13,1-7 18,-2-1-14,2-4-5,0-5 0,0 0-47,0-3-30,0-4-69,6-6-120</inkml:trace>
  <inkml:trace contextRef="#ctx0" brushRef="#br0" timeOffset="74151.1855">32850 10509 470,'0'0'137,"0"0"19,0 0-113,0 0-6,0 0-37,0 0-8,0-2 4,14 15 4,10 4 0,0 3 11,2 1-11,6 1 0,4 3-2,3-2 9,-2-2-7,-1-1 0,-6-5 6,-7-2-8,-2-4 2,-9 0 0,-3-1-3,-3-3 2,-5 1 0,-1 1-5,0 2 1,-3 6 1,-17 3 4,-10 5 0,-9 1 5,-2 1 1,-1 6-6,1 2 0,-2 1 4,4-1 5,5-4-8,4-3-1,8-5 4,7-5-4,2-2-7,6-2-46,6-3-137,1-6-156</inkml:trace>
  <inkml:trace contextRef="#ctx0" brushRef="#br0" timeOffset="80649.0297">23384 11668 241,'0'0'67,"0"0"14,0 0-40,0 0 27,0 0 6,0 0-38,0 0 20,-3-7-9,2 7-31,1 0 21,0 0-37,0 0 5,0 11-6,0 8 8,0 8-7,0 5 0,0-2 1,3 2 0,-2-5-1,1 0 0,-2 1 8,0-1-4,0-2-6,0-6 2,0-4 0,0-4-1,0-5 1,0-2 0,1-2-2,1-2 2,2 2-4,-1-2 1,3 0 5,0 0-2,2 0 2,5 0 0,1 0-4,6-4 12,7-2-10,4 0 0,4 1 1,1-2-1,0 3 0,1 1 4,3 0-9,-1 1 7,1-1-2,3-2 0,1 0-4,2-1 0,-1-2 4,2-1 0,3-2-9,2 1 6,4-2 2,6 0-11,6-1-27,4-1 4,4 0-12,-1 1 32,1-1 6,0 4-6,7-1 12,4 5 2,0 0-1,2 0-12,-4 2-6,0-3 13,-3 4-6,-4-1-12,-1 1 13,1 0 11,-1-2-8,-2 1 9,-5-1 0,-4-4 0,-2 3-7,-6-1 9,-1 1-2,-8 6 0,-7-3-13,-9 3 12,-5-2 2,-3-4 5,-1 5 15,-4-2-15,1 0 7,-5 3-12,-1 0 13,1 0-12,1 0 0,2-2 4,6 2 36,1 0-38,4 0 21,-3 0-14,-4 0 2,-6 0-10,-5 0-3,-3 0 1,-2 0-3,-3 0 10,-1 0-8,-1 0 0,-1 0 2,1 0-2,-2 0 0,3 0 0,-1 0 11,-2 0-9,0 0-2,0 0 14,0 0 9,0 0 41,0 0-17,0-7-13,0-2 16,0-5-40,0-1-10,0-3 0,0-3 16,1-2-16,4 0 0,-2-2 3,-3 2-6,0 2 3,0 3 0,0 3 0,-2 4-24,-4 1 16,2 6-41,-3 2-101,-4 2-96</inkml:trace>
  <inkml:trace contextRef="#ctx0" brushRef="#br0" timeOffset="84877.6532">26890 6484 415,'0'0'66,"0"0"-25,0 0 9,0 0-5,0 0 17,0 0-31,0 0-4,0-18 37,0 16-61,0 2 21,0 0-24,0 0 7,0 0-11,0 0 4,0 0 0,0 2-12,0 9 12,0 3 0,0 2 0,2 0 7,2 0-9,2-1 2,-1-3 0,4 2 2,1-5-2,5-2 0,6-2-1,9-5 0,13 0 1,9-12 0,8-12 3,7-4-1,2-3-2,1-4 0,-1-4-1,0-1 7,-1-1-6,-1 2 0,-3 3 3,-6 2 4,-9 8 1,-10 3-8,-9 8 0,-12 4 3,-8 8-3,-7 0 0,-1 2-11,-2 1 6,0 0-74,0 0-51,-6 10 46,-9 7-13,-3-2-76,2-1-41</inkml:trace>
  <inkml:trace contextRef="#ctx0" brushRef="#br0" timeOffset="85662.7381">26938 6599 150,'0'0'85,"0"0"-81,0 0 0,0 0-3,0 0-1,0 0-2,0-3 2,0 3 0,0 3 5,0 2 28,0 4 14,0 1 24,0 4-48,0-1 22,0 4-8,0-3-37,0-1 17,0-1-17,0 0 0,3-3 4,5 0-3,4-4-2,4-2 1,9-3 0,5 0 10,9-2 4,4-15-4,12-2 22,8-5-30,8-5 20,6-3 14,5-5-35,6-2 28,4-1-3,4-1-3,-1-3-4,-1 3-2,-3 2-13,-10 5-4,-10 5 11,-14 7 2,-21 5-12,-15 8 0,-11 4 17,-7 4-10,-3 1 16,0 0-21,0 0 13,0 0-20,0 0 4,0 0 0,0 0 1,0 0-1,0 0-11,0 0-47,-3 4-114,-15 8 27,-8 2-191</inkml:trace>
  <inkml:trace contextRef="#ctx0" brushRef="#br0" timeOffset="88742.8323">32276 11396 353,'0'0'146,"0"0"-71,0 0 23,0 0-56,0 0-16,0 0 9,0 0-32,-3-4 14,3 4-1,0 0-11,0-2 4,0 2-9,15-1 0,12-1 1,6 2-1,7-1 0,0 1 0,-1 0 4,1 0-4,-2 0 0,-1 0 0,-3 0-5,1 0-7,-4 0-18,-4 0-37,-2 0-28,-4 0 15,-6 0-47,-7 0-36</inkml:trace>
  <inkml:trace contextRef="#ctx0" brushRef="#br0" timeOffset="89130.1638">32357 11438 225,'0'0'121,"0"0"-85,0 0 52,0 0-40,0 0-20,0 0-8,7 0 0,14 0 43,5 0-18,5 0-25,4 0-1,3 0-13,-4 2-6,1-2 0,-3 2-16,-3-1-12,-1 1-11,-3-2-18,-3 0 30,-2 0-49,0 0-43,-5 0-20</inkml:trace>
  <inkml:trace contextRef="#ctx0" brushRef="#br0" timeOffset="92205.6277">26719 8292 168,'0'0'94,"0"0"-48,0 0 60,0 0-33,0 0 1,0 0-26,0-11-2,0 11 9,0 0-54,0 0 18,0 0-19,-3 0-13,3 4 13,0 13-1,0 1 1,0 1 13,0 0-4,0-5-9,0 0 0,6-2 3,-3-3-2,3-1-1,0-3 0,3-2 4,10-3 4,8 0-8,15-7 0,11-15 11,9-7-5,2-6-6,0-3 6,3-5-3,1 1 1,-3 3-4,-9 5 0,-9 9-1,-11 7-6,-8 6 7,-9 4-36,-8 4-25,-8 4-58,-3 0-75,-2 10 21,-18 5 15</inkml:trace>
  <inkml:trace contextRef="#ctx0" brushRef="#br0" timeOffset="92900.9174">26728 8475 199,'0'0'148,"0"0"-105,0 0 63,0 0-46,0 0-24,0 0 7,0-18-35,0 18 7,0 0-15,0 0 7,0 0 0,0 8 2,3 5 14,1-1 9,1 0-26,1 0-4,2-3-2,3-1 3,4-3-3,7-3 8,7-2-7,14 0 32,8-12-21,7-11-12,9-7 0,4-3 3,4-2 6,3 1-9,-5 1 0,-10 4-2,-14 4-33,-12 5-38,-12 6 4,-8 6-19,-5 3-52,-6 3-77</inkml:trace>
  <inkml:trace contextRef="#ctx0" brushRef="#br0" timeOffset="94467.4231">30019 10294 315,'0'0'181,"0"0"-115,0 0 7,0 0-4,0 0-26,0 0-30,-2 0 40,2 0-22,0 0-14,0-5 0,0-3-7,0-3-9,0 1-1,2-5 4,4-2-4,-2-1 0,2-3 1,-1-1 2,1-3 0,-3-2-3,-2-1 0,-1-2 0,0-2-4,0-1 4,0 0 0,-10-2-6,-2 2-7,-6 0 10,-2-5 0,-5-2 0,-5-6-11,-4 0 15,-3-3-1,-3 3 0,-1-1 2,-2 2-7,0 2 5,1-3-8,1 3 6,3 2 2,1 5 0,-1 1-3,2 7 8,-1 4-5,-3 3 0,3 4-6,2 6 2,2 1 4,5 1 0,1 2 1,5-1 2,2 0-4,0 1 1,2-1-1,0 0-5,-3 0 7,-1 0-1,-1 1 0,-4-1-3,0 1-3,-1-1 5,-3 1-6,-4-2 1,-2-2 6,-8 2 0,-1 0-3,-8-2 2,-4 0 1,-1-3-3,-4-1-9,5-3 9,5-4 3,6 1 0,5-1 2,3-3 2,6 0-4,2-2 0,3 0 2,1-3-3,-2 0 1,2 1 0,4 1-13,2 4 1,6 1-3,0 3-17,5 4-34,2-1 53,-1 5-29,3 2-45,2 4 48,1 3-20,0 3-17,1 0-34,1 0-27</inkml:trace>
  <inkml:trace contextRef="#ctx0" brushRef="#br0" timeOffset="95327.3814">28052 8531 223,'0'0'48,"0"0"-39,0 0 18,0 0-1,0 0-23,0 0-3,0 22 2,-7-10-2,-3 4 32,1 2-10,3-1 10,0 1-7,0 2-18,5 1-7,-1 0 0,0 0 6,1 2-1,-1-4-5,1-1 2,-1-4 1,1-5 0,-1-3-3,1-5 0,1 1 3,0-2 1,0 0-1,0 0 18,0 0 26,0 0-31,0 0 15,0-9-27,0-8 0,3-5-4,6-4 0,3-1 0,-2-2 2,-2 1 5,0 1-7,-3 4 0,-1 2 1,1 4 3,0 1 1,1 1-5,4 1 0,5 2-11,3 2 8,0 1 3,0 3-2,-5 3-3,-1 1 5,0 2 0,7 0 2,8 0 14,10 0-6,13 0 23,5 0-15,5 0 21,-1 0-39,-7 0 7,-10 0-15,-12 5-4,-9 1-77,-12 1-42,-9-1-148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03:11.2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5953 2177 178,'0'0'122,"0"0"-113,0 0-9,0 0 81,0 0 4,0 0-5,0 0-58,0 0 14,10-12 6,-10 8-33,0-1 6,0-3-14,0 3 1,0-6 4,-2-3-5,-5-2-1,1-4 0,-3-3 1,-3-1-5,0-1 4,-3 1-6,-3 1 4,-4 2-23,1 1 23,-4 2-18,-5-1-2,-2 1 20,-5 1-6,2 3 5,0 4 3,2 6-9,-1 4 4,3 0-1,-2 3 6,0 13-6,3 10-3,2 8 3,9 10 4,5 13 2,8 5-7,6 1 8,0-1-4,17-9 3,9-5-4,7-8 2,7-4 2,1-5 0,2-6-3,3-2 3,1 1 0,3-1-1,5 1 2,2 3 18,-3 1-18,-2 6 6,-3-2-2,-13 2 2,-8-2-7,-8-4 0,-10-1 2,-2 0 1,-8-2 5,0 2-5,0-4 16,-11-3-6,-8-5 13,-8-5-10,-10-3 20,-11-7 0,-6 0-32,-3-2 9,-1-10-13,0-2 3,3 1-3,-3 1 0,7 3-14,0 0-14,8 5-35,9-3-59,14-2-113</inkml:trace>
  <inkml:trace contextRef="#ctx0" brushRef="#br0" timeOffset="1368.3473">6321 2704 163,'0'0'0,"0"0"-1,0 0-2,0 0 6,0 0 2,0 0 16,10 4-6,-8-4 32,2 0-23,1 0-2,1 0 9,3 0-5,6-4 15,-2-10-26,5-4 12,3-4-27,-6-2 9,-3 3-9,-3 4 1,-6 3 8,-2 7-5,-1 4-3,0 1 2,0 2 3,0 0-6,0 0-6,0 7-3,0 14 2,-3 7 6,-3 2 1,2 0 0,4-1 0,0-4-1,0-2-1,4-5 0,7-2 2,-1-2-11,3-5 11,-2-3-10,4-4-2,-3-2-13,3 0 17,4-10-12,2-11-29,0-4-13,1 1 16,-2 1 4,-7 5 42,0 3 24,-5 4 45,1 3 0,-1 0-37,0 3-24,3 3-8,1 0-1,4 2-18,-1 0 6,0 0 12,-1 11-11,-1 1 12,-4 0 0,-3 1 1,-3 1 5,0 1-6,1 0 1,-4 2-3,0-1 7,0 0 5,0 0-7,0-3-2,0-5 6,-4-2-5,4-5-3,0-1 1,0 0 0,0-7 7,0-14 15,12-8-20,3-5 1,4-5 1,3 1-4,1 3 0,-1 8-2,-1 7 2,-6 8 16,-3 8 16,-3 4-32,0 0-8,7 9 7,-1 9 2,3 1 1,-1 2 7,2-1-5,0-2 2,-1 0 11,0-3-6,4 1 1,-4-5-9,0-1 1,-3-3-4,0-3-47,-3-4-57,-1 0-43</inkml:trace>
  <inkml:trace contextRef="#ctx0" brushRef="#br0" timeOffset="1607.1852">6609 2463 346,'0'0'11,"0"0"19,0 0-20,0 0-7,0 0-3,0 0-73,-40-7-119</inkml:trace>
  <inkml:trace contextRef="#ctx0" brushRef="#br0" timeOffset="2601.6088">7598 2388 74,'0'0'148,"0"0"-103,0 0 12,0 0-3,0 0-18,0 0-26,-64-8-10,43 28-3,3 8 1,3 7 2,-1 4-9,5 5 9,4 1 0,4-2 0,3-4 5,0-2-5,0-7 0,13-4 4,5-4-15,5-4 10,5-3 0,9-6-1,5-4 2,6-5 19,4 0-15,5-15 5,-2-9-3,1-5 15,0-4-19,-4-5-2,-3-1 3,-10-2 32,-8 1 3,-10 1-23,-12 2 31,-9 3-37,0 4 25,-19 6-9,-4 6-23,-4 6 4,-2 9-4,-4 3-2,1 9 0,-2 22-6,3 13 3,2 9 3,9 0 0,9-4-6,11-2 6,0-9-2,14-9 1,14-3 1,14-11-11,10-7 11,12-7-19,5-1-41,-3 0-84,-8-9-102</inkml:trace>
  <inkml:trace contextRef="#ctx0" brushRef="#br0" timeOffset="4537.9231">12240 1628 248,'0'0'96,"0"0"-19,0 0-5,0 0 7,0 0-55,0 0-20,0-13-8,-3 26-4,-14 18 8,-10 16 2,-4 13 5,-4 10-7,1 9 0,-6 12 2,0 3 7,-7 1 13,-2-5-13,-1-4-4,-1-4 2,3-9-7,5-7 0,7-10 4,10-10-15,6-8-16,6-6-41,4-8-46,2-12-72</inkml:trace>
  <inkml:trace contextRef="#ctx0" brushRef="#br0" timeOffset="5008.0318">11722 1703 450,'0'0'59,"0"0"-59,0 0-13,0 0 13,0 0-16,45 82 16,-20-30 16,3 5-10,5 3 28,3 2 7,3 3-11,4-5-6,-3 0-23,-1-4 26,-3 1-24,1 0-2,-4-3 0,-2-3 4,-4-2-5,-6-4 0,-2-4 1,-2-8 4,-2-5-5,-3-4-3,1-7-25,1-8-88,2-9-66,-3 0-126</inkml:trace>
  <inkml:trace contextRef="#ctx0" brushRef="#br0" timeOffset="5741.111">13487 1533 328,'0'0'122,"0"0"-27,0 0-44,0 0-8,0 0-34,0 0-9,-11 21-10,-8 16 4,-5 18 12,-3 8-6,-1 6 0,2 7 0,-4 2-1,-1 3 7,0 0-8,1 0 2,-1-7 0,1-3-2,1-7 8,0-3-6,-4-3 0,1-5-8,1-4-1,3-7-36,7-5-26,3-7-60,8-10-82</inkml:trace>
  <inkml:trace contextRef="#ctx0" brushRef="#br0" timeOffset="6242.4695">12815 1658 138,'0'0'125,"0"0"-62,0 0-25,0 0-7,0 0 6,0 0-37,29 24 2,-4 6 11,6 7 13,2 1-5,2-2 3,-1-3-18,-1-1-4,-5-2-2,-3 5 2,-4-5 2,-4 1-1,-3 1-6,-1-5 0,-6 0-33,0-1-4,-1-6-68,-3-10-96</inkml:trace>
  <inkml:trace contextRef="#ctx0" brushRef="#br0" timeOffset="6997.7674">14203 1555 213,'0'0'50,"0"0"38,0 0-43,0 0 12,0 0 4,0 0-49,0-16-12,0 22-2,-9 21-1,-7 10 0,-4 12 6,-4 6-2,2 6-1,1 6 2,-5 4 8,-2 8-9,-2 0 0,-3-2 5,2-3 1,-2-8-9,0-3 2,1 2 0,-5-2-1,2-3 1,2-6-26,4-7-9,3-9-52,10-11-31,1-10-19</inkml:trace>
  <inkml:trace contextRef="#ctx0" brushRef="#br0" timeOffset="7483.4176">13724 1590 279,'0'0'109,"0"0"-109,0 0-1,0 0-10,0 0 11,70 107 33,-40-53-23,1 0 37,-1-1-14,3 0-10,0 4 8,0 7-23,-2 6 5,-3 0-12,-3-3 3,-5-7-3,-1-3 4,-2-4-4,-4-6 2,3-4-2,-2-7-1,0-5 0,-1-9 2,-1-5-7,3-10-55,1-7-67,5 0-61</inkml:trace>
  <inkml:trace contextRef="#ctx0" brushRef="#br0" timeOffset="8116.3093">15100 1959 319,'0'0'139,"0"0"-62,0 0-24,0 0-14,0 0 6,0 0-37,-5-14-7,7 8-1,12-3 3,6-3 9,8 2-12,4 2 4,-3 4-10,3 2-8,-5 2-32,-4 0-32,-2 6-65,-7 8-65</inkml:trace>
  <inkml:trace contextRef="#ctx0" brushRef="#br0" timeOffset="8363.7266">15050 2299 119,'0'0'61,"0"0"-48,0 0 12,0 0 58,103-6-32,-67-2-14,-2 3-34,-1 2-3,-4 3-36,-6 0-63,-3 0-30</inkml:trace>
  <inkml:trace contextRef="#ctx0" brushRef="#br0" timeOffset="8965.2331">15974 1988 336,'0'0'0,"0"0"-9,0 0 6,0 0 6,85-11-3,-54 8 5,8-1 23,3 0 27,5-5-25,4 0-5,6-1-15,0-1-9,-2 2-1,-6 2-35,-9 4-68,-13 3-45,-15 0-47</inkml:trace>
  <inkml:trace contextRef="#ctx0" brushRef="#br0" timeOffset="9736.1685">17636 1403 211,'0'0'91,"0"0"-24,0 0-29,0 0-11,0 0-24,0 0-3,-17 3-8,7 22 6,-9 11 2,-4 10 14,-4 10 3,-4 5 6,-6 10 4,-1 3-10,-2 3 20,-1 4-17,3-1 7,2-2 8,3-5-31,4-13-4,2-9 0,2-3 7,0-5-9,1-2 2,1-5-3,4-8-19,6-10-80,6-12-54,7-6-188</inkml:trace>
  <inkml:trace contextRef="#ctx0" brushRef="#br0" timeOffset="10268.7654">17081 1439 144,'0'0'141,"0"0"-81,0 0-60,0 0 0,0 0-2,0 0-3,12 0-9,0 18 14,6 10 0,5 6 29,1 7-10,5 4 13,2 0-4,2-1-26,-2-2 11,-4-3-12,-5-4 3,-4-2 3,-7-3-7,-7-2 6,-4-2-6,0 0-3,0-4-35,-9-8-155</inkml:trace>
  <inkml:trace contextRef="#ctx0" brushRef="#br0" timeOffset="13799.8196">18233 2463 455,'0'0'83,"0"0"-44,0 0-22,0 0 10,0 0-17,0 0-10,0 0 0,0-10 0,0 10-10,0 11 7,-2 14-4,-10 9 5,-10 7-11,-8 4-48,-8-2-29,-4-2-82,-2-5-44</inkml:trace>
  <inkml:trace contextRef="#ctx0" brushRef="#br0" timeOffset="17198.0531">6154 4476 7,'0'0'53,"0"0"-21,0 0 4,0 0-7,-5-77-12,5 67-11,0 3 12,-1 4 53,-1 2 4,1 1-5,1 0-16,-3 0-29,3 0-9,0 0-16,0 0-11,-1 6 5,-1 16-5,-1 12 11,0 15 0,-3 9 4,6 11-3,-3 6 0,3 2 3,0 2-3,0 0 1,3-4-2,9-8 0,1-6 2,2-10-2,5-6 4,-2-9-4,4-4 0,2-8-2,-2-6-1,5-6 3,-3-9 0,4-3 4,2-4-3,2-21-1,-1-9 0,0-9-5,-4-3 4,-5-4 1,-8-1 0,-4-2-1,-2-3 10,-7-1-5,-1 0 1,0 0 10,0-3-12,0 2 2,-4 1-10,-4 5 2,1 9 3,1 12 2,1 15 5,4 8 13,-1 8 27,1 0-47,1 2-3,0 27-16,0 18 19,0 15-5,3 10 5,6 0 0,1 1-3,-1-1 7,-4-5 2,-4-3-2,-1-7-1,0-9 10,0-7-9,0-6-6,0-10 2,0-6 0,0-5 2,0-8 0,0-3-2,0-3 1,0 0 8,0 0 1,0-7-6,0-11-4,0-13-3,5-4-24,6-5 13,3 6-4,2 6 7,-4 9 8,-1 7 3,5 7-2,-1 4 0,6 1-21,6 0 13,1 11 5,3 4 5,1-2 0,-7 0 0,5 1 0,-6-2-1,3-1 2,-2-2-2,-1-2 1,1-2 0,-2-4 0,8-1 1,-1 0-1,3-8 0,1-12 1,-7-6 6,-2-2-5,-7-3 3,-6 3-5,-4 4 10,-6 4-10,-2 4 5,0 3-1,0 6 7,-8 4-11,-3 3 0,-1 0-4,2 0-6,-1 13 5,1 7-16,1 4 16,3 3 2,3-1-8,3-2 11,0-4-4,3-6 4,8 0-9,5-6 0,-1-4 7,7-2-5,-1-2 14,4 0-5,-2-10-2,4-1 0,-5-4-2,3 0 0,-8-1-5,1 3 6,-5 0 1,0 3 0,-2 1 1,0 4 2,0-2-3,3 4 3,4 2-7,-3 1 4,1 0 0,-2 1-2,-3 12 0,-2 1 0,0 4 2,-4 0 0,2 0 11,-4-3-10,-1-4-1,-2-2 10,0-6-10,0-1 2,1-2-2,1 0 1,2-4 20,4-15-21,3-11-9,3-6-10,2 4-9,-1 4 22,0 8 6,-4 8 8,-4 6 23,1 6-4,0 0-27,3 0-6,1 9 6,0 5 1,-2 1 0,2 1-1,0-1 5,-1-1 6,2 0-10,-4-3-1,3 0 0,0-4-6,-2 0-68,1-7-76,-2 0-124</inkml:trace>
  <inkml:trace contextRef="#ctx0" brushRef="#br0" timeOffset="17898.1188">5799 5041 305,'0'0'31,"0"0"-4,0 0-24,0 0 21,0 0 18,0 0-21,-3-30 0,3 27 21,3 0-10,13-3-32,11 0 4,12-1-4,14-2 8,13-3-7,9-5 4,10-5-3,1-4-3,-2-1 1,-11 6-20,-9 7-28,-16 7-47,-17 7-53,-14 0-38</inkml:trace>
  <inkml:trace contextRef="#ctx0" brushRef="#br0" timeOffset="21993.5611">11865 4936 72,'0'0'45,"0"0"-32,0 0-1,0 0 41,0 0-4,0 0 9,0 0 4,45-52-10,-45 52-3,0 0-36,0 0-12,0 0-2,0 0-1,0 7-4,-15 14 4,-6 14-5,-8 13 7,-6 14 4,-4 8 13,-6 8 12,-2 5-27,0 4 31,0 0 1,3-1-19,3 2-1,3-5-9,2-4-5,2-8 0,6-9 7,1-11-21,9-6 10,0-11-52,13-12-24,5-13-144</inkml:trace>
  <inkml:trace contextRef="#ctx0" brushRef="#br0" timeOffset="22456.8024">11367 5073 398,'0'0'55,"0"0"12,0 0-65,0 0 2,0 0-4,0 0-8,22 54 8,11-8 13,1 3 35,1 1-45,-1 4 0,-1 0 13,0-2-16,-2 3 16,6-1-4,-1 0-12,0 4 13,0-5-12,-1-3 4,-2-6-3,-3-7 1,-3-5-3,-3-5 0,-5-6-9,-4-7-3,1-7-72,-1-7-62,0 0-86</inkml:trace>
  <inkml:trace contextRef="#ctx0" brushRef="#br0" timeOffset="23243.0745">12499 4956 252,'0'0'145,"0"0"-39,0 0-14,0 0-22,0 0-66,0 0-4,-16 13-13,16 29 13,0 12-1,0 5 1,0 3 0,0-2 0,1-1 7,5-2 5,0-5-11,0-3 4,0-3-1,0 0-1,0 0-3,-2 2 0,1-2 0,-2-4 1,0-9-1,1-6-10,4-8-20,7-13-89,3-6-46,3-8-70</inkml:trace>
  <inkml:trace contextRef="#ctx0" brushRef="#br0" timeOffset="23844.725">12375 4817 206,'0'0'93,"0"0"-29,39-108-10,-20 80 21,-1 6-25,-1 4-12,-5 9-19,2 8-19,3 1-2,4 11-1,6 18-2,-2 10 3,-2 8 3,-3 6-1,-9 1 6,-4-2-1,-7 1-2,0-4-3,-13-3 0,-9-3-5,-1-5-9,-4-5-11,-1-6 12,3-7 0,4-8 13,6-6 0,4-3 3,4-3 7,7 0-10,0 0 11,0 0-1,0 2-10,6 4-12,13 6 0,13 4 12,2 4 33,2 4-27,1 1 28,-4 6-15,-4 1-15,1 3 11,-7 4-10,2-1 1,-4 1-6,-4-3 1,-3-2-1,-2-5 0,-1-4-40,-2-9-20,-2-7-68,2-9-64,0 0-53</inkml:trace>
  <inkml:trace contextRef="#ctx0" brushRef="#br0" timeOffset="25217.3462">13081 5532 10,'0'0'336,"0"0"-220,0 0-89,0 0-27,0 0-17,0 0 12,10 6-3,-2 4 8,2 6 6,-2-3-2,2 1-3,0 1-1,1-2 2,1 1 2,0-4-1,0-2-3,0-3 0,3-5 2,-5 0-4,0 0 2,-4 0 0,-4 0 16,1 0-16,-3-7 31,0 1-2,0 1-26,0-3 15,0 3-5,0-2-6,0 2-7,0-1 1,0 0-1,2 0 0,-1 0 0,2 2 6,-1-4-2,1 2 17,4-1-7,-1-2-11,1 0 1,2 1-4,-1 0 0,-4 4-3,-1 3 8,-3 1-5,0 0 7,0 0-1,0 0 33,0 0-32,0-2 8,2 2-15,-2 0 9,0 0-10,0 0 2,0 0-1,0 0 3,0 0 2,0 0-5,0 0 0,0 0 4,0 0 4,0 0-6,0 0-2,0 0 0,0 0 5,0 0-5,0 0 0,0 0 0,0 0-1,0 0-3,0 0 1,0 6-8,0 20-15,0 13 24,-2 15 3,-1 1-1,0 4 0,-4 0 2,2-6-2,-5-2 0,-8-3 0,-3 1 0,-4-3 0,-4-3 0,-2-2 0,4-8 5,0-4-11,4-8 6,3-9-4,4-4 0,4-8 2,0 0 2,7-11 0,5-16-16,0-8 14,18-10 1,12-3 1,7 0-1,7 1-3,3 3 3,0 5 1,0 6-35,-2 8-17,-3 2-109,-5 5-94</inkml:trace>
  <inkml:trace contextRef="#ctx0" brushRef="#br0" timeOffset="25981.7298">13855 4865 116,'0'0'44,"0"0"29,0 0-1,0 0 12,0 0 5,0 0-36,0 0 10,-46-39-61,39 39 1,-1 0-3,-3 21-10,0 11 7,2 15 2,-2 10 1,2 10 8,5 4-7,1 0 13,3-2-6,0-1-7,0-4 5,0-4-5,9-4-1,6-3 0,1-3 3,5-5-3,3-3 0,1-9-17,5-9-33,4-15-60,5-9-36,2-9-73</inkml:trace>
  <inkml:trace contextRef="#ctx0" brushRef="#br0" timeOffset="26752.7153">14389 4931 166,'0'0'84,"0"0"-35,0 0 16,0 0-20,0 0 21,0 0 3,-104-77-59,74 77 4,-1 0-12,2 11 8,3 15-16,3 7 6,2 12 0,2 9-1,4 5-2,2 2 2,5 1-2,3-1 3,4-6 8,1-5 0,0-7-2,17-4 2,5-7-4,6-6-1,5-7-3,6-8 3,5-6 2,1-5 0,3-3-5,-2-20 1,-1-4 4,-5-8 4,-4-4-3,-4-5 10,-6-3 9,-3-5-23,-8-1 12,-1 1-9,-8-4 2,-4 1-6,-2-1 4,0 1-5,-18 4 0,-4 6 11,-7 9-11,-2 9 1,-2 9 5,-2 11-6,-3 7 3,-2 0-6,-5 14 2,-1 21-6,0 15 1,7 10 6,11 3 0,14-4-2,14-9 0,0-8 1,22-6-2,11-8 3,6-3-8,6-6-17,4-7-16,3-6-91,-5-6-96</inkml:trace>
  <inkml:trace contextRef="#ctx0" brushRef="#br0" timeOffset="27608.2837">15020 4572 116,'0'0'109,"0"0"-4,0 0-54,0 0-23,0 0-28,0 0 18,-4 0 13,4 0-14,0 0 7,0 0-2,0 0 20,-3-2 6,3 2-28,0-1 24,0 1-18,0 0-10,0 0 3,0 0-14,0 0-5,0 0 0,0 0-2,0 0-4,0 0 5,0 6-8,0 22-2,7 14 0,7 17 10,2 9 1,-1 3 0,-2 2-4,-2-2 4,-2-5 0,-6-1 0,-3-2 4,0-1-4,-9 0 1,-10-3-1,-4-1 3,-2-2 0,-2-2-6,-1 0-1,-2 0-38,-1-2-28,-2-6-92,0-8-45</inkml:trace>
  <inkml:trace contextRef="#ctx0" brushRef="#br0" timeOffset="29428.4274">16099 4750 247,'0'0'137,"0"0"-52,0 0-19,0 0 5,0 0-33,0 0-31,0-3 12,0 3-19,0 0-5,-3 19 4,-16 20-5,-11 15 6,-8 13 0,0 2 1,-2 3-2,1 2 7,-3-2-7,-1 2 1,2-5 0,2-7 0,5-7 0,4-6-3,3-6-13,5-2-36,5-7-34,1-5-28,6-14-59,3-9-46</inkml:trace>
  <inkml:trace contextRef="#ctx0" brushRef="#br0" timeOffset="29914.1482">15698 4752 256,'0'0'53,"0"0"36,0 0-7,0 0-4,0 0-15,0 0-53,-17-16 12,17 16-22,0 0-4,0 22-3,17 17-10,9 14 17,9 6 0,1-2 3,4-3 7,-2-3-5,0-2 0,-5-5 0,-2 2 9,-3-4-12,-3 0-1,-2-1-1,-2-2 2,-3-3 1,-1-4-3,-5-5 0,-2-3-11,-3-6 2,-1-3-29,-1-4-47,-2-4-30,-3-5-146</inkml:trace>
  <inkml:trace contextRef="#ctx0" brushRef="#br0" timeOffset="33874.8647">17366 5096 134,'0'0'109,"0"0"-18,0 0 45,0 0-16,0 0-60,0 0-6,0 0-24,0-35 5,0 34-19,1-2-14,5-1-4,5 1 1,11-1 1,8 1-5,7-1-1,3 1-5,1 1 11,-4 0-15,-1 2 14,-3 0-42,-6 0-2,-5 4-53,-8 9-90,-7 2-40</inkml:trace>
  <inkml:trace contextRef="#ctx0" brushRef="#br0" timeOffset="34106.7057">17442 5251 421,'0'0'138,"0"0"-132,0 0 14,0 0 10,0 0-24,0 0-5,6 0 6,12 0-7,10-7 21,6 1-8,2-1-26,-1 3 9,-1-1-46,-3 3-44,-4 2-96,-5 0-27</inkml:trace>
  <inkml:trace contextRef="#ctx0" brushRef="#br0" timeOffset="34776.7578">18593 4627 422,'0'0'106,"0"0"-11,0 0-75,0 0 4,0 0-13,0 0-11,-8-30-4,6 65-8,2 18 12,-3 12 5,2 7 0,-2 3 5,0-6-3,1-6-2,2-1 9,0-6-14,0-1 0,0-5 0,0-4 2,0-3-6,0-9 4,0-5-14,0-6-1,0-8-49,2-4-41,4-7-90,0-4-70</inkml:trace>
  <inkml:trace contextRef="#ctx0" brushRef="#br0" timeOffset="35356.3074">18535 4686 372,'0'0'32,"0"0"-19,-6-107-7,12 68 0,11 6-12,4 2-3,1 5-5,2 6 9,-1 4 5,-1 7 22,-2 4-7,0 5-11,2 9-4,-1 20-1,-4 13 1,-6 9 0,-6 2 1,-5 5 9,-6-2-6,-16-4 0,-4-6-4,-3-6 4,-4-3 7,0-7-11,2-3-10,2-9-17,6-7-30,4-7 10,5-4 36,3 0 11,5 0 7,3 0 37,3 0 23,0 0-54,0 6-13,8 9-11,15 9 11,7 4 45,7 1 29,5 0-55,0 1 21,3 0-25,-5 5-15,-5-1 12,-7 4-12,-4-2 2,-8-3 2,-4-4-4,-4-3-20,-4-5-61,-4-11-75,0-2-111</inkml:trace>
  <inkml:trace contextRef="#ctx0" brushRef="#br0" timeOffset="36299.2556">19145 5285 38,'0'0'54,"0"0"-5,0 0 13,0 0 9,0 0 4,0 0 36,-46-49-33,45 47-10,1 2-43,0 0-14,0 0-21,0 0 10,0 6-7,0 9 2,5 3 5,5 0 0,0-1 0,1-2 0,4-2-5,1-2 5,3-5 0,8-5-1,5-1 2,2 0-2,3-1 1,-7-8-22,-6-3 10,-10 1 1,-7 4 11,-6 1 7,1 3 5,-2 1 2,0 2-14,3 0-5,-3 6 0,0 20-19,0 11 24,-2 7 0,-11 4 4,-4 3 26,-6 3-19,-4 2 8,-5 0-9,3-6-2,0-7 0,1-8-8,5-9 1,3-8 4,0-6 1,8-8-6,3-4 2,2-1 1,7-20-4,0-12 1,15-7-11,18-8 10,12-3-26,14-2-5,11 2-18,2 9-45,-1 3-42,-5 2-104</inkml:trace>
  <inkml:trace contextRef="#ctx0" brushRef="#br0" timeOffset="38534.4736">19884 4403 264,'0'0'106,"0"0"-27,0 0-14,0 0 0,0 0-40,0 0-9,0 0 2,-3-9-17,-1 12-1,-4 26-9,-7 21 1,-4 20 8,-3 18 1,4 7 6,1 2-1,11-2 1,6-7-5,0-9 1,9-11 2,15-7 0,6-6-1,4-6-8,5-3 4,4-7-2,2-8 2,3-10-82,-2-10-113,2-11-115</inkml:trace>
  <inkml:trace contextRef="#ctx0" brushRef="#br0" timeOffset="39220.7669">20166 4993 501,'0'0'121,"0"0"-121,0 0 0,0 0 2,0 0 1,0 0-1,109-31-2,-76 26 0,-2 2-8,-1 1-5,2 1-13,-3 1-54,1 0-76,-4 0-83</inkml:trace>
  <inkml:trace contextRef="#ctx0" brushRef="#br0" timeOffset="40169.8779">21185 4477 36,'0'0'31,"0"0"12,0 0 10,0 0 14,0 0-49,0 0-15,-73-3 13,39 31 17,-3 12 43,-2 8-46,-2 7 5,4 10-7,6 3-18,5-3 29,8-3-21,11-11 5,7-6-5,0-5-16,9-3 4,13-6 1,8-4-4,7-4 8,8-7-10,9-5 2,3-5-3,-1-6 10,-1 0-7,-10-8 1,-3-8 4,-5-5 22,-4-4-18,-2-4 8,-1-7-16,-3-7-2,-3-2 7,-3-4-9,-5-1 2,-7-3-1,-7 2 6,-2 1-7,-9 1 0,-17 2 0,-5 3-1,-9 4 1,-3 1 0,-2 5-2,-3 9 4,5 10-12,-2 10 10,6 5-3,2 15-1,2 20-4,3 15 7,3 7-2,10 3-1,13-3-3,6-4 7,12-8 0,20-6-2,6-4-6,8-8-1,3-6-5,1-5-58,-4-8-87,-3-8-121</inkml:trace>
  <inkml:trace contextRef="#ctx0" brushRef="#br0" timeOffset="40608.3831">21774 4161 267,'0'0'56,"0"0"15,0 0-26,0 0-36,0 0-9,0 0 0,5 102 4,10-33 39,1 8 2,2 1-11,3-2-31,2-7 16,-3-3-5,-5-4-6,-3-2 13,-6-1-17,-6-5-3,0 0-1,-9-2 6,-12-3-5,-4 1 3,-12-7-1,-8-1 2,-4-6-5,-5-5-21,0-9-83,0-11-187</inkml:trace>
  <inkml:trace contextRef="#ctx0" brushRef="#br0" timeOffset="40909.1918">22319 5202 4,'0'0'0</inkml:trace>
  <inkml:trace contextRef="#ctx0" brushRef="#br0" timeOffset="41657.9491">22317 5198 624,'0'0'0,"0"0"-190,0 0 130,0 0 32,0 0-173,0 0 72</inkml:trace>
  <inkml:trace contextRef="#ctx0" brushRef="#br0" timeOffset="50110.0292">2795 2215 168,'0'0'138,"0"0"-102,0 0-10,0 0 1,0 0 25,0 0 1,0 0-11,0-5 5,0 3-18,0 1-13,0 1-7,0 0-6,0 0-6,0 0 1,0 0 2,0 3-7,0 15-2,-10 9 9,-2 6 0,-3 3 2,0 3-2,2 2 0,-2 3-7,1 0 4,0-2-60,0-3 9,1-3-26,1-4-44,3-4-9,0-5-30</inkml:trace>
  <inkml:trace contextRef="#ctx0" brushRef="#br0" timeOffset="50580.1375">2649 2213 223,'0'0'124,"0"0"-90,0 0-23,0 0-11,0 0-1,0 0-6,0 27 7,0 2 0,3 5 3,8 4-11,4 1 20,1-1-13,2-3 2,1-2-1,-2-3 4,2-5-2,-2-2-2,-1-2 0,1-1-2,-1-1-1,-4-2-38,-2-7-31,-1 1-9,-4-5-29</inkml:trace>
  <inkml:trace contextRef="#ctx0" brushRef="#br0" timeOffset="50880.9559">2527 2537 251,'0'0'93,"0"0"-62,0 0-31,0 0 21,0 0-13,0 0-6,91-71 28,-49 55-18,4 2-4,-1 3-5,-2 2-2,-1 5-2,-2-1-12,2 5-25,-3 0 2,-5 0-60,-1 0 12,-5 0-41</inkml:trace>
  <inkml:trace contextRef="#ctx0" brushRef="#br0" timeOffset="146854.9743">3298 8676 32,'0'0'56,"0"0"43,0 0 0,0 0-10,0 0-15,0 0 12,0 0-33,0-4-28,0 4-25,0 0-4,0 0 2,0 9-8,-6 18 10,-7 9 7,-2 5-7,-1-1 0,2 1 0,2 1 5,-1 2-8,-1 1 3,-2 0-18,2-3-10,0-4-43,2-5-4,1-4-47,4-7 15,1-5-5</inkml:trace>
  <inkml:trace contextRef="#ctx0" brushRef="#br0" timeOffset="147168.5282">3128 8794 211,'0'0'51,"0"0"20,0 0 11,0 0-22,0 0-48,0 0-12,0-11-14,3 26 8,9 10-1,3 3 12,0 2-5,3 0 0,-3 0 3,1 1 2,-2-5-4,2 1-1,-4-1 0,2 0 6,-3-4-11,-2 4 5,-1-5-23,-8 2-60,0-4-50,0-9-62</inkml:trace>
  <inkml:trace contextRef="#ctx0" brushRef="#br0" timeOffset="147422.5519">3013 9098 199,'0'0'107,"0"0"-79,0 0-5,0 0 15,0 0 27,0 0-40,75-77-19,-47 70 9,2 0-15,0 3 0,3 2-4,1 2-13,2 0-8,-2 0-51,0 3 1,-2 4-11,-4-3-61</inkml:trace>
  <inkml:trace contextRef="#ctx0" brushRef="#br0" timeOffset="160925.7244">6770 8631 153,'0'0'54,"0"0"26,0 0 37,0 0-41,0 0-34,0 0 4,0 0 7,0-24-5,0 23-38,0-4-2,-5 0-8,1 0 0,-3 2 3,-4-4-3,-5 1 0,1 1 0,-4-6 6,-1 4-10,-4-3 4,0 1 0,-1 2-2,1 1 0,0 1 2,2 4-1,1 1-6,3 0-1,-1 0 8,-2 0-6,4 10 3,-3 5-25,3 2 18,-1 2-6,3 5 10,5 4-8,2 6 12,7 6-3,1 2 4,0 3-1,12-3-5,9-3 9,7-4-2,5-5 0,1-3-1,1-3 1,-1-2 0,4 0 0,0-3 2,-5 1-2,-2 1 0,-4 0-3,-5-3 7,-7 0-4,-4-1 0,-6-3 3,-5 2-5,0-1 5,-1 3-3,-17-1 0,-4-3 1,-3-2 17,-5-4-17,-3-7 5,-1-1-6,-2 0 7,-2 0-12,2-4 5,2-2-42,3 0-13,2-2-126</inkml:trace>
  <inkml:trace contextRef="#ctx0" brushRef="#br0" timeOffset="162222.5912">7115 9113 66,'0'0'101,"0"0"-93,0 0 11,0 0 5,0 0-16,0 0-6,-3 0 2,3 0-1,0 0-3,0 0 1,4 0 4,11 0 9,0-6 33,9-6-19,1-5-5,1-2-29,-4-4 6,-3 2-26,-5 0 25,-8 5-7,3 0 8,-9 8 5,1 3 3,-1 3 16,0 2 3,0 0-24,0 0-3,-1 15-11,-11 8 11,4 4 0,1 6 1,1-1 13,4-4-10,2-3 4,0-4-8,0-5-4,11-1 2,-2-4 2,4-4 0,1-5 0,2-2 2,2 0-2,3-15 0,1-6-8,-1-4-13,0 1-15,-3 0 36,-3-1 8,-3 2-6,4 0 11,2 4-4,-3 4-5,0 0 3,-3 4-1,0 6-2,-2 2-4,2 3-4,-1 0 4,-1 1-9,-1 11 9,-1 3 6,-4 3-3,0 1 13,-2 2 34,-2-2-24,0-1 12,0-2-21,0 0-11,0-6 2,1-4 0,-1-1-6,0-5-1,2 4-1,-2-4 9,1 0-5,2-12 21,5-14-25,1-2-26,7-5 25,-1 5 1,0 6 0,-1 5-5,-3 8 12,-3 5 14,-2 3-9,3-3-10,7 4-3,2 0 4,0 0-3,3 7 0,-3 1-2,0 5 0,-2 0 2,-1 2 0,0 4-1,-2-1 4,-2 2-3,-1 3 0,-1-10 0,-1-2-6,-2-5-28,2-5-22,0-1-20,1 0-59,-4 0-58</inkml:trace>
  <inkml:trace contextRef="#ctx0" brushRef="#br0" timeOffset="162470.0093">7453 8843 520,'0'0'63,"0"0"-52,0 0-8,0 0-3,0 0-11,0 0-22,-3-19-138,-1 36-32,-2 2 94</inkml:trace>
  <inkml:trace contextRef="#ctx0" brushRef="#br0" timeOffset="163472.7863">8140 8833 212,'0'0'27,"0"0"14,0 0 37,0 0-41,0 0-29,0 0-8,-42 15 0,24 1-7,0 3 7,3 4 0,5 7-4,-1 2 4,4 1-4,7 1 4,0-8 0,3-3-3,16-5-3,5-4 4,4-2-1,5-7 3,3-5 10,3 0 10,2-3 5,4-14-17,6-5 4,0-10-3,6-3-8,-5-1-1,-9-3 0,-10 3 3,-6 4-4,-13 0 2,-9 7 0,-5 4 15,0 3 29,-9 5 0,-9 8-26,-1 5-19,-2 0-3,-3 7-1,2 16 4,-2 8-5,4 4 6,4 1-1,7 2 0,6-5-1,3-2-7,0-5 8,15-5 0,7-3-1,5-4-1,3-3 2,7-7 0,2-3-51,3-1-21,-5 0-142</inkml:trace>
  <inkml:trace contextRef="#ctx0" brushRef="#br0" timeOffset="164556.9688">11500 8274 70,'0'0'37,"0"0"23,0 0 17,0 0-10,0 0-6,0 0-37,-2 0 1,4 0-14,17 0 17,8-1 46,7-8-55,6-2 9,8-3-7,4 0-19,1 0 9,-1 2-11,-6 0 0,0 1-1,-7 4-11,-6 3-29,-5 1-34,-9 0-41,-6 3-17,-10 0-84</inkml:trace>
  <inkml:trace contextRef="#ctx0" brushRef="#br0" timeOffset="164876.667">11840 8210 75,'0'0'129,"0"0"-50,0 0-17,0 0-37,0 0-25,0 0 6,-5 45 8,5-12 28,0 9 0,0 2 13,0 2-36,0-1 2,5 0-8,-3-3-12,0-3 12,-2-2-9,0 0-4,0-8 0,0 3 1,0-5-9,0-1 0,1-2-36,-1-2-22,0-4-67,0-4-22</inkml:trace>
  <inkml:trace contextRef="#ctx0" brushRef="#br0" timeOffset="165272.1845">12436 8425 366,'0'0'101,"0"0"-81,0 0-12,0 0-16,0 0 3,0 0-16,-4-3 16,22 3 3,6 0 2,6 0 0,1-2-13,-4 2-21,-5 0-97,-10 0-67</inkml:trace>
  <inkml:trace contextRef="#ctx0" brushRef="#br0" timeOffset="165457.0907">12413 8607 224,'0'0'58,"0"0"-55,0 0-3,0 0 9,0 0 21,101 5-12,-80-5-13,0 0-3,-3 0-2,1 0-68,-4 0-128</inkml:trace>
  <inkml:trace contextRef="#ctx0" brushRef="#br0" timeOffset="167640.8633">13960 8447 135,'0'0'0,"0"0"-4,0 0 4,0 0 11,0 0 73,0 0-27,64 56 24,-36-53 1,2-1-46,3-2-9,1 0-10,2-8-16,-2-5 6,-3-2 7,-4-5-7,-1-2-6,-4-7 13,-3-3-8,-3-4 5,-8 0-9,-8 3 17,0 1-14,0 5 32,-16 5-36,-3 5 1,-4 6 1,-5 10-3,-7 1 0,-1 18-3,-2 21-2,1 11 2,4 13 1,0 11 2,6 1-1,3 2 1,6-8 0,4-9-1,8-10 4,6-8-9,0-9 6,19-6 0,5-6-1,13-6 5,3-5-4,14-9 0,12-1 3,10-4 3,9-18-6,4-5-16,-1-3-77,-13 0-194</inkml:trace>
  <inkml:trace contextRef="#ctx0" brushRef="#br0" timeOffset="168843.9831">14818 7907 214,'0'0'122,"0"0"-112,0 0 2,0 0-12,0 0 2,0 0-2,20-9 0,-8 3 8,3-2-5,0 0 8,4-3-2,0-1-4,-2 0-5,-3 0 0,-1-3 0,-7 4 5,-1 4 1,-4 2-6,-1 5 17,0 0 44,0 0-8,0 0-50,0 0-3,0 5-6,0 10-11,0 6 15,0-1 2,0 1 0,0-2 2,0-2-2,5-1-3,5 1-6,1-6-47,5-3 12,0-3-9,4-5-36,-4 0-75</inkml:trace>
  <inkml:trace contextRef="#ctx0" brushRef="#br0" timeOffset="169044.5279">14995 7682 428,'0'0'51,"0"0"-45,0 0 5,0 0-11,0 0-20,0 0-91,-13-7-66,8 17 26</inkml:trace>
  <inkml:trace contextRef="#ctx0" brushRef="#br0" timeOffset="169730.5107">15412 7592 333,'0'0'82,"0"0"-61,0 0-21,0 0-2,0 0-12,0 0 14,-11 94 39,2-59 4,-1-1-20,2-2-8,1 0-13,2-3 1,0-3-3,2-2 0,2-1 3,-2-10-4,3-4 1,0-4 0,0-5-33,0 0-18,0-6 47,0-15-2,0-9-65,7-6 46,1-7 19,-2 1 6,-1-3 11,-2 5 10,-2 0 58,5 6-9,-2 5-28,4 6-2,-1 9-37,0 6 15,0 6 2,-1 2-20,3 5 0,7 16-10,-1 10 10,1 6 0,-2 0 1,1 3 3,-3-3-1,0-1-3,-1-1 4,2-5-1,3-3-4,-4-6 1,-1 2 0,-1-5-3,-6-3 3,4-3-52,-1-9-89,3-3-85</inkml:trace>
  <inkml:trace contextRef="#ctx0" brushRef="#br0" timeOffset="170020.2692">15279 7584 441,'0'0'79,"0"0"-14,0 0-43,0 0 2,0 0-12,0 0-5,56-47-7,-24 40 0,8 0 0,3 4-2,3 3 2,2 0-23,-2 0-15,-3 0-43,-8 8 40,-7 2-75,-14 3-59,-10 0 5</inkml:trace>
  <inkml:trace contextRef="#ctx0" brushRef="#br0" timeOffset="170621.923">16036 7442 369,'0'0'55,"0"0"-31,0 0-24,0 0-24,0 0-10,0 0 32,-33 131 2,1-68 12,-5 9-11,-1-5 48,2-1-12,4-3 0,0-3-20,2 2-14,2-3 13,0-2-13,4-9-1,3-4 0,2-8-2,6-9-13,5-9-56,8-9-72,0-9-83</inkml:trace>
  <inkml:trace contextRef="#ctx0" brushRef="#br0" timeOffset="171308.2696">16253 7829 294,'0'0'77,"0"0"-56,0 0-16,0 0-6,0 0 1,0 0 0,-75 89 2,68-56-2,1-2 25,4 1-13,2-2-8,0-4 6,5-4-9,14-4 1,7-7 27,5-6-11,6-5 41,2 0-34,0-14 1,-5-1-8,-6-2-13,-7-1-5,-7 0 3,-4-1-1,-4-6 9,-3 0-11,-3-2-4,0-2-5,-11 1-40,-9-2-1,-6-2 9,1-3 24,-2-1 13,2 3-23,-1 3 6,6 0 15,4 6-1,8 4 4,8 4 6,0 3 26,7-2-29,13 4 8,5 4-8,2 4 6,3 3 4,-1 3 9,0 15-8,-3 7 4,-6 5-15,-2 2 9,-9 2-1,-5 0-5,-4 1 4,0-2 1,-4-1-8,-4-3-50,-1-8-102</inkml:trace>
  <inkml:trace contextRef="#ctx0" brushRef="#br0" timeOffset="173761.1907">18148 7437 483,'0'0'55,"0"0"-30,0 0-9,0 0 4,0 0-1,0 0-19,0-2 0,-2 2 5,-5 0-4,-4 0-2,-4 0-1,-8 0 2,-3 5-5,-7 6 5,2-2-7,5 2 4,1-4-10,4-2 10,6 0 3,0-4 0,5 0-2,4 1 4,0-1-2,3 1 0,2-2 2,1 0 0,0 0-1,0 0 5,0 0 7,0 0-9,0 0 3,0 0-7,0 0 2,0 0-6,0 6-2,0 7 0,0 11 3,0 10 3,7 6 1,2 5 0,1 9-1,-2 1 8,1 5-1,-3 3-7,-2 3 0,1 7 5,1-3-5,-1-2 4,3-6-4,-2-6 0,2 2-4,0 1 4,-3 4 1,-1 5 0,-2 3-1,-1 1 7,2 2-7,0 1 0,2 0 6,-2 2 6,0 3-11,1 1 1,-1 5-2,0-2 12,-1-3-12,1-6 7,-3-7-5,3 1 28,-2-2-27,-1-4 4,0 1-7,0-6 2,0-5-1,0-7-1,0-5 0,0-2 3,0-6 2,0-3-5,0-4 0,0-5 2,0-3 2,2-4-1,-1-4-3,1-4 0,1-1 3,-2-2-6,1-1 3,-1 3 0,2-3 0,-2-1 3,4-1-6,4 0 2,10 0 1,13-1 2,10-13 3,11-4 0,4-3-5,2 0-42,0 3 3,-4 3-11,-1-2-27,-5 4 7,-4 1-35,-3-3-25</inkml:trace>
  <inkml:trace contextRef="#ctx0" brushRef="#br0" timeOffset="175249.6819">18822 7904 129,'0'0'140,"0"0"-138,0 0 0,0 0-2,0 0 26,0 0-19,58 11 44,-37-10-16,-1-1-11,2 0 13,2 0-28,-1 0 28,0 0-2,2 0-29,1-7 6,-3-2-9,4 3-3,-4-4 4,-4 0 3,-3-1-7,-7-2 2,-4-2 3,-4 0 28,-1-3-19,0-2 3,-3 4-6,-9 0-11,-2 6 22,-3 4-22,-5 3 1,-5 3-6,-4 1 1,-2 19 2,0 7 0,-2 6 0,3 10-3,3 3 5,3 8 0,3 5-2,7-5 12,5-7-11,10-7 1,1-8 0,9-5-3,16-1 7,11-8-4,7-8 0,4-4 1,5-6-4,3 0 3,3-11-55,0-15-113,-7-6-266</inkml:trace>
  <inkml:trace contextRef="#ctx0" brushRef="#br0" timeOffset="175754.0501">19317 7535 404,'0'0'46,"0"0"-46,0 0-14,0 0 14,0 0 5,0 0 21,100 0-24,-60 0 3,2 0-1,4-1-4,-1-6-43,1 0-41,-5 4-83</inkml:trace>
  <inkml:trace contextRef="#ctx0" brushRef="#br0" timeOffset="176506.3815">20038 7442 20,'0'0'443,"0"0"-441,0 0-2,0 0-9,0 0 8,0 0-2,1 15 6,2-14-3,0 1 5,0-2-2,3 0 8,6 0 8,2 0 9,5-3 16,1-11-39,0 0 17,-3-4-19,-2 3-1,-6 1 7,-5 2-5,-2 4 2,0 4-6,-2 2 4,0 2 18,0 0-22,0 0-5,0 0 5,0 14-15,0 2 15,0 6 0,0-3 0,0 1 1,0-2 0,0-2-1,0-4 0,0 1-35,8-5-16,6-3-53,5-4-23,-1-1-105</inkml:trace>
  <inkml:trace contextRef="#ctx0" brushRef="#br0" timeOffset="176722.5772">20208 7174 332,'0'0'235,"0"0"-208,0 0-21,0 0-7,0 0 1,0 0-36,-20-23-64,18 23-122,0 4-19</inkml:trace>
  <inkml:trace contextRef="#ctx0" brushRef="#br0" timeOffset="177940.5286">20548 7159 313,'0'0'38,"0"0"-38,0 0-18,0 0 18,-12 84 39,3-52-21,2-2 19,1-1 1,0-1-17,0-2-8,1 0-11,0-3 3,0 0-5,0-5 2,1-4 1,1-7-3,1-4 1,2-1 0,0-2 7,0 0-4,0 0 22,0-15 31,5-9-47,6-8-10,5-3-1,-1 5-5,1 0 2,-1 3 4,-2 8 0,-4 1 1,-2 4 4,-4 3 4,0 1-4,1 1 0,-4 1-2,0 1 26,0-1-24,0-2-1,0 3-4,0 2 6,0 0-8,0 1 3,0 0-1,0 4 12,0 0-9,0-1 8,0 1-4,0 0-4,0 0 6,0 0-9,0 0 0,0 0 0,0 0 3,0 0-5,0 0 2,0 0 0,0 0-1,0 0 2,0 0-1,0 0 0,0 0 1,0 0-3,0 0 2,0 0 0,0 0 1,0 0 1,0 0-2,0 0 0,0 0 0,0 0-1,0 0 1,0 0 0,0 0 0,0 0 0,0 0-1,0 0 1,0 0 0,0 0-7,0 0 2,0 0 4,0 0 1,0 0 0,0 0 0,0 0 0,0 0 0,0 0-1,0 0-17,0 0-9,0 0-11,0 0-12,0 0 32,0 0-21,0 0 39,0 0-1,0 0-10,0 0 5,0 0-98,0 0-80,0 0-30</inkml:trace>
  <inkml:trace contextRef="#ctx0" brushRef="#br0" timeOffset="178335.1213">20608 7146 68,'0'0'81,"0"0"-22,0 0-47,0 0 34,0 0-7,0 0-21,0-13 12,0 13-30,0 5-4,9 13 4,3 9 13,3 7 31,4-3-1,0 1-29,2-4 15,0-4-20,-2-1-3,-2-5-2,-1 0 4,-4-5-6,-3 0-2,0-4 1,-6-3-3,0-2-39,-3-4-29,0 0-35,0-1 25</inkml:trace>
  <inkml:trace contextRef="#ctx0" brushRef="#br0" timeOffset="178642.4557">20381 7066 282,'0'0'96,"0"0"-77,0 0-19,0 0-1,0 0 1,0 0 6,64-3 42,-13 3-10,7-3 10,5-2-36,-3 1 8,-7-1-20,-8-1 0,-6 3-2,-7 1-23,-3 2-36,-7 0-67,-10 0-79</inkml:trace>
  <inkml:trace contextRef="#ctx0" brushRef="#br0" timeOffset="179126.0921">21185 6980 387,'0'0'127,"0"0"-79,0 0-45,0 0-3,0 0-17,0 0 17,-31 75 3,9-28 4,-1 6 0,-1 2 5,-6 2-10,-3-1 1,-2-6-2,1-4 5,-1 0-6,4-5 1,4-2-1,0-7 0,5-1 4,2-9-10,7-5-24,4-7-58,9-10-133</inkml:trace>
  <inkml:trace contextRef="#ctx0" brushRef="#br0" timeOffset="179972.6043">21370 7496 168,'0'0'57,"0"0"-40,0 0-17,0 0 0,0 0 7,0 0 4,-61 103 23,58-79-7,3-2-5,0-3-1,7-1-20,14-5-2,7-1 3,8-5 4,3-2 31,2-5 15,2 0-22,-9 0-21,-7-5-4,-10-3 3,-9-3 1,-5-2 4,-3-4 28,0-4-36,-10-2-5,-8-3 0,-6-2-6,-4-4-3,0-1-16,-1-4-21,4-2 13,7-5-27,6 0 8,11 2 6,1 5 34,7 3 6,8 8 12,-1 6 3,0 8 29,1 7-3,-3 5-2,5 5-33,0 18 0,1 11 9,-3 2 17,-2-1-8,-2-1-12,-5-2-4,0-3 8,-3-1-6,0-3-1,1 3-3,-2-4-94,-1-5-31,-1-5-141</inkml:trace>
  <inkml:trace contextRef="#ctx0" brushRef="#br0" timeOffset="180942.1509">23995 7537 166,'0'0'92,"0"0"-18,0 0 28,0 0-50,0 0-32,0 0-20,-41 6-8,19 23 3,-3 8 4,3 5-2,2 7 3,3-6 0,8-1-2,6 0 0,3-6 2,0 1-3,20-5 8,4-6 0,6-5 2,1-3-5,3-8 22,2-7-20,0-3 33,3-2-9,-1-14-13,1-13 20,-5-2-17,-4-4-6,-6-4 8,-3 0-11,-6-5 20,-8-4-28,-7-2 13,0 2-14,-7 0 11,-11 2-14,-1 9 3,1 2-2,-5 12-10,-3 12-51,-9 11-26,-7 1-50,-10 22-93,-7 7 18</inkml:trace>
  <inkml:trace contextRef="#ctx0" brushRef="#br0" timeOffset="181859.8499">20268 9176 170,'0'0'142,"0"0"-98,0 0-40,0 0-8,0 0 0,0 0 4,-55 77 0,32-27 1,-1 2 3,2 2 4,3-2 24,3-4 6,7-4-27,5-7-4,4-2-7,0-7 3,1-5-5,14-5 2,6-7 0,7-8 38,10-3-10,7-3 20,8-19-26,4-5-13,0-4 3,-2-1-10,-10 0-2,-9-2 3,-10-4 8,-8-3-10,-10-8 9,-7-8 9,-1 0-1,-4-2-16,-17 7-2,-4 12 0,-5 7-2,-1 9-11,-1 6 9,1 7-22,1 10-19,2 1-63,-1 4-32,0 17-48</inkml:trace>
  <inkml:trace contextRef="#ctx0" brushRef="#br0" timeOffset="184289.1214">23404 9306 36,'0'0'100,"0"0"-38,0 0 8,0 0 39,0 0-38,0 0-23,1-10 14,-1 10-47,0 0-3,2 0-12,1 0 1,6 0-7,7 0 9,9-1-3,4-6 0,2-1 6,0-1-2,-2-2-3,0 1 0,0-2 1,-4-3 3,2 0-5,-3 0 0,-2-1 0,-8 3 0,-5 0 1,-9 2-1,0-2 0,0-1 8,-15 2-8,-9 3 0,-6 4 4,-4 5-8,-5 0 2,-4 8 2,-1 13 0,3 9-3,2 11 0,5 7 3,4 3 0,9 0-2,1-1 4,10-10-5,7 1 0,3-8 3,0-3-9,23-1 4,8-7 5,13-5-3,10-8 11,10-9-10,11 0 2,8-12-11,7-13-62,-5-7-130</inkml:trace>
  <inkml:trace contextRef="#ctx0" brushRef="#br0" timeOffset="185031.4571">24018 8887 301,'0'0'44,"0"0"-38,0 0-6,0 0 7,0 0 9,0 0-16,26-3 2,-14-4-2,1-1 0,0-2 0,-2-1 3,1-1-1,-3-3-1,-3 3 5,-2 5 1,-2 0 6,-2 7 15,0 0 27,0 0 7,0 0-52,0 0-10,0 0-8,-2 8 0,-8 9 7,-2 2 2,3 2 0,5-4-1,2-1 1,2 0-3,0-2 2,0 1 0,6-4-8,4-5 3,-1 0-21,6-6-1,3 0-60,4 0-8,4-15-137</inkml:trace>
  <inkml:trace contextRef="#ctx0" brushRef="#br0" timeOffset="185231.8996">24127 8634 433,'0'0'1,"0"0"5,0 0-6,0 0-44,0 0-26,0 0-99,-19 2 12</inkml:trace>
  <inkml:trace contextRef="#ctx0" brushRef="#br0" timeOffset="185896.4491">24487 8622 179,'0'0'106,"0"0"-51,0 0-25,0 0-30,0 0 4,0 0-4,-81 98 17,69-68-8,3-1 1,3-2-3,1-5-5,3 2-2,2-9 0,0-1 2,0-2-1,0-6 0,0 0-1,0-3-2,0-3-19,0 0 15,0-2 6,0-16 21,6-6-17,1-6-4,10-2 0,2-5 2,3 0 1,0 0-3,-5 6 0,-5 8 15,-3 10 26,-7 4 20,-2 6-5,0 3-26,0 0-12,1 0-18,2 5-10,2 18-1,2 10 7,1 3 4,-1 2 2,-1-4-1,2-3 0,-2-2 5,4-6-6,0 0 0,-1-5 1,3-1-7,-3-3 6,3-6-37,0-3-51,0-5-70,0-2-77</inkml:trace>
  <inkml:trace contextRef="#ctx0" brushRef="#br0" timeOffset="186186.7382">24261 8651 129,'0'0'37,"0"0"-14,0 0 45,0 0-48,0 0 15,0 0 11,0 0-30,22 0 14,13 0 40,10 0-20,7 0-27,3 0-17,-4 0-6,0-4 0,-6-1-8,-2 1-22,-6 3-62,-7 0-37,-6-2-53</inkml:trace>
  <inkml:trace contextRef="#ctx0" brushRef="#br0" timeOffset="186672.4736">24940 8581 245,'0'0'95,"0"0"-64,0 0 7,0 0-21,0 0-17,0 0-6,-31 56 6,10-15 20,-3-1-8,-1 6-6,-4-3 17,0 2-23,-1-1 26,1-2-19,6-2-2,2-4-3,4-2-1,3-2 1,3-5-2,3-3-49,7-7-19,1-10-62,0-7-79</inkml:trace>
  <inkml:trace contextRef="#ctx0" brushRef="#br0" timeOffset="187358.6459">25075 8854 207,'0'0'68,"0"0"-68,0 0 0,0 0 40,0 0-19,0 0-4,-54 89 9,47-68-15,2-2 22,4-1-28,1-2 0,0-3-2,3-1 2,14-4-5,3 1 38,7-8-1,3-1 7,1 0-27,0 0-2,-4 0 9,-5 0-23,-8-6 3,-4-1 4,-5-2 18,-2-2 11,-3-5-35,0-4-2,0 1 0,0-7-25,0-1 16,-11 0-31,-4-2-31,-5 4 21,0 0-3,-1 3 29,3 1 18,5 1 6,4 0-1,2-1 1,7 2 0,0 1 0,0 3 5,0 3-4,0 4 1,11 2-1,3 2 16,7 2-13,1 2-3,1 0 2,-1 2 2,-1 11-4,-6 4-1,-2 2 0,-7 2 4,-6 2 0,0 0-4,-2 1 0,-14 1-8,0 1-25,-5-2-90,3-2-125</inkml:trace>
  <inkml:trace contextRef="#ctx0" brushRef="#br0" timeOffset="189346.5263">25680 6954 282,'0'0'61,"0"0"-40,0 0-4,0 0 26,0 0 7,0 0-36,0 0 12,0 0 5,0 0-27,0 0 14,0 0-18,0 0-4,2 0 3,10-2-16,7-4 17,0 1 2,-2-1 7,-2 2-2,-5 1-4,-4 1-2,-1 0-1,1 2-1,-2 0 0,-1 0-3,-3 0-17,0 0 12,0 0-26,0 0 24,0 0 6,0 0-3,0 0 4,0 0 4,0 0 0,0 12-6,0 8 12,0 5-7,0 1 1,-4 2 0,-2 3 1,1 2-1,-1 1 0,3 2 0,2-1 4,1 0-8,0 1 6,0 0-2,0 2 0,0 1 4,0 0-4,6-3 0,1 0 1,2-3 4,2 1-3,-1-5 2,3 0-4,-2 1 2,-2 1-2,3 2 0,-6-2 5,-2 8-3,-1 2-2,-1 1 0,2 6-1,0 1 2,1 1 4,-2 3-3,2 0 15,-2-4 15,0 1-30,0-2 5,-2 1-6,1 0 1,1 2 14,-2 2-8,1 0-5,-2-2-3,0 2 10,0-2-8,0 0 2,0-1 6,0-4 8,-3 4-11,1-1-7,1 3 0,-1-1 0,1-3 3,1 1-3,0 1 1,0-2-1,0-4 3,0-2-3,0-5 0,0-4 3,0-5 2,0-5 2,0-4-7,0-5 0,0-2 3,0-3 0,0 0-3,0 1 0,0-1 0,0-2 1,-2 0-2,2 1 1,0-1 0,-1 1-2,1 1 4,-3 2-2,0 0 0,1 0 3,-2 3-4,1 0 1,1 3 0,0 0-1,0-2 3,2-2-4,-2-2 2,2 0 0,-1-3 2,-2 0-2,1 0 0,1-3-1,1-2 3,-2 2-2,-2 0 0,-4-1 1,-8 3 12,-9 1-7,-13-1-6,-10 1 0,-13 1-6,-7-1 3,1-1-23,1-2-18,3-1-39,2-4-136</inkml:trace>
  <inkml:trace contextRef="#ctx0" brushRef="#br0" timeOffset="190499.0835">25374 6957 22,'0'0'60,"0"0"-48,0 0 18,0 0 0,0 0 21,0 0-4,0 0 0,54-18 12,-42 17-25,0-1-12,0 2-17,2 0-2,2 0-3,6 0 0,4 0 1,7 0-4,5 0 3,1 0-19,-3 0-6,-6 0-32,-10 0 25,-9 0-29,-6 0-11,-5 3 17,0 2-44</inkml:trace>
  <inkml:trace contextRef="#ctx0" brushRef="#br0" timeOffset="210503.8683">7729 12000 41,'0'0'38,"0"0"8,0 0 43,0 0-20,0 0-26,0 0-4,0 0-19,0 0 5,0-8-1,0 8-17,0 0-2,0 0-4,0 0 0,0 0 13,0 0-11,0 0 23,0-3 4,0-1-13,0-1-7,-3-1-9,-3 0 2,-4-3 1,1 2 0,1 1-5,-2-2 1,1 2 0,2 2 1,-4-3-1,1 3 0,-2 1-4,3 0 9,-3 3-8,3 0 3,0 0 0,-3 0-4,2 0-1,-1 2 4,-4 10 1,5 1-9,-3 3 6,2 4 3,5 1 0,-3 2-2,6 3-3,0-4 1,3 2 4,0-6-4,0-1 3,0-2-17,2-3 12,6 0 3,0-3-9,1-1 10,3-3-8,-5 0 10,2-2-6,-1-1-8,2-2 7,2 0 5,0 0 4,3-11 1,6-3-3,-5-2 0,-1-2-4,2 0 15,-4-2-22,-4 1 22,0 2-10,-3-1 6,-3 4-7,0 2 0,-3 0 14,0 3-12,0 0 11,0 4-13,0 0 2,0 3-2,0 2 2,0-2-4,0 2 2,0 0-10,0 0 4,0 7-42,0 9 48,1 4-1,2-1 1,-1 1 2,2-4-2,1-1 0,1-2-1,0-6 0,3 1-2,-2-2-1,2-3-1,1-3-3,1 0 0,3 0 8,2 0 0,-1-11-2,0 1-4,0-4 7,-2 1-1,-1-2 4,-3-2 1,3 2-4,-3 0 2,0 1 2,6 2 8,-3 2-13,2 1 1,0 4-1,2 4-3,-2 1-2,2 0 3,-4 7 2,1 6-3,-2 0 7,-5 2-4,2-1 0,-5-1 0,1 0 5,-4 0-4,0 0-1,0-3 0,0-2 2,0 0-3,0-4 1,0-3 0,1 1 3,-1-2 2,2 0-5,-1 0 16,1-4 14,1-15 14,4-3-42,4-3-1,1 0 8,0 4-8,1 3-1,-1 2 2,2 2-1,-1 3 9,-1 6-10,1 3-1,-1 2-2,4 2-11,1 14 13,-2 5 1,0 2 0,-2 2 6,-1 3 1,2-3-8,-1 1 1,-1-5-2,3-3-3,-2-2-5,2-5-20,2-4-15,2-7-48,-1 0-48,3-10-60</inkml:trace>
  <inkml:trace contextRef="#ctx0" brushRef="#br0" timeOffset="211188.6656">8677 11855 104,'0'0'157,"0"0"-74,0 0-14,0 0-28,0 0-1,0 0-26,-40-42-11,29 42-3,-4 0 0,-3 11-4,-4 13-1,1 6 2,-3 5-3,5 4 5,2 0 1,4-3-3,5-3 1,5-2 0,3-6 2,0-4-4,2-9 3,13-4-13,9-7 11,1-1 2,5 0 1,0-14 1,-2-4 5,0-6-6,-4-1 7,0-3-5,-3 0 3,-3-4 3,-5-3 8,-2-2 29,-2-4-35,-5-2 18,-2-4-15,-2-1-6,0-2 6,0 5 1,-11 2 9,1 4-5,-1 2-17,1 7 14,-2 6-1,3 6-11,3 6 30,0 6-23,5 3 5,-1 1-15,2 2 8,0 0-16,0 13 3,0 26-7,0 19 2,10 24 13,-5 6-4,-2 2 1,5-7 0,2-16 4,3-13-4,5-12 0,2-9-11,2-6-47,0-6 13,-2-4-48,1-11-92,-1-6-153</inkml:trace>
  <inkml:trace contextRef="#ctx0" brushRef="#br0" timeOffset="222761.8508">12453 11268 0,'0'0'84,"0"0"12,0 0 29,0 0-39,-2-78 10,-2 65-1,-1 3-34,4 4-24,-1 1-1,1 3-23,1 2 0,0 0-13,0 4-8,0 23 3,0 16-2,0 11 6,0 8 1,1 0 0,5-2-2,2-2 7,2-3-5,-1-1 0,0-3-2,0-3-6,-2-2-24,0-8-14,0-3-28,-1-11-113,4-15-63</inkml:trace>
  <inkml:trace contextRef="#ctx0" brushRef="#br0" timeOffset="223317.2396">12517 11200 113,'0'0'85,"0"0"-17,-20-97-17,20 65-23,0-1 25,0 1-2,5 1-27,7 2 38,6 4-18,3 2-2,1 5-8,7 3-32,0 10-1,6 5-1,-1 9 1,0 23-5,-4 7 5,-10 8-1,-9 3 0,-11-1 2,0 3-2,-16-5 6,-14-3-6,-3-5 0,-4-6-9,3-7 9,1-5 0,7-9-2,7-6 0,9-4 4,2-2 1,4 0 0,4 0 4,0 0-11,0 0 4,4 11-19,17 7 12,11 7 9,2 3-2,4-1 6,-3 4 3,-2 0-12,-2 1 9,0 1-5,-4-1-1,-4-3 1,-2 3-1,-5-3 0,-4-7-9,-3-4-3,1-10-64,-2-8-71,-1 0-62</inkml:trace>
  <inkml:trace contextRef="#ctx0" brushRef="#br0" timeOffset="224216.5335">13202 11679 201,'0'0'120,"0"0"-78,0 0-29,0 0 8,0 0-12,0 0-5,77-72-5,-56 66 2,-4 2 2,2 0 14,-3 3-13,2 1-2,2 0-2,-5 0 3,2 0-8,-3 9 5,-2 8 0,-8 5-1,-4 5 5,0 8-4,-17-5 5,-10 4-2,-3-1 5,2-7-8,3-1 0,5-9 1,5-7 3,4-5-4,8 1 3,3-5-2,0 0 35,0 0-23,8 0 1,11-3-14,2 3-1,2 0-3,0 13 4,0 14 0,-1 5 1,-7 9 0,-7 2 9,-7 6 7,-1 2-15,-9-2 17,-15-2-19,-4-5 5,-2-7 0,3-7 2,2-8 2,5-9 17,5-10-6,4-1 23,3-12-26,5-13-15,3-4-2,0-6 0,9-1-4,13-5 4,8-1 0,8-1-1,8 1-16,6 1-9,6 5-45,0 2-58,-4 5-102</inkml:trace>
  <inkml:trace contextRef="#ctx0" brushRef="#br0" timeOffset="224871.4554">13990 11035 10,'0'0'290,"0"0"-162,0 0-34,0 0-46,0 0 6,0 0-20,-27-73-28,21 73-6,-5 26-1,-5 23 1,-1 20 0,-2 17 1,4 12-3,0 1 4,8 0 1,4-3 5,3-10-1,0-9-7,16-8 0,8-12 2,1-7-4,2-6 2,1-10-1,4-2-3,4-11-63,7-13-69,8-8-134</inkml:trace>
  <inkml:trace contextRef="#ctx0" brushRef="#br0" timeOffset="225762.7949">14622 11387 124,'0'0'100,"0"0"7,0 0-30,0 0 13,0 0-11,0 0-36,0-36-7,0 36-36,-2 4-8,-2 22-3,-3 7 11,-1 8 4,1-2-1,1-4-2,3-2 2,-1-5-1,2-2-2,2-2 0,-2-4 0,1-5 0,-1-6 1,2-7 1,0 0-2,0-2 7,0-3-7,0-17 3,2-11-2,10-11 1,0 0 2,4-2-5,-2 2 1,-1 3 0,-1 6 3,-3 4-3,-3 6 22,3 9 21,-5 4-39,-1 7 10,0 3-14,5 0-3,3 19-1,5 11-7,1 10 11,0 3 0,-2-4 5,-2-2-8,0-4 3,0-1 0,-3 0 3,2-4 1,-3-4-8,-5-1 3,1-8-31,0-6-5,-1-9-75,-1-1-114,-2-20-58</inkml:trace>
  <inkml:trace contextRef="#ctx0" brushRef="#br0" timeOffset="226079.262">14464 11383 178,'0'0'99,"0"0"6,0 0-11,0 0-4,0 0-36,0 0-45,1-35 5,22 21-14,5 2 8,9 1-11,5-2 6,9 1-3,6-1 2,6 2-2,-2 1-14,-6 2-26,-8 5-47,-9 2-6,-13 1 1,-8 0 10,-7 7-26,-9 8-16</inkml:trace>
  <inkml:trace contextRef="#ctx0" brushRef="#br0" timeOffset="226569.3669">15256 11181 312,'0'0'131,"0"0"-60,0 0-6,0 0-26,0 0-36,0 0-1,-16-3-2,3 31 0,-7 15-12,-5 11 21,-5 8-12,-2 4 6,0 6-2,-3 2 2,1-1 4,4 1-7,3-7 0,2-8 1,4-10 1,3-5-1,2-5 0,4-3-1,3-6-8,3-6-20,6-6-41,0-9-68,3-9-110</inkml:trace>
  <inkml:trace contextRef="#ctx0" brushRef="#br0" timeOffset="227197.8594">15304 11510 304,'0'0'113,"0"0"-80,0 0-33,0 0-7,0 0 7,-30 82 3,29-49-2,1-4 6,0-4-3,1-2-4,10-9 0,3-1 1,3-5 13,5-6-1,5-2 17,6 0 15,3-16-43,1-8 15,2-5-14,-7 2-1,-3 0 2,-10 1 1,-2 2-5,-7 3 0,-5 6 0,-5 3 16,0 6 37,0 2-8,0 4-13,0 0-32,0 0-4,-5 5-7,-2 15 11,-1 8-2,4 1 2,3 7 0,1 6-2,0 6 5,0-1-6,0 0 3,0-3 0,0-6 0,0-7-17,0-5-1,0-7-4,0-5-29,0-5 1,8-6-46,7-3-28,3 0-64</inkml:trace>
  <inkml:trace contextRef="#ctx0" brushRef="#br0" timeOffset="227608.9673">15782 10832 349,'0'0'9,"0"0"63,0 0-72,0 0 0,0 0 3,26 110 51,6-51 27,6 6-45,6 4-3,1 1 17,1 4-36,-8 2 0,-6 1-14,-8-1 4,-14 0 0,-7-2-3,-3 3 1,-10-5 3,-19-1 1,-8 0-9,-14-1 3,-5 1-7,-8-4-14,-4-10-41,-2-12-24,-3-18-78</inkml:trace>
  <inkml:trace contextRef="#ctx0" brushRef="#br0" timeOffset="230540.0606">16996 11631 20,'0'0'129,"0"0"-12,0 0-1,0 0-6,0 0-15,0 0-15,-39-8-35,39 8-9,0-1-11,0-3-23,0 2-4,10-4-11,14-1 13,11 1-3,3-4-4,4 2 5,4 0-23,1-2-6,-1 8-8,-7 2-102,-12 0-65,-14 2-96</inkml:trace>
  <inkml:trace contextRef="#ctx0" brushRef="#br0" timeOffset="230740.6204">16994 11799 187,'0'0'144,"0"0"-130,0 0-8,0 0 2,0 0 17,0 0 23,3 29 0,14-26-1,7-3-15,4 0-30,5 0 5,3 0-7,1 0-112,-6-1-105,-8-1-22</inkml:trace>
  <inkml:trace contextRef="#ctx0" brushRef="#br0" timeOffset="231674.1929">18194 11643 141,'0'0'52,"0"0"-52,0 0 0,0 0 40,0 0-4,0 0 27,79 41 18,-48-39-40,8-2 23,0 0-42,1 0-22,6 0 15,2-7-14,4-7-1,0-1 0,-2-2-1,-4-6 1,-6-3 7,-5-1-6,-9 1 2,-9 4 6,-10 1-9,-7 4 1,0 1 4,-19 3 1,-11 2-5,-9 5 1,-7 6-4,-5 0-1,-7 7 3,-2 16 2,1 7-1,-1 12 10,3 13-8,5 10-3,3 6 0,4 0 4,10-6 3,10-9-3,11-7 1,11-3-4,3-7 0,7-3-1,21-9 0,17-6 3,12-12 13,19-9-15,15 0-1,12-25 0,7-6-30,-5-3-57,-11-3-98,-17 0-145</inkml:trace>
  <inkml:trace contextRef="#ctx0" brushRef="#br0" timeOffset="232280.521">19012 11167 245,'0'0'153,"0"0"-153,0 0 4,0 0 11,0 0 10,0 0 3,108 0-28,-72 0 4,2 0-4,-1 0-47,1 0-80,-5-1-39</inkml:trace>
  <inkml:trace contextRef="#ctx0" brushRef="#br0" timeOffset="233013.7168">19872 10969 174,'0'0'150,"0"0"-119,0 0-3,0 0 10,0 0-12,0 0-23,2 7 8,-2-7 31,0 0-33,1 0-2,5 0-7,2 0 0,5 0 19,6 0 9,4 0-6,-1-7-22,1-7 9,-4 1 1,-6 1-10,-3 1 3,-5 2 7,-3 5-5,-2 2-5,0-1 0,0 3 4,0 0-9,0 0 2,0 10 0,0 10-2,-6 1 7,5 2-4,1-1 2,0-2 0,0-2 0,8 0-2,4-3 1,6-3-10,2-5-35,2-5-24,3-2-64,0 0-37</inkml:trace>
  <inkml:trace contextRef="#ctx0" brushRef="#br0" timeOffset="233236.4005">20063 10659 599,'0'0'50,"0"0"-32,0 0-15,0 0-3,0 0-29,0 0-16,-19-20-81,11 34-19,0 4 27,0-2-89</inkml:trace>
  <inkml:trace contextRef="#ctx0" brushRef="#br0" timeOffset="236006.9585">20503 10793 172,'0'0'85,"0"0"-9,0 0-18,0 0-2,0 0-16,0 0-5,-10-5-22,7 5-13,-5 9-6,1 14 6,-6 8-1,2 6 2,1 3 5,-2 1-1,3-2 1,1-4-6,2-4 0,-1-4 2,3-4 1,-1-4 0,0-5-5,1-5 2,1-3 0,3-4-6,0-2-12,0 0-5,0-3 20,0-11-24,0-5-11,0-6 35,3-1 3,3-2 13,0-4-12,0-1 17,3-1 7,-3-1-22,1 2 29,1 5 4,2 2-10,-1 8 11,-1 4-31,-2 6 9,-1 7-2,-5 1-10,2 0 2,4 0-5,1 14-1,8 13-7,2 9 14,-3 4-6,0 3 0,-2-4 0,-2-3 2,1-3 1,-2-4-3,1-2 0,1-5 1,-2-2-5,3-4 4,-2-5-16,1-5-20,3-6-103,0 0-85</inkml:trace>
  <inkml:trace contextRef="#ctx0" brushRef="#br0" timeOffset="236378.6283">20272 10856 129,'0'0'133,"0"0"7,0 0-79,0 0 2,0 0-58,0 0-5,-1-15 0,26 6 7,9-2 18,9-4 0,7-1-23,9-1 30,6 0-17,-1 2-14,-6 2-2,-9 4-12,-12 3-53,-14 3-47,-11 3-75,-8 0 9</inkml:trace>
  <inkml:trace contextRef="#ctx0" brushRef="#br0" timeOffset="237165.2013">20923 10477 417,'0'0'23,"0"0"99,0 0-97,0 0-2,0 0 9,0 0-32,-8-15 0,17 13-6,20-3 6,15-1 12,11-2-12,6-2 5,2 0 5,0 2 1,-5 4-10,-6 2-1,-4 2 0,-6 0 3,-8 0-2,-7 8-2,-6-2 0,-9 6-13,-8 4 10,-4 10-5,0 10 9,-22 5 8,-15 7-4,-10 3-6,-9 2 2,-7-1 0,-3 3 5,2-4-3,3-3-2,4-5 0,10-2 5,6-6-8,8-6 3,8-5 0,9-5 2,4-7-1,6-3-2,6-4 0,0-4-11,13 1 11,20-2 2,12 0 11,14 0 3,7-2-5,0-7 2,1-2-7,-2 0-5,-6 0 3,-2-1-3,-7 2-5,-12 4-25,-13 3-18,-15 3-28,-8 0-64,-2 0-14,0 0 18</inkml:trace>
  <inkml:trace contextRef="#ctx0" brushRef="#br0" timeOffset="237882.7445">22082 10386 340,'0'0'101,"0"0"-6,0 0-18,0 0-55,0 0-18,0 0-4,-27 32 0,0 15-4,-7 10 6,-4 7-2,-2 6 1,-8 4 2,-5 8 14,-5 4-13,2-1-2,3-3-2,4-8 1,4-7 0,2-3 0,4-7-1,6-5 0,6-7 3,7-11-4,9-8 1,6-8-16,5-7-15,2-11-136,23 0-66</inkml:trace>
  <inkml:trace contextRef="#ctx0" brushRef="#br0" timeOffset="238637.7781">22122 11027 235,'0'0'71,"0"0"-52,0 0-13,0 0 1,0 0-6,0 0 10,-84 83 30,67-54-18,-1 1-10,4-1-13,5-4 12,2-2-11,7-4 7,0-1-3,6-4 8,15-5-12,12-6 19,11-3 40,11 0-31,8-6 8,1-6-34,-6-3-2,-8-2 6,-14 0 1,-9-1-8,-10-1 0,-9-5 2,-7-3 15,-1-2-17,-7-2 0,-17-1-15,-7 0-13,-4 1 21,-1 1-8,4 0 15,0 1-5,5 4 9,7-1-4,3 2 0,8 1 0,9-1 10,0 3-9,15-3 2,13 7-6,5 1 2,3 5 1,3 8 6,-3 3-5,-5 2 5,-5 19-4,-7 6-2,-10 6 0,-8 5 0,-1 1 1,-1 0 1,-17-3 0,-3 2 0,-1-2-2,-2 0-30,0-1-52,0-7-72,2-7-52</inkml:trace>
  <inkml:trace contextRef="#ctx0" brushRef="#br0" timeOffset="240774.5473">22771 11695 296,'0'0'187,"0"0"-123,0 0-37,0 0 17,0 0-37,0 0-7,0 0 0,0-7-14,0 22 14,-6 3-2,-6 3 7,-3 3-3,-1 4-2,-8 2-6,-4 3-68,-5 0-38,-3-3-73</inkml:trace>
  <inkml:trace contextRef="#ctx0" brushRef="#br0" timeOffset="245782.3069">6352 14298 167,'0'0'0,"0"0"0,0 0 1,0 0 49,0 0 1,0 0 29,0 2-20,2-2-35,8 0-11,5 0 0,4-2 3,5-8 3,-1-6-7,2-3 15,-1-4-13,0-2-12,-5-7 8,1-3-6,-4-4 13,-1 2-4,-3-4-10,-3 3 4,-6 2-4,-3-1 2,0 3-6,0 0-4,0 2 4,0 6-1,-7 2 3,1 4-3,-2 2 1,0 4 0,2 5-2,1 6 5,2 3-3,0 0 0,-3 3 6,-2 23-12,-2 10 5,1 15 1,4 8 0,5 9 0,0 5-1,0 4 3,0-1-2,5-8 3,-1-11-2,1-9-1,-1-9 0,2-7 0,-3-1-2,-1-6 4,-1-4-2,-1-3 0,0-4 2,0-7-2,0-2 0,0-5 1,0 2 8,0-2-7,0 0 6,0 0 6,0 0-9,0 0 15,0 0-17,0 0 1,0 0-2,0 0 2,0 0-5,0 0 1,0 0 0,0 0-8,0 0 8,0 0-1,0 0 1,0 0-5,0 0 4,0 0 1,0 0 0,0 0-5,0 0 10,0 0-5,0 0 0,0 0-2,0 0-5,0 0 7,0 0 0,0 0-1,0 0 5,0 0-4,0 0 1,0 0-1,0 0 0,0 0-2,2 0-1,1 0-2,1-15 2,5-9-6,0-7 9,3 0-12,3-2 6,-2 2-27,2 5 17,-4 6-8,-2 9 17,-5 5-1,5 6-1,-3 0-10,8 3 12,3 11 4,4 3 2,3 1 1,-3-2 0,4 0 1,-5 0 3,5-4-4,-1 1 0,1-4 1,-1 0 0,-1 0 2,-1-3 1,5 0-4,1-3 10,-1-1-10,6-2 3,-5 0 0,0-6 8,-2-12-8,-7-2 13,-1-4 16,-6-1-11,-4-1 9,-7 0-22,-1 4-5,0-1 5,0 8-6,-1 3-4,-10 2 2,2 5 0,-4 4-5,5 1 5,-2 0 0,-2 13-5,3 8-18,1 2 23,4 1-8,2-4 7,2-1-3,0-1 0,0-3 2,6-4-1,2-4-10,3-2 7,3-2 6,0 0 0,4-3-2,0 0 5,1 0-3,3-8 0,-5-4 3,2-3-4,-1-3 9,0-5-12,3-2 4,-3 1-7,1 3 5,-5 4-4,-4 7 6,-4 4-8,-3 3 11,0 1-3,0 2 0,-1 0 2,1 0-13,1 0 7,-1 2-4,3 12 6,0 3 2,-2 0-1,1 1 2,-2-2 0,1 1 1,-1-2 1,-1 1-3,-2-2 0,1 0 1,1-6 0,-2 2-1,1-7 0,-1 1 4,0-4-2,0 0-2,0 1 2,0-1 2,0 0 20,0 0-21,0 0 24,0 0-27,0-11 1,0-6-9,0-5 8,0-6-9,5 3 5,5 1-27,2 6 24,0 3-3,0 4 10,-2 5-4,2 2 4,0 4 0,2 0-2,0 0-10,0 7 9,0 11-3,-3 2 6,1 2-1,0-1 3,-4 0-2,2-3 0,-1 0 4,1 0-3,1-2-1,1-3 1,1-3-1,1-3-62,7-7-86,-2 0-164</inkml:trace>
  <inkml:trace contextRef="#ctx0" brushRef="#br0" timeOffset="246502.6122">8001 14170 103,'0'0'123,"0"0"-22,0 0-9,0 0-44,0 0-46,0 0-4,-69-3 2,48 23-2,-1 4-2,4 6 4,0 5 0,6 2-5,2 1 2,7-1 2,3-3 1,0-4 0,6-5-7,12-4 1,2-5 2,5-8 2,6-5 2,6-3 4,2 0 34,0-11-1,0-10 2,-1-4-35,-2-3 10,1-4-10,-4-4-2,-3-3 9,-3-4-8,-8 2-3,-5-1 0,-11 4 6,-3 6 5,0 7-9,-14 7 3,-2 10 31,-2 8-19,-3 0 7,-1 17-24,-2 13 4,1 9-8,4 3 6,5 0-2,7-6 0,7-4-3,0-8-4,7-5 7,10-3 0,8-9-5,10-6 5,7-1-2,7-3-24,0-10-75,-4 0-76,-14 0-152</inkml:trace>
  <inkml:trace contextRef="#ctx0" brushRef="#br0" timeOffset="248692.4727">10852 13463 151,'0'0'62,"0"0"63,0 0-35,0 0-57,0 0-29,0 0-4,-7-5-17,23 5 17,12 0 8,11 0 45,9 0-1,10-3-25,3-7-8,-1-2-4,1 0-10,-1-2-5,-2 4 0,-5-1 1,-6 4-9,-10 2-22,-7 5-45,-9 0-68,-6 0-43</inkml:trace>
  <inkml:trace contextRef="#ctx0" brushRef="#br0" timeOffset="249077.9374">11210 13467 179,'0'0'147,"0"0"-69,0 0-66,0 0 19,0 0-31,0 0 8,-3 25-5,3-4 2,0 7 41,3 5-1,5 2-23,2 0 13,-1 1-19,0 1-8,-3-1 8,4-1-14,-4-2 10,0-3-12,-1 0 0,-2-1 4,-2-2-3,-1 0-1,0-3 0,0-4-6,0-2 0,0-5-48,-1-3-78,-2-7-99</inkml:trace>
  <inkml:trace contextRef="#ctx0" brushRef="#br0" timeOffset="251058.2635">11744 13681 296,'0'0'96,"0"0"-46,0 0 11,0 0-5,0 0-48,0 0-3,57-34 0,-35 28 4,5-1-9,4 2 0,-1 2 1,0 0-7,-2 1-16,-5 2-36,-2 0-28,-7 0-72,-5 3-19</inkml:trace>
  <inkml:trace contextRef="#ctx0" brushRef="#br0" timeOffset="251289.1772">11796 13812 85,'0'0'135,"0"0"-132,0 0-2,0 0 37,0 0-36,0 0 34,35 0 53,-10 0-51,3 0-15,2 0-23,0-5 0,0 0-47,-3-1-111</inkml:trace>
  <inkml:trace contextRef="#ctx0" brushRef="#br0" timeOffset="252263.8858">12829 13684 134,'0'0'154,"0"0"-131,0 0-21,0 0 15,0 0-17,0 0 9,12 14 31,4-13 4,5 1 6,6-2-10,4 0-27,4-2 2,2-8-9,1-4-4,-2 1 15,-4-2-17,-7-1 1,-7 3 6,-2-2-2,-5-1-2,-5 0-2,-3 0 4,-3 0 7,0 2-5,0 2-7,-15 2 0,-6 6-1,-6 4-5,-4 0 6,-6 6-3,-5 14 2,-3 8-20,3 7 18,5 4 1,4 4 2,6 4-1,6 1 1,5-1 0,4-2 0,3-4 6,6-5-7,3-3 2,0-3-1,11-6 4,12-4-2,9-8-2,10-9 7,17-3-2,14-6 2,9-20-7,9-8-10,0-4-67,-3-1-143</inkml:trace>
  <inkml:trace contextRef="#ctx0" brushRef="#br0" timeOffset="264120.6858">13513 13252 17,'0'0'107,"0"0"-40,0 0 19,0 0 18,0 0-5,0 0-16,0 0-4,-26-21-29,24 21-24,2 0-11,-1 0-15,1-2 0,0 2-1,0 0-4,0 0 0,0 0 5,0 0 0,0-1-5,0-1-9,0 0 8,4-4-5,10-5 7,7-1-3,-2-1-15,-1-3 13,-3 4-1,-5 2 14,-4 2-4,-4 4 1,-1 2 3,-1 1 15,0-1-16,0 2-3,0 0 0,0 0-3,0 0-3,0 14-1,0 7 7,0 7 1,6 3 5,1-5-6,4 2 0,2-7 1,-1-1-8,5-6 7,-4-2 0,1-2 0,4-7-12,-1-3 5,3 0-18,2-16-42,-1-6-87,-4-5-147</inkml:trace>
  <inkml:trace contextRef="#ctx0" brushRef="#br0" timeOffset="264329.7049">13637 12935 415,'0'0'124,"0"0"-48,0 0-36,0 0-36,0 0 6,0 0-20,-10-19-5,10 19-47,0 2-104,6 12-52</inkml:trace>
  <inkml:trace contextRef="#ctx0" brushRef="#br0" timeOffset="265094.1349">14172 12954 461,'0'0'55,"0"0"10,0 0-45,0 0 21,0 0-41,0 0-1,-17-7-8,4 37 9,1 4-2,0 3 2,3-3 0,1-1-1,2-4 4,-1-4-5,1 1 2,2-5 0,-4-1 2,6-4-2,1-4 0,1-6 0,0-4 2,0-2-2,0 0 0,0 0 1,0-4 0,0-15 4,1-11-5,12-9 0,1-7-9,0-4 5,2 1-13,-2 3 17,-4 11-5,-1 11 6,-3 8-1,-4 11 4,-1 4 6,2 1-6,5 6-4,3 15-1,4 13-2,5 6 6,-2 0 4,4-2-2,2-7 4,0-1-1,-2-3-4,-1-2-4,-2-3 0,-1-5-6,0-6 3,-3-3-39,0-8-112,-7-1-116</inkml:trace>
  <inkml:trace contextRef="#ctx0" brushRef="#br0" timeOffset="265366.7176">13966 13031 325,'0'0'88,"0"0"-64,0 0 27,0 0 38,0 0-80,0 0-2,80-83 27,-44 64-30,4 4 6,2 5-10,3 6 0,1 4 1,6 0-1,-2 0-10,-3 3-20,-6 6-94,-9 0-53,-5 0-25</inkml:trace>
  <inkml:trace contextRef="#ctx0" brushRef="#br0" timeOffset="265927.4781">14853 12841 357,'0'0'97,"0"0"-58,0 0-21,0 0-9,0 0-2,0 0-7,-56 134 7,15-64 5,-2-3 32,-3 1-18,2-1-13,2 2-7,4-4 0,4-3-10,-1-6 4,4-8 0,6-4-8,4-8-10,6-6-26,9-11-34,6-11-81,0-8-80</inkml:trace>
  <inkml:trace contextRef="#ctx0" brushRef="#br0" timeOffset="266629.4123">14958 13293 194,'0'0'73,"0"0"-36,0 0-26,0 0 11,0 0 1,-82 70-12,71-44 25,4-2 18,2 0-39,5-3 12,0 0-21,0-4-3,15-2-3,0-3 8,6-4-8,4-5 6,4-3 22,3 0 19,3-14-20,-2-3-19,-2-5 4,-6 1-5,-8 0-9,-2 0 2,-11 1 0,-4-1 5,0 0-5,-10-1-3,-8-6-4,-1 0-18,-1-3 19,2-3-31,2 0-3,2-4-30,8 0-17,3 5 56,3 6 21,0 3 10,0 4 33,14 2-8,7 5 21,4 3 1,2 10-25,1 0 1,0 14-21,-5 16 2,-7 8 10,-8 3-10,-8 1-1,0 1 2,-11-2 0,-8-2 0,0-1-2,-1-5-3,-1-3-52,2-7-121,-2-10-129</inkml:trace>
  <inkml:trace contextRef="#ctx0" brushRef="#br0" timeOffset="280124.2967">15951 13639 50,'0'0'107,"0"0"-6,0 0-23,0 0 5,0 0-37,0 0-30,0 0 25,0 0-39,-4 0 0,4 0-2,0 0-10,0 0 6,0 3 0,0 4 4,9-2-5,7 1 7,4-3-2,4-3 0,2 0 6,3 0-4,2 0 0,-1-3 5,1-5-7,0 0 7,-1-2-12,-1 2 8,-7-2-3,1 2 4,-9 0 3,-3 0-7,-7 3 0,-1-2 0,-1 0 41,-2-2-28,0-2-4,0 2 12,0-1-16,-8-3 4,-4 2-9,-4-2 1,-2 3 3,-6 2-4,-4 4-2,-5 4 2,-6 0-3,-2 0 2,-1 14 1,-1 5 0,-1 5-3,2 8 1,1 5 0,5 9 2,8 1 0,8 5 8,4-1 1,10-3-5,4-4-3,2-7 14,8-1-21,20-4 6,12-3 0,17-10 1,17-8 10,12-11-11,11-4 0,5-19 1,0-9-6,-8-3-25,-7 1-101,-19-2-117</inkml:trace>
  <inkml:trace contextRef="#ctx0" brushRef="#br0" timeOffset="282291.6903">16591 13168 321,'0'0'172,"0"0"-97,0 0-50,0 0-25,0 0 0,0 0-6,33-12 11,-9 9-8,3 0 3,6 0 0,2 1-1,1 1-7,2 1-54,-5 0-8,-5 0-72,-9 0-35</inkml:trace>
  <inkml:trace contextRef="#ctx0" brushRef="#br0" timeOffset="282908.8897">17132 13203 187,'0'0'196,"0"0"-191,0 0 28,0 0 21,0 0-21,0 0-33,1 2 11,12-2-4,7-9 1,2-4 0,4-1 1,0-2-7,0 1-2,-7-3 6,-3 0 2,-6 0-7,-6 3 3,-2 2-2,-2 6 31,0 1-26,0 4 15,0 2-22,0 0-9,0 0 7,0 12 0,-8 9 2,2 4 2,3-3 4,3 2-8,0 2 2,0-5 0,3 0 0,8-3 0,5-4-18,-1-7-44,6-7-71,-1 0-46,2-6-58</inkml:trace>
  <inkml:trace contextRef="#ctx0" brushRef="#br0" timeOffset="283096.2348">17376 12911 474,'0'0'120,"0"0"-54,0 0-42,0 0-24,0 0 5,0 0-13,-26-43-9,24 43-45,0 0-66,1 8-147</inkml:trace>
  <inkml:trace contextRef="#ctx0" brushRef="#br0" timeOffset="283912.265">17746 12954 261,'0'0'84,"0"0"3,0 0-12,0 0 10,0 0-63,0 0-15,0-27-7,0 27-21,0 16 20,0 7 1,-1 9 2,-2-2 5,0 3-2,0-3-4,0 0-1,1-1 1,1-2 4,-1-6-5,2-5 0,0-5-4,0-4 11,0-2-8,0-2 1,0-1 0,0-2 9,0-10-5,6-15-8,9-10-3,2-3-6,-1-2 13,-3-1-5,-4 4 5,-2 2 15,-4 7-7,1 10 21,-4 7 12,0 5-22,1 4 5,-1 1-24,3 1-8,2 3 3,2 16-6,5 5 7,2 1 6,1 2-2,2-3 2,1 0 3,-3-3-6,3-3 1,-1-1-7,3-1 3,0-2-40,2-5-6,2-6-99,-3-3-190</inkml:trace>
  <inkml:trace contextRef="#ctx0" brushRef="#br0" timeOffset="284197.4569">17590 12903 174,'0'0'128,"0"0"35,0 0-73,0 0-32,0 0-22,0 0-36,0-24-1,23 19-6,12 1 14,8-3-10,9 2 3,3-3-14,2 4-22,-6-1-85,-3 5-4,-10 0 13,-9 0 36,-7 0 12,-7 0-27</inkml:trace>
  <inkml:trace contextRef="#ctx0" brushRef="#br0" timeOffset="285685.5622">18219 12722 142,'0'0'101,"0"0"3,0 0 16,0 0-47,0 0-41,0 0-14,-4 0-7,4 0-16,0 0 5,0-4-9,15 1 2,5-2 2,6 1 5,2 2 0,2-1 0,3 1 0,5-3 1,7-3-1,8 1 1,2 0 3,0 2-8,-3 2 3,-4 0 1,-8-2 5,-4 3-3,-6-1-2,-2 3 0,-2-1-2,-7-1 2,-4 2 5,-4-1-4,-5 1 5,-2 0-2,-4 0 7,0 0-4,0 0-4,0 0 13,0 0-15,0 0-1,0 0 0,0 0-3,-9 11 3,-8 5 4,-5 10-2,-6 4 2,-5 3 0,-3 5-4,0-1 0,-4 4 0,3-1-2,-4-2 2,2 1 0,0-3-1,1-2 3,2-1-2,3-3 0,4-2 0,5-2 1,9-5-1,5-4 0,5-7 0,2-4-7,3-1 2,0-4 2,0 2 2,19-3 1,11 0 6,10 0 20,8-12-21,6-1 0,4-1 8,3-1 4,-3 2-13,-2 0-2,-10 3 0,-3 2-4,-9 5-3,-7 1-10,-6 2 13,-6 0-27,-6 0-13,-3 0-17,-6 0-49,0 0-16,0 0 29,-10 2-40</inkml:trace>
  <inkml:trace contextRef="#ctx0" brushRef="#br0" timeOffset="288227.6785">19525 12570 16,'0'0'84,"0"0"-39,0 0-2,0 0-9,0 0-17,0 0 2,0 0-11,0-1 20,-8 2-8,-5 13-20,-5 7 12,-5 3-7,0 8-5,-6 10 13,-5 4-12,-3 10 22,-4 6-2,-2 0 0,7 1-1,0-2-15,1 1 6,2 0-11,-3 0 4,-1-2-1,1-4-1,2-7-4,1-5-3,4-5-58,4-6-41,1-7-58</inkml:trace>
  <inkml:trace contextRef="#ctx0" brushRef="#br0" timeOffset="289244.1382">19610 13066 172,'0'0'40,"0"0"-39,0 0 33,0 0-32,0 0-1,0 0-1,-53 25 1,43-8 9,0 1-3,1 0 11,0 4 26,2 1-14,0 2-11,6 0-19,1-1 0,0-2 0,15-2 3,8-2 23,5-6 34,7-6-23,2-6 9,4 0-20,3 0-13,-2-4-3,-1-7-7,-4-3-3,-6-2 0,-7-1 1,-8 1 9,-7-5-10,-6 3 1,-3-5 1,0-4-2,-15 0-6,-10-5-6,-3 1 1,-4-4 4,-2-1-11,-2-2-1,1 0 13,3 2-11,7 0 14,4 3-24,9 3 27,5 2 2,7 5 0,0 3 6,7 4-8,9 4 16,7-1 11,5 6-25,3-2 24,4 6-15,4 3 0,-3 0-11,-2 6 0,-4 12 0,-8 6 0,-9 8 4,-10 5-5,-3 6 1,-3-1-4,-16-3-10,-5-3-14,0-5-31,0 1-12,0-5-63,-1-2-45</inkml:trace>
  <inkml:trace contextRef="#ctx0" brushRef="#br0" timeOffset="292256.1335">12162 15854 305,'0'0'132,"0"0"-37,0 0-16,0 0-13,0 0-54,0 0 7,0 0-18,30-31-1,1 20 1,11 1 4,-1-1-5,-2 6 0,-4 1-11,-7 4 3,-1 0-51,-12 4-91,-12 7-100</inkml:trace>
  <inkml:trace contextRef="#ctx0" brushRef="#br0" timeOffset="292460.9494">12123 16043 113,'0'0'91,"0"0"-88,0 0 39,0 0 46,0 0 7,0 0-52,100-3-5,-66-2-36,2 1-2,2-1-2,0 1-91,-4 1-16,-7 1-147</inkml:trace>
  <inkml:trace contextRef="#ctx0" brushRef="#br0" timeOffset="293320.6891">13409 16034 325,'0'0'99,"0"0"5,0 0-94,0 0-1,0 0-9,0 0 0,2-9-9,8 18 7,4 1 2,5 1 8,6-4 10,2-2-4,3-4 4,3-1-13,1 0-4,0 0-1,2-4 0,0-10 8,0-5-5,2-3-6,-6 1 3,-10-4-23,-5 1-4,-14 1-18,-3 0 38,-3 5 0,-20 2 14,-8 3 7,-9 3 13,-11 7-20,-9 3 9,-5 5-14,-4 18 1,0 11-3,1 12-12,5 8 10,11 9 2,7 3 0,12 1 18,11-6-15,13-2 8,9-6-9,2-6 3,23-5 6,9-8-5,8-10 4,15-11 13,13-13-8,10 0 2,13-19-14,7-15-3,6-9-16,-2-5-109,-8 0-151</inkml:trace>
  <inkml:trace contextRef="#ctx0" brushRef="#br0" timeOffset="294166.5645">13988 15378 211,'0'0'12,"0"0"-12,0 0 0,0 0 0,0 0 13,0 0-4,10 32 16,-1-32 10,5 0-26,4 0 14,1-4-11,2-8-11,0-1-2,-6-4-5,3 0 1,-6 1-5,-4 1 10,-3 6 0,-4 3 5,-1 1 19,0 3 9,0 2-29,0 0-1,0 0-3,-3 17-1,-4 3-8,3 1 16,2 1-7,2-4 13,0 0-4,0 0-6,0-2 0,2-4-2,9 0-1,2-3-1,6-5-2,0-2-50,4-2-59,2 0-73</inkml:trace>
  <inkml:trace contextRef="#ctx0" brushRef="#br0" timeOffset="294351.4672">14128 15146 513,'0'0'13,"0"0"30,0 0-43,0 0 11,0 0-11,0 0-65,-16-12-154,16 15 53</inkml:trace>
  <inkml:trace contextRef="#ctx0" brushRef="#br0" timeOffset="295131.5274">14570 15100 148,'0'0'123,"0"0"-41,0 0-53,0 0-29,0 0 0,0 0 8,-30 87 41,26-53 10,-1-3-5,-1 1-25,0-3-25,3-2 0,-1-2-4,-1-4 0,-1-1 7,0-5-6,-4-1-1,10-7 0,-2-5 4,2-2-8,0 0 4,0 0 0,0-14 5,0-10-3,12-11-2,5-5 0,0-7-16,0 0 13,-1 5-3,-2 9 6,-2 8 4,-3 6 2,-2 6 16,-1 4 9,-4 6-13,-2 2 7,2 1-25,3 0-6,4 11-9,5 14 15,3 3 2,0 3-1,-1 0 1,-1 2 0,-3 0 1,2 0-3,-1-6 0,0 0 1,4-6-4,-4-3 3,2-2-23,-1-7-30,2-3-146,-3-6-23</inkml:trace>
  <inkml:trace contextRef="#ctx0" brushRef="#br0" timeOffset="295462.8984">14298 15152 404,'0'0'74,"0"0"-69,0 0 39,0 0 10,90-29-40,-59 24-14,2 4 14,0-2-17,7 2 3,2 1 0,1 0-4,3 0-6,-1 0-17,0 0-6,-6 0-17,-6 0-34,-5 0-57,-10 0-79</inkml:trace>
  <inkml:trace contextRef="#ctx0" brushRef="#br0" timeOffset="296142.0815">15237 15058 179,'0'0'89,"0"0"39,0 0-45,0 0-11,0 0-63,0 0-9,-38 26-2,16 10 2,-5 13 3,0 6-3,1 7 19,-3 1-16,4-5 4,1-2 2,2-4-8,1-5-1,4-1 0,1-4 2,2-4-3,4-4 1,3-5-29,2-5-37,5-8-94,0-7-73</inkml:trace>
  <inkml:trace contextRef="#ctx0" brushRef="#br0" timeOffset="296909.2422">15328 15474 358,'0'0'69,"0"0"-69,0 0 0,0 0 0,0 0 0,0 0 1,-49 77-2,41-53-4,5-2 5,3-4 0,0 1 0,0-6-12,5-4 11,8-2 1,9-5-3,2-2 7,3 0-5,3-5 2,-3-5 3,-5 1-4,-4 2-14,-7-3 14,-8 1 0,-3-2 8,0 0 31,0-3-8,-5-1-20,-6-2-6,-3 1-5,0-5-6,-4 0-8,2-3-5,-3 1 16,-1-1-8,-1 0 11,-1 4-1,4-4 1,2 0 14,5-1-2,5-4 11,6 5 1,0 0-21,3 4 7,11 5-10,3 3 3,3 2 4,2 7-2,5 3 13,1 0-17,2 7 11,-2 11-12,-3 3 2,-5 2-2,-3 1 0,-10 2 6,-5 2-6,-2 1 0,-2 1 2,-14 0-7,-2-2-23,0-2-53,3 0-18,0-4-109</inkml:trace>
  <inkml:trace contextRef="#ctx0" brushRef="#br0" timeOffset="299960.3681">16213 15519 298,'0'0'91,"0"0"44,0 0-62,0 0-20,0 0-9,0 0-43,0 0-2,-15-22-4,11 36-4,0 19 6,1 14 3,3 11 0,0 0 0,0-1 4,0-1-4,0-4 0,0-3 0,7-4 0,1-2 0,-2-3 0,4-4 0,-2-3-10,-1-5-1,1-3-59,4-9-38,-2-8-65,2-8-39</inkml:trace>
  <inkml:trace contextRef="#ctx0" brushRef="#br0" timeOffset="300592.1776">16129 15498 112,'0'0'23,"-16"-81"4,16 38 3,0-6 2,0-3 6,16 3-30,7 1 80,2 10-9,3 8-24,-1 9 23,0 9-28,1 8-43,2 4-6,3 0-1,1 18 0,-3 10-5,-4 10 9,-12 7-6,-6 5 2,-9-1 0,0-1 6,-19-6-3,-7-4-1,-3-5 4,-1-4-3,2-7-3,8-8 0,4-6 4,7-2-22,4-5 17,3 0 1,2 1 0,0 6-9,0 6 6,0 9-7,13 9 10,7 0 8,7 0-8,4 3 26,2 1-22,2-1-1,2 0 10,-3-1-13,-2-1 0,-2 2 1,-5 0 2,0-6-3,-7-1 0,0-7 0,-6-4-6,0-4-18,-2-7-44,4-3-66,-5-3-31,-2 0-25</inkml:trace>
  <inkml:trace contextRef="#ctx0" brushRef="#br0" timeOffset="301365.6807">16951 15882 247,'0'0'137,"0"0"-26,0 0-37,0 0-47,0 0-10,0 0-17,-3-14-7,19 8 2,8 0 8,4 0-6,1 3 5,0 3-2,-3 0 0,0 0-6,-1 2 6,-4 8-5,-6 3-12,-8 3 9,-7 3-8,0 2 16,-22 3-6,-10-1 6,-5 0 0,3-5 0,4-5 3,7-2 4,7-4-1,10-4-6,3-1 0,3-2-2,0 0-2,6 0-10,16 0 14,3 0 0,1 6 11,3 4-5,-1 4-1,-3 4-2,-2 1 14,-7 5-6,-8 2-4,-8 1-1,0 7 3,-9-2-2,-13 4-1,-1 3 1,-4-2 20,2-4-26,1-5 2,4-5-3,3-11 5,6-9 2,6-3-4,5-13 8,0-13-11,10-7-9,16 0 7,9 0 0,5 0 2,5 0-10,1 1-14,0-1-29,-1 1-29,-3 0-76,-2 3-75</inkml:trace>
  <inkml:trace contextRef="#ctx0" brushRef="#br0" timeOffset="302039.6324">17624 15092 389,'0'0'81,"0"0"-27,0 0 7,0 0-40,0 0-11,0 0-10,-30 0-13,18 36 10,-7 19 6,2 19 1,-1 12 19,8 9-15,4 4 26,6 6-20,0 5-4,0 2 9,10-4-12,10-9-4,5-4-3,12-6 8,5 0-8,12-2 0,2-3 1,7-10 1,6-14 1,9-13-6,11-17-14,10-14-73,0-16-132</inkml:trace>
  <inkml:trace contextRef="#ctx0" brushRef="#br0" timeOffset="302915.3702">18509 15418 351,'0'0'39,"0"0"5,0 0-44,0 0-11,0 0 11,0 0 27,-35 105 14,22-66 9,1-1-28,1-2 15,1-7-33,3 0 5,2-7-8,4-2 0,-2-5-1,1-6 0,2-5 6,0-2-6,0-2 0,0 0 3,0-9 3,5-12-6,7-9-1,4-5-6,-1-5-21,1-3 8,1-2 0,1 1 20,-3 3-9,-1 1 9,-3 8 0,-4 7 1,-4 8 33,-3 5-4,0 6-15,0 5 15,0 1-30,3 10-13,3 23 10,6 9 0,6 6 3,3-2 14,3 1-7,1-2 14,1-2-17,0-4 0,-2-1 9,-1-3-12,-2-5-1,-2-6 0,-4-6-20,-2-9-11,-4-6-78,-4-3-119,-5-3-84</inkml:trace>
  <inkml:trace contextRef="#ctx0" brushRef="#br0" timeOffset="303289.8672">18179 15343 368,'0'0'67,"0"0"-1,0 0-53,0 0 4,0 0-6,0 0-6,100-53 1,-54 46 1,15-1-7,11 5 30,13-1-24,6 4 0,-2 0 1,-7 0-7,-13 7 7,-12 4-7,-11 1-3,-7-2-16,-11 6-62,-7-3-38,-13 2-81,-8 1 6</inkml:trace>
  <inkml:trace contextRef="#ctx0" brushRef="#br0" timeOffset="306548.5797">10615 4352 229,'0'0'97,"0"0"-40,0 0 12,0 0-20,0 0 25,0 0-47,0 0-15,-2-20-11,2 20-1,0 0-1,0 21-10,0 17 11,2 16 3,10 14-2,2 7 0,3 5-1,1 7 5,0 4-10,0 1 5,-3-1 0,1-5 5,1-5-2,0-1-3,1-2 0,-1 0-1,-1 5-1,-4 8 4,0 5-2,0 8 0,-5 1-2,1-3-1,-2-2 3,4-10 0,-1-10 7,-1-12-6,2-14 1,-1-13-2,2-11 5,3-12-16,6-15-55,2-3-125,-1-27-166</inkml:trace>
  <inkml:trace contextRef="#ctx0" brushRef="#br0" timeOffset="308736.6114">10586 4219 57,'0'0'56,"0"0"-33,0 0 1,106-25 26,-73 21-25,3-1-18,4 0 5,5 1 3,4 0-3,2-1 19,1-1-3,0 1-6,-1 1-7,0 1-13,-1 0 10,0 1-12,-4-2 1,2 1 1,1 1 4,-4 1-6,6-1 3,1 1 2,3-1 24,3-1-20,12 0-8,6-1 2,5-2 3,2 0-6,-2-1 0,1 3 3,-1 0 4,-1 1-5,-2 1-2,-5 0 0,-3 1 1,1-1 5,-3 2-3,-4 0-3,-6 0 5,-4 0-3,4 0-4,5 0 1,14 0 1,16 0 1,11 2-1,16-2 0,8 0-1,10 0 5,3 0-4,-4 0 0,-3-5 2,-4 3-5,3 0 4,0-1-1,10-2 0,6-2 1,2-2 0,7 0-1,-3 0 0,-7-2-3,3 3 6,-4-3-4,1 4 1,1-2 0,-7 5-1,-5 0 3,-9 4-2,-7 0 0,-8 0 0,-5 0 0,2 0 0,-2 0 0,1 4 1,0 0-1,-5 3 0,-1 0-1,-3 1 2,-6 1-2,-6 1 1,-3-2 0,-6-1-2,0 3 8,-4-3-9,4-1 3,3 0 0,2-1 2,7-3-2,1 1 0,9-1 0,-1-2 0,5 0-4,1 0 4,-5 0 0,2-2 4,0-2-3,0-3-2,2-1-1,6-1 2,4 0 0,6-1 0,3-6 0,-3 1 0,-1 0 0,-7 2 0,-9 1 0,-9 1 2,-7 2-4,-5 2 6,-1-1-5,-2 1 1,4 1 0,-1-1-1,-2 0 1,-4-1 0,1 1 0,-5 1 4,-1 1-7,-5 1 3,-6 2 0,-4 1 0,-10 1 0,-8 0 0,-6 0-1,-5 0 1,-2 0 0,-1 0 1,-2 0-1,2 0 0,-1 0 1,0 0-1,1 0 0,-7 0 0,0 0-1,-3 0 1,1 0 0,-1 0 0,6 1 0,0-1-3,1 0 6,4 2-3,-4-2 6,0 0-5,-2 1 18,-1 1-19,2-2 3,-1 3-2,0-1-1,-2 0 0,3 4-1,-2-3 0,-2-1-1,-1 1 3,-5-3-1,-4 0 0,-1 0 1,0 0-1,3 0 0,-4 0-2,1 0-3,-2 0 5,-4 0-11,1 0 11,-1 0-22,0 2 17,0 1 2,0 2 3,0 3-3,0 1 4,0 3-1,0 1 0,0 5 3,0 3-4,0 7 2,0 3-1,0 4 0,0 4-4,-3 2 4,-2 4 0,2 3 1,3 4 11,0 5-7,0 0 6,0-1 10,0 1-21,0-5 17,0 0-5,0 0-5,0-2 17,0 1-18,0-1 10,0-2-10,0-2-6,0-5 11,-5 2-7,-2-9 5,1 2 3,-3-3-10,1-3 6,2 0-2,0 1 5,0-3 9,-2 1-16,1 0-4,1-3 0,2-1 8,1-3-11,3-1 6,0-4-3,0-1 0,0 1 2,0-1-5,0 6 3,0-3 0,0 1 3,0 1 0,0-2-2,1 2-1,4-3-16,-1-3 4,1-4-40,1-7-22,0-4-116</inkml:trace>
  <inkml:trace contextRef="#ctx0" brushRef="#br0" timeOffset="310914.8388">11079 6523 125,'0'0'32,"0"0"-32,0 0-1,0 0-1,0 0 1,0 0 2,34-2 1,-22 0 30,4-1 13,1 2 1,8-5-17,5 2-18,6-4 4,8-1-2,6-2 31,8 1-8,0-1-31,0 2 18,-3 1-16,-5 3-4,4-1 5,1 3-5,0-2-1,3 0-2,-1 1 2,8-3 1,-1-1-3,5 1 0,1-3-1,5 2 7,-5-2-8,6 3 4,3-2-2,5 1 60,1 5-33,-2 1-17,-2 2-10,-3 0 4,2 0-5,5 0 1,0 0 0,5 0 0,4 0 2,3 0-2,5-4 0,2-3 3,-7-2-7,-6-1 4,-11 5 0,-7 0 0,-12 2 5,-7 3-6,-6-1 1,-2-3 0,5 3-4,7-1 9,9 0-7,5 0 2,1-1 0,0-1-3,-3 0 3,2 0 0,-2 1 0,-2 0 1,-2-1-2,-3-1 1,-4 0 0,-4 4-7,1 1 6,-7-2-1,3 2-1,-1 0 2,0-2-2,2 0 3,4-4 0,6 3-2,4 0 5,2-2-3,3 1 0,-4-2 0,-1-2-3,2 3 3,-5-3 0,0 3 0,-6 0 3,-4-2-3,-2 3 0,-4-2 0,1 1 0,-1-1 2,1 0-3,0 0 1,-3-2 0,-4 3 2,0-1 2,-3-1 3,-3 1 15,0 2-21,-4 0 9,2-1-8,-2 2 1,0 0 2,1 0-4,-1 3-1,5-3 0,0 0 0,2 1-3,1-2 3,-2 2 0,2 1 2,3-4-1,5 3-1,4-5 0,5 4 0,4 2 0,5-2 0,2 3 1,6 0-5,2 0 8,-2 0-4,2 0 0,-3 0 2,3 0-4,2 0 6,9 0-5,2 0 1,5-2 0,3-1 0,0 1 0,6-3 0,0 3-1,0 2 6,3-1-5,-3 1 0,-2 0 4,-1 0 3,0 0-2,-3 0-5,0-2 0,2-1 2,0 0-6,0 2 6,-1 0-2,-1 1 0,-3-2 1,1 2-1,-5 0 0,0-3 1,-1-1 0,2 2-1,2-3 0,-1 1-1,1-1 3,-1-1-3,-1-1 1,2 0 0,-2 0 0,-5 0 0,-3 2 0,-7-3 0,-5 6 1,-3-1-3,-7 0 4,-2 3-1,-4-2-1,2-1 2,0 1-4,-3 1 2,-1-2 0,-4 1-3,-4-2 3,-3-1-4,-5-1 1,-1 2-2,-3-2-5,-5 1 5,-4 1-10,-7-1 14,-6 2-16,-3 0 17,0 0-2,-5 2-7,-2-1-14,-1 2-53,0 0-1,0 0-19,-8 0-32,-7 0-23</inkml:trace>
  <inkml:trace contextRef="#ctx0" brushRef="#br0" timeOffset="312996.3723">19250 15423 59,'0'0'50,"0"0"1,0 0 2,0 0 57,0 0-35,0 0 29,0 0-31,0-37-27,0 37-22,0 0-21,-4 0 2,-6 5-5,-10 21 0,-9 11-7,-5 14 12,-3 8-5,-5 6 0,2 2 5,-2 1 2,-3-2-4,5-3-3,-2-1 0,4-4 0,2-3 0,4-4 0,6-4 3,0-6-2,3-2-1,0-5-6,-1-2-30,2-7-16,2-3-35,2-10-100,6-11-28</inkml:trace>
  <inkml:trace contextRef="#ctx0" brushRef="#br0" timeOffset="313918.0624">19213 15872 256,'0'0'120,"0"0"-87,0 0-15,0 0-16,0 0-1,0 0 3,-6 58-4,4-36 0,2 4 1,0-3 19,0-2-8,0 0-10,0-5 4,0-2-2,6-4-4,6-2 2,4-5-2,6-3 18,6 0-17,3 0 5,6-8-6,-4-3-1,-2-3-1,-8-3 2,-5 2 0,-6-5 9,-2 1-1,-4 1 0,-3-2-5,-1 7 5,-2 4-5,0 3 0,0 6-2,0-1 16,0 1-15,0 0-2,0 13-11,0 13 11,-6 5 36,1 1-23,4 2 13,-1 1-6,2 0-9,0-1 8,0-1-17,0-1 1,0 1 3,0-3-1,0 0-5,0 0 0,0-1-14,0-5 3,0-3-80,0-7-28,6-10-90</inkml:trace>
  <inkml:trace contextRef="#ctx0" brushRef="#br0" timeOffset="314582.113">19823 15034 469,'0'0'36,"0"0"-36,0 0-26,18 89 26,1-25 28,5 9 20,6 5 10,6 5 3,1-2-47,-1 5 28,-2 3-32,-5 0-8,-7-6 1,-8-5 1,-4-6-4,-9-3 0,-1-1 0,0-2 6,-4 4-6,-19 0 0,-13 4 0,-13-2-39,-12-1 12,-6-5-2,-3-4 14,0 0 1,1-5-109,1-5-115</inkml:trace>
  <inkml:trace contextRef="#ctx0" brushRef="#br0" timeOffset="315900.1981">11221 15263 255,'0'0'130,"0"0"-109,0 0-20,0 0 2,0 0-3,0 0-1,1-9-21,11 9 22,6 0 13,12 0-10,8 0 9,10 0-12,7 0 5,3-7 5,1 0-8,-5 1-2,-4 1 0,-5 3-26,-9 2-14,-8 0-28,-10 0-82</inkml:trace>
  <inkml:trace contextRef="#ctx0" brushRef="#br0" timeOffset="316286.9698">11420 15332 69,'0'0'118,"0"0"-117,0 0 2,0 0-3,0 0 12,0 0 2,0 75 11,0-43 35,0 3-9,0-1-17,0 1 11,0-2-19,0 0-12,0 3 19,0 2-26,0 1 1,0-1-8,0-2 7,0-3-7,-6-1 0,1-2 2,0-6-2,1-5-56,1-8-105,3-11-151</inkml:trace>
  <inkml:trace contextRef="#ctx0" brushRef="#br0" timeOffset="317288.6086">10807 14979 84,'0'0'84,"0"0"-27,0 0 12,0 0-16,0 0 7,0 0-34,0-2-13,0 2-13,0 0-6,0 18 6,0 5 1,0 4 1,0 4-2,0 6 4,6 3-5,2 8 1,2 5 0,-1 4 8,0 0 4,0 3-4,-2-7 9,1 3-15,-1 1 5,-2 3 6,1 2-12,-3 0 0,-2-2 8,1-1-9,1-4 0,-2 6 0,1 1 0,-2 2 1,0 2-1,0 1 14,1 2-4,1 4 28,2 7-19,-4-1-7,2-1 27,-2 0-30,0-3 11,0-1 9,0-3-25,0-7 22,0-5-19,0-8 6,0-2-1,0-7-8,0-6-4,0-5 0,0-5 3,0-3-2,0-8-1,0-5 0,0-1 0,0-5-20,0-4-20,8 0-21,11-20 3,4-9-80,0-9-269</inkml:trace>
  <inkml:trace contextRef="#ctx0" brushRef="#br0" timeOffset="319757.2531">10734 14956 62,'0'0'106,"0"0"-102,0 0 44,0 0 0,0 0-29,0 0 9,61-27-23,-49 25 6,-1 1-8,3-1-3,5-1 25,4 1-16,4-3-2,3-1 1,6-2-4,0 2-2,0 1 13,1 1-10,-3 1 3,0 0 1,1 0-9,1 0 10,1-1-7,3 1 16,-1 0-15,0 0-1,-5 1 0,-1-1 1,-2 3-4,2-1 0,-3-1 2,7 0-3,0 0 3,5-3 1,6 2-3,8-1 4,6 0-5,2 0 2,1 1-1,1-1 0,3 1 0,7-2-1,2-2 1,5 1 0,-2-1 0,-2 3 0,-9 1 0,3 2 0,-8-1 2,-3 2-2,-3 0 0,-2-1 0,-3 1-2,4-4 3,3 1-1,-1 0 0,3 0 5,-1 0-1,-1 1-2,4 0 1,2 0 4,0 1-2,-2-1-2,-4 1-3,-1 1 0,-6 0 2,-2 0 0,-1 0-2,-3 0 0,1 0 7,1 0-7,1 0 0,3 0 3,1 0-6,6 0 9,8 0-9,4 0 3,3 0 0,-3 0 1,-2 0-1,0 0 0,4 0 0,7 0 1,1 0-1,4 0 0,1-2 0,1 2-1,1-1 3,-4 1-2,1 0 0,-2 0 4,3 0-7,2 0 3,-2 0 0,3 0-1,3 0 1,3 3 0,5-3-1,-2 1 2,0 2-3,-1-1 3,-5 2-1,0-1 0,-1 0 4,1 2-7,4 0 3,-3-1 0,-1-3 0,-1 1 1,-2-1-1,1-1 0,-4 0 2,-4 2-6,1-1 4,0 1 0,-2-1 1,1 1 2,0-2-3,0 0 0,3 0 1,-2 0-4,0 0 3,-1-2 0,-2-1-2,5-3 6,0 1-9,1-2 6,-3 3-1,-1-1 0,-3 1-12,-1-2 10,-7-2 0,-2 1 2,1-1-4,2 2 5,3-1-1,1 1 0,-1 0 1,-2-2-3,2 2 2,-2-1 0,0-1-2,-2 2 5,-6 0-3,-4-2 0,-5 2 0,-8 2-1,-3 0 1,-5 0 0,-4 0-1,-2-1 3,-2 1-3,1-1 1,-2 1 0,0-1 0,-1 0 0,-2 0 0,0 0-1,-5 1 10,-4-1-4,-7 2 4,-7 0 9,-1 3 3,-5-1-16,1 1 8,-2 0-13,0 0 7,0 0-11,0 0 7,0 0-3,0 0 0,0 0-5,0 0 3,0 0 2,0 0 0,0 0-10,1 1 11,4 11-1,-4 5 0,-1 1 3,0 3 6,0 3-8,0 3 0,0 2 3,-6 5 5,-2 3-2,3 3-4,1 2-2,1 6 17,1 1-18,2 2 5,0 3-5,0 5 11,0 4-4,6 3-6,3 1 2,4-2 3,3 0 1,0-3-7,4 1 0,0 0 2,-1 1 9,0-2-11,-2-4 0,1-2 4,-3-4 0,-3-5-5,0-2 1,-6-3 0,-1-4 4,-2-2 4,-3-4-8,0-7 0,0 1 3,0-5-2,0 2-1,-5 2 1,-1-1-1,0 4 2,1 1-2,-2 3 0,3 3 0,-2 2 16,0 3-10,-2-1 5,-1-3 1,2 0-6,-1-3 13,-2-3-17,4 3 2,-3-6-3,3 0 6,0-3-7,-3-2 0,5-4 1,-1-1-1,1 1 0,1 0 0,1 1 1,0-6 4,1-1-5,1-1 0,0-5-15,0 0-4,0-3-43,0-3-38,0 0-134</inkml:trace>
  <inkml:trace contextRef="#ctx0" brushRef="#br0" timeOffset="321740.7791">10809 17336 11,'0'0'37,"0"0"10,0 0 24,0 0-17,0 0 2,0 0-4,42-17-20,-28 17-11,3 0-21,10 0 16,1 0-16,6 0 4,4 0 1,3 0-5,1 0 0,1-4 2,-1 2 0,-3 2 7,0 0-8,1 0-1,3 0 0,11 0 1,12-3-1,13-3 7,9 0-7,16 0 19,9 0-16,7 0 1,8-1 11,2-1-10,0 0 29,-2 3-20,-2-3-1,-4 2-3,-3-2-9,5 1 4,1-2-5,2 3 0,0 0 4,-3 3-4,-9 1 0,-7 2-1,-6 0 5,-8 0-7,-4 0 3,-6-1 0,3-4 15,0 0-13,4 0 15,4-1 1,-1-1-16,-1 2 5,-2 2-6,0-2 0,0 2-1,-2 0 0,-1 0 0,2 1 0,-1 0 2,1-1-2,2-2 3,4 0-3,4-1 0,1 4 2,2 0-5,-6 1 5,-3-1-2,-4 1 0,-6 1 0,-6-2-1,-2 2 1,-4 0 0,-3 0 0,-1-2 4,1 1-4,-1-2 0,3 0 2,0 0-2,1 0 0,-5 0 0,-6 3-4,-6-2 8,2 1-5,-2 1 1,7-2-1,3 1-1,0-2 2,1 1 0,-2-1 0,-1 2 3,-2 0-3,-1 1 0,-2-2 0,0 2 0,-1-2 2,0 1-2,1-1 0,2 0 1,4 1-5,2 0 4,2-4 0,-1 2 0,0 0 2,2-1-2,3 2 0,4 0 1,-3 0-2,1-1 1,-2 0 0,1-3 0,0 1 2,-3-1-3,-1-1 1,-3 2 0,-1 1 2,-2-1 0,-2 2-4,4 0 2,-2 0 0,0-2-2,-2 1 2,-3 0 0,0 0 1,-2 0 0,1-2-1,-5 3 0,-4-2 2,-2 2-2,0 0 0,3 0 0,5-1 0,1 1 2,2-2-3,3 1 1,-5 4 0,-2-5 1,1 2 0,-6 2-1,4-2 0,-4 1 0,1 2-1,-2 0 1,-5-1 0,0-1-1,-3 0 2,-2 1-2,2 1 1,0 0 0,6-1 9,0 1-5,-1 0-4,-5 0 0,-6 0 1,-6 0-1,-8 0 0,-4 0-5,-7 0-14,-8 0-133,-10 0-214</inkml:trace>
  <inkml:trace contextRef="#ctx0" brushRef="#br0" timeOffset="329602.3958">21469 15294 68,'0'0'102,"0"0"-4,0 0 37,0 0-17,0 0-58,0 0 19,0 0-44,-30-26-13,28 26-17,2 0 0,0 0-8,0 0 3,0 0-9,0-2 2,12-2-2,14-4 5,8-6 8,11-2-1,3 0 1,4-3 4,1 4-13,-1 5 5,-2 1-7,-6 6 4,-3 0-31,-7 3-20,-6 0-31,-5 0-63,-11 4-22,-9 7-38</inkml:trace>
  <inkml:trace contextRef="#ctx0" brushRef="#br0" timeOffset="329934.4781">21555 15502 157,'0'0'131,"0"0"-55,0 0-1,0 0 25,0 0-45,0 0-50,-16 3-1,16-3-4,0 0-2,0 0-2,12 0 8,7-4 16,13-10 23,6-1-42,5-1 21,7-1-22,-1 2 2,2 0 1,-2 2-3,-6-1-12,-9 3-19,-4 3-17,-6 1-44,-6 0-74,-5-2-16</inkml:trace>
  <inkml:trace contextRef="#ctx0" brushRef="#br0" timeOffset="330390.7437">21858 14961 188,'0'0'73,"0"0"17,0 0 12,0 0-1,0 0-59,0 0-22,-28-20-20,28 20 0,0 0-7,10 0-5,15 1 12,7 8 0,5-1 3,1 4-1,2 1 3,-2 3-5,-2 3 0,-1 1 3,-5 2-4,-7 2 2,-5 2 0,-9 4 8,-7 6-8,-2 9 2,-5 8-3,-19 1 6,-4 2-1,-3-6-4,1-5-1,3-6 1,3-4-1,8-4 0,5-5-30,5-2-82,6-7-123</inkml:trace>
  <inkml:trace contextRef="#ctx0" brushRef="#br0" timeOffset="330938.9971">22637 14966 93,'0'0'212,"0"0"-68,0 0-54,0 0-23,0 0-59,0 0-7,37-34 9,-1 25-4,3 2-1,-2 0-5,3 1 0,2 2 3,0-4-3,1 4-2,0-1-24,-1 2-40,-6 3-42,-9 0-78,-9 0-54</inkml:trace>
  <inkml:trace contextRef="#ctx0" brushRef="#br0" timeOffset="331224.1976">22892 14920 61,'0'0'119,"0"0"2,0 0-35,0 0-63,0 0-6,0 0 14,-36 95-2,35-62 31,1-3-44,0 0-4,0 3-12,0-1 4,0 1-2,1 0 5,1 0-12,1-3 5,0-1 0,-2-4 4,3-2-4,1-3-59,-1-9-66,1-4-153</inkml:trace>
  <inkml:trace contextRef="#ctx0" brushRef="#br0" timeOffset="332635.6423">24169 14867 4,'0'0'38,"0"0"8,0 0 25,0 0-8,0 0-15,0 0-17,-66-54 30,49 49 18,0 4-58,-2 1 37,1 0-49,1 0 1,-3 11-11,0 7 1,2 6 0,-1 4 0,2 7 3,1 4-3,2 4 0,4 3 5,6-1 14,4-2-11,0-3-7,0-6-1,8-5-6,9-3 4,8-7 4,5-7 0,4-6 17,2-6-18,0 0 8,-1-6-7,-6-9-1,-3 0 8,-10 0-9,-9 1 3,-7 3 11,0-5-10,-3 4 0,-17 0-4,0-1 5,-2 6-7,3-2 2,5 5-3,2 1 1,6 2-1,3-2-8,3 3 9,0 0-13,0 0 7,12 0-22,8 0 28,3 0 1,3 0 1,-1 0 5,-2 9-3,-3 2 6,-5 2-8,-1 0 8,-5 5-8,-2 3 0,-3 3 2,-2 5 4,-2 0-3,0-2-6,0-3-11,0-6-45,0-4-6,0-7-65,0-7-110</inkml:trace>
  <inkml:trace contextRef="#ctx0" brushRef="#br0" timeOffset="333237.3146">24518 14876 186,'0'0'147,"0"0"-43,0 0-55,0 0-49,0 0 6,0 0-19,-42 80 21,29-38-8,2-1 14,2-4-2,1-2 9,2-5-20,-2-2 3,4-5-4,-1-2 5,2-1-5,0-3 0,0-9 0,3-1-8,0-7-26,0 0-94,12-7 80,3-14-31,3-4-74</inkml:trace>
  <inkml:trace contextRef="#ctx0" brushRef="#br0" timeOffset="333515.9875">24511 14924 51,'0'0'91,"0"0"-3,10-81 0,-2 66 0,-1 5-29,-1 5-54,0 3 4,-1 2-9,6 2-5,1 19 5,4 5 1,1 3 46,-1 5-22,1-1-4,-1 2 24,-2-4-35,1-4 13,-5-1-9,1-6-11,0 1 4,0-2-6,0 1-1,0-2 0,0 0 8,1-5-22,-2-1-1,-2-2-60,-2-10-108,-6 0-141</inkml:trace>
  <inkml:trace contextRef="#ctx0" brushRef="#br0" timeOffset="333694.402">24484 15121 389,'0'0'28,"0"0"-12,0 0 0,0 0 13,0 0-24,80-36-5,-60 33-50,1 0-87,-2 2-43</inkml:trace>
  <inkml:trace contextRef="#ctx0" brushRef="#br0" timeOffset="334133.2919">24958 14870 288,'0'0'147,"0"0"-69,0 0-37,0 0-19,0 0-22,0 0 0,51-22 28,-20 16-5,2 0-15,0 2-2,3 3-4,1-1-4,-1 2-3,-2 0-42,-4 0-51,-5 0-89,-8 0-36</inkml:trace>
  <inkml:trace contextRef="#ctx0" brushRef="#br0" timeOffset="334375.6749">25163 14837 134,'0'0'174,"0"0"-131,0 0-35,0 0 9,0 0 27,0 0 15,-15 95-39,10-69-1,5-2 10,0 1-28,0-1 4,0 2-2,0-1-1,0 1-2,5-2 0,2 0-14,2-7-64,6-7-100,0-5-73</inkml:trace>
  <inkml:trace contextRef="#ctx0" brushRef="#br0" timeOffset="334808.0051">25518 14867 57,'0'0'109,"0"0"-26,0 0-5,0 0-2,0 0-27,0 0-3,-9-4-45,7 16 6,1 9 36,-1 3 3,2 3-14,-3 0-17,3 0-14,0-1 14,0 0-14,0-3-1,0 0 0,0 1 1,0 0-12,0-1-4,0-4-5,0-2-14,5-7-79,-1-4-39,-1-6-68</inkml:trace>
  <inkml:trace contextRef="#ctx0" brushRef="#br0" timeOffset="335093.2396">25570 14855 347,'0'0'69,"0"0"0,0 0-35,0 0 37,0 0-47,16-81-23,-7 73-1,0 4 5,2-1-8,1 1 3,1 2 0,2 1-3,4-1 3,1 2 0,1 0-7,-4 0-51,-5 12-11,-5 5-55,-6 1-62</inkml:trace>
  <inkml:trace contextRef="#ctx0" brushRef="#br0" timeOffset="335315.4076">25542 14982 19,'0'0'160,"0"0"-70,0 0 56,0 0-21,0 0-59,0 0-40,40-11-15,-10 5-11,1 3 0,0 3 0,-7 0-1,-1 0-66,-7 4-52,-9 6-85</inkml:trace>
  <inkml:trace contextRef="#ctx0" brushRef="#br0" timeOffset="335531.8054">25553 15179 99,'0'0'52,"0"0"-3,0 0 13,0 0-41,0 0-12,0 0 74,29 1 9,-8-1-35,4 0-34,1 0-17,-1-4-3,2-2-3,2-2-34,1 1-35,0 1-56,0-2-104</inkml:trace>
  <inkml:trace contextRef="#ctx0" brushRef="#br0" timeOffset="336772.5341">26704 15120 212,'0'0'101,"0"0"-83,0 0-11,0 0 14,0 0 15,0 0-36,0-3 2,3 0 14,1-1-1,5-3 18,-1 0-25,2-4-2,9 1-6,-2 1 0,2 0 0,-1 3 0,-4 0-5,-5 1 4,1 1 1,-3 1 0,0 0-1,-1 0-12,-3 1 4,0 1-4,-3 1-3,0 0 13,0 0-15,0 6 18,0 10 0,0-1 8,0 2-9,0-2 2,2-5 5,3 3 0,2-3-3,2-2-3,3-4 0,0-1 2,2-3 5,5 0-5,0 0 3,-2-9 1,1-3 0,-5-5-6,-1-2 0,-1-2 2,-2-2 7,-2 4-6,0 1-3,-4 6 0,0 3 2,-1 4 14,-2 2 14,0 3 1,0 0-19,1 0-12,1 0-17,2 6 2,5 8 15,0 1 12,0 1-8,2-1 1,-1 2-5,1-2 7,2-2-7,-3-1 0,-2 1 4,-2 0-4,-3-2 1,-3 4-2,0-4 1,-6 3-25,-9 0-20,-6-5-110,-1-3-77</inkml:trace>
  <inkml:trace contextRef="#ctx0" brushRef="#br0" timeOffset="336988.7087">26834 14850 561,'0'0'39,"0"0"-24,0 0-19,0 0 4,0 0-38,0 0-131,-9 5-9,9 9 45</inkml:trace>
  <inkml:trace contextRef="#ctx0" brushRef="#br0" timeOffset="339264.9714">28090 14962 186,'0'0'178,"0"0"-172,0 0-6,0 0 4,0 0-12,0 0 8,0 0 0,3 3 17,7 0-10,5-2 32,3 4-15,8-5-9,5 0 29,6 0-16,-1-3-22,-2-5 2,1 0-2,-4-2-6,-1 2 0,-7-5 2,-6 5 2,-5-2 3,-9 0-7,-3 1 3,0 0 8,-18-3-11,-9 4 0,-7 0-11,-3 6 8,-4 2-14,-5 0 16,3 0-2,-5 10 3,3 10-8,4 4 9,5 6-1,6 6 3,6 0 8,5-1 0,8 0 7,7-6-13,4-1 8,0-4-5,15-2-8,11-2 11,10-2-11,13-4 19,7-7-19,8-7 1,6 0-1,0-5-20,-1-11-83,-8-2-132</inkml:trace>
  <inkml:trace contextRef="#ctx0" brushRef="#br0" timeOffset="341173.3582">28867 14926 293,'0'0'92,"0"0"-57,0 0 37,0 0-19,0 0-44,0 0-3,0-28 10,0 21 0,-6 3-14,0 1 0,-1 0-2,-7 0 0,1 3-4,-6 0-11,-4 0 7,1 0-2,-2 3 4,2 7 4,2 2 0,1 2-8,5 2 6,2 2 4,5 2-3,4 0-5,3-4 2,0 1 2,3-4-2,9 1 4,6-4-2,0-2 4,1-3 0,3-4 0,1-1 10,-2 0-10,0 0 0,-1-6 0,-3-8 4,-2-1 2,-6 2-6,-2-2 10,-4 0 5,0 1 18,-1 0-17,-2 4-10,1 4 16,-1 1-17,0 5 2,0 0 10,0 0-11,0 0-6,0 0 0,0 0-8,0 14-6,0 7 14,0 8 1,0 2-1,0 4 0,3 3 8,0 1 1,1 0-9,4-2 0,0 3 3,0-3-2,1-2 4,-1-2-5,1-7 0,0-7 1,-2-2-1,-1-7 0,0 0 2,-3-6-2,-1-1 3,-1-3-3,-1 0 0,3 0 3,-3 0 3,0 0-5,1 0 1,2 0 27,2-9-14,1-9-7,3-7-8,1-4 0,4-13 0,4-6 2,0-6-2,1 3 0,0 4-18,-4 4 16,-2 5-7,-3 1 9,-4 2-7,-2-1 6,-1 3-1,-3 1 2,0 4 0,0 4-1,0 2 2,-4 6-1,-1 4 0,1 4 6,1 5-6,1 2 6,1 1-4,1 0-2,0 3-16,0 15 3,0 6 11,0 3 2,0 0-2,6-1 2,3-2 0,3-2-1,3-1 4,0-3-6,2-2 3,1-3 0,0-1 0,1-3 2,1-3-2,1-4 0,1-1 1,-2-1-1,1 0 1,-1 0-1,0-13 8,2-7-3,-1-1-5,-3-3 0,-2 3-6,-3 1-1,-3 2 7,-6 6 0,-1 2-3,0 2 5,-1 2-2,-1 0 4,-1 3-3,0 0 6,0 2-3,0-1-4,0 2 0,0 0-2,0 0-4,0 0-2,0 0 3,3 11-1,3 2 0,4-1 6,1 0-1,5-1 1,1-1-3,2 1 8,1-2-5,1-3 0,-2-3 0,-3-3-1,-1 0 1,-1-5 0,-1-8 6,-2-3-3,-5-1-3,-2 0 0,-4 3 2,0 3 12,0 0-7,0 7 4,0 1 0,0 3-1,0 0-8,0 0-2,0 0-13,2 3 8,2 7-10,6 4 15,2 2 0,6-1-9,6-1 1,2 1-39,2-4-63,-3-4-111</inkml:trace>
  <inkml:trace contextRef="#ctx0" brushRef="#br0" timeOffset="341433.8032">29689 14679 677,'0'0'12,"0"0"-2,0 0-10,0 0 0,0 0-14,0 0-64,-7 0-120,7 0-87,6 0 161</inkml:trace>
  <inkml:trace contextRef="#ctx0" brushRef="#br0" timeOffset="344492.2572">30006 14798 166,'0'0'113,"0"0"-40,0 0-69,0 0 0,0 0-8,0 0-5,0 3 4,0 12 2,3 0 6,5 2 10,3 1 9,1 1-2,6 1 23,1-2-24,-2 0 3,0-4-21,0-1 4,-2-1 3,-3-5-7,-2 1 2,1-5-3,-2-1 9,-2-2-8,3 0 2,-2 0 6,1 0 10,1-3-18,-1-12 10,-1-4-10,-4-2 5,-1-1-5,-1 0-1,-2-1 0,0 2-4,0-1-23,-8 3 4,-1 4-11,-1 3 31,2 3-8,4 4 13,2 2-2,2 3 6,0 0-6,0 0 0,6 0-10,14 0 10,8 0 0,3 0 5,2 0-5,0 0 1,0 0 2,3 0 8,3 3-9,4-1-1,-1-1-1,-5 1 9,-6-1-9,-4-1 0,-6 0 1,-3 0-1,-6 0 9,-3 0-8,-3 0 27,-4 0-13,-2 0 12,0 0-17,0 0-7,0 0 12,0 0-10,0 0-5,0 0 0,-10 7 0,-9 0-5,-5 5 5,-3 3-1,2 0 1,3 1-2,6 3-3,3-3 5,9-1 0,1 1-1,1-3-4,2 0 3,0 1 2,0-4-1,2-3-5,8-3 6,-4-1 0,3 0-2,2-3 4,2 0-2,3 0 0,2 0 2,-1-1 1,0-10-1,0-2-2,-2 0 0,-3-5 1,0 0-1,-6 0 0,-3-2 0,-3 7 7,0 1-1,0 6-6,0 3 2,0 2 0,0 1 8,0 0-10,0 0-6,0 4-7,0 8 3,6 2 5,5-1 4,3 1 1,4-2-4,3 0 10,4-2-6,2 0 0,1-6 3,1-1 0,2-3-2,-1 0-1,1 0 2,-4-9 9,-3-5-11,-5-1 4,-3-4-2,-3-4 25,-3-1-22,-4-6 20,-5-3-15,-1-3-8,0-3 16,0-4-15,-1 1-1,-6 0-2,1-1 3,0 2-3,1 2 0,-3 6 0,1 4-4,1 5 5,-1 3-1,1 4 0,1 7 2,0 2-5,3 7 3,-1-1 0,3 2 1,-1 0-1,1 0-2,0 0-3,-2 11-10,-3 16 14,1 15-1,-2 12 2,0 8-2,2-2 4,2-1-5,2-7 3,0-5 0,7-2-6,7-4 10,5-3-6,-2-5 2,2-6 0,-1-6-3,0-6 3,-3-5 0,-2-2 1,-2-4 3,0-1-4,-1-3 0,0 0 3,3 0 7,2 0-6,2-3-4,1-9 0,0-1 1,-3-4-6,-1-2 5,-3 2-7,-5 3 6,-4 3-10,-2 3 11,0-1 0,-3 2 0,-8 0-12,-3 5 8,1-1-17,1 3 14,0 0-21,6 0 16,0 4-2,6 8 6,0 2 2,0-1-5,0 1 7,8 1-6,1-3 4,4 0 2,1-2-2,2-2-6,-1-2 11,0-2-17,-2 1 11,4-3-4,-4-2 0,2 0 5,0 0 6,-2-2-2,1-9 0,-1-2-37,-4 0 22,-1-1 3,-5 1 14,0 2 10,0 0 2,2 2-1,0 1 12,-2 4-16,-2 1 12,2 2 3,0 1-4,3 0-17,2 0-1,4 0 0,-2 0 0,5 6 0,-3 1 18,3 4-16,-3 1 14,0 1-5,0 1-8,-5-2 6,-1 1-8,-3-1 2,-1-3 5,-2-1-4,0-5-4,0-2 0,0-1 3,0 0 8,0 0-6,1 0 7,-1 0 9,3-2-11,4-15 14,3-6-24,5-2-8,2-1 1,1 5-32,0 1 26,2 7 12,-4 4-3,0 6-1,-3 3 5,-2 0-7,-2 3 4,0 11-8,0 1 9,-3 3 1,2-1 1,1 0 40,4 1-39,2-1 5,1-2-6,4-2 5,-1-1 4,3-2-8,0-3 0,0-3 2,0-2 3,-4-2-6,-2 0 0,-3 0 2,0-13 13,-1-4 12,4-2-19,1-6-8,0-2 0,0-4-6,-1-4-9,-4-2 2,-2-4 11,-7-2-23,-3 0 24,0-2-1,-4 4 4,-11 2 13,0 5 8,2 5 8,2 5 1,5 7-25,2 5 19,1 7-14,2 4-5,1 1 6,-2 0-13,1 0-3,1 0 2,0 19-26,0 16 26,0 12 1,3 5 6,4 4 8,0-1-2,2-3-9,6-4-3,-1-4 4,3-6-2,2-7-1,0-2-1,3-8 0,-1-6-45,6-6 18,6-6-43,1-3-60,-1 0-129</inkml:trace>
  <inkml:trace contextRef="#ctx0" brushRef="#br0" timeOffset="344971.3709">31961 14667 195,'0'0'79,"0"0"-39,0 0-33,0 0 21,0 0 14,0 0-27,78-8 51,-43 7-18,6-1-14,2 2-11,3-1-20,-1 1-2,0 0-1,-6 0-11,-8 0-25,-4 0-63,-10 0-55,-9 0-49</inkml:trace>
  <inkml:trace contextRef="#ctx0" brushRef="#br0" timeOffset="348644.1376">22179 16703 23,'0'0'155,"0"0"-129,0 0 33,0 0 18,0 0-10,0 0-39,0 0 23,0 0 3,0 0-28,0 0-4,0 0-22,0 0 0,4 0 1,13-3 9,5-5-6,1-2-1,0-3 1,3-5 3,-4-2-6,-1-8 1,-3-1-2,-3-2 9,-3-7-9,-5 2 1,-1-4 3,-1 3-1,-2 1-1,-3 0-3,0 0 1,0 4 0,0 2 3,0 6-3,-6 1 0,-5 4 2,2 3 4,-4 5-6,4 1 0,1 3 2,3 2 4,2 4-1,1 1-5,2 0 0,-1 0-2,1 0-7,-2 19-1,-1 16 10,3 12-2,0 7 4,0 5-2,3-1 0,10-1 0,4-1 0,2-3 1,2-6-1,3-5 0,0-6 2,0-9-2,-2-4 0,-1-7 2,1-9-6,-1-5 6,0-2-2,3-2 0,-2-14-1,2-4-4,-6-2 5,1-2 0,-2-1-1,-1-5 6,-4 1-5,-2 0 0,-2 4 1,-3 5-1,-2 5 0,-3 4 0,0 6-1,0 4 8,0 1-6,0 0-1,-2 0-8,-4 15 8,0 8-12,-1 2 11,5 4 0,2-5-2,0-2 0,0-4 3,0-4 0,11-1 0,-2-6-1,3-4-2,1-3 5,2 0-2,4 0 0,-2-9-6,-2-6-13,-6-3 10,-5 0 8,-1-2-1,-3 1 2,0 2 0,0-3-4,-4 4-23,-7 1 16,-1 7 8,-1 2 3,2 5-12,-2 1 20,6 0-8,2 0 0,3 0 5,2 0-13,0 0 3,0 0-2,8 4 2,10 1 10,0-4-4,3 1-1,-1-1 1,-3-1 5,-1 0-5,-4 0 0,-3 0-1,-1 0-17,-7 0 10,-1 0 1,0-1 6,0-5-3,0 1 3,-6-2-3,-6-1 1,2 1 0,-3-4 2,0 4 2,4-1 8,1 2 21,2 2-9,1 1 6,4 3-6,1-2-9,0 2 18,0 0-17,0-3 2,0 3 3,0-2-17,0-1 24,0-2-12,9-8-6,8 3-8,2-2 1,4 3-2,4 0 1,5 2 0,0 0-2,3 1 2,-4 5-5,-1-2 5,-3 0-29,-2 3-2,-4 0-24,-9 0-72,-8 0-25,-4 3-75</inkml:trace>
  <inkml:trace contextRef="#ctx0" brushRef="#br0" timeOffset="349114.2843">22141 16448 306,'0'0'88,"0"0"-84,0 0 1,107-42 50,-60 31-24,7-1-5,0 0-5,2 3-18,-1 0-2,1-3-1,-3 4-5,-5 1-14,-3-1-65,-6 4-48,-8-1-6</inkml:trace>
  <inkml:trace contextRef="#ctx0" brushRef="#br0" timeOffset="350292.311">23891 16191 76,'0'0'91,"0"0"5,0 0-10,0 0-45,0 0 21,0 0-27,-13-41-16,13 42-19,0 19-20,0 8 15,0 6 5,0-3 0,0-1 5,9-1-2,1-6-3,3-2 0,0-6 3,0-4-1,1-4 0,-1-3 1,6-4 1,3 0 4,1-3-6,4-13-1,-3-5 4,-4-4 1,-3 0 0,-5-4-6,-1 0 0,-4 1 1,-1 2 7,-1 5-8,-4 3 5,-1 9 6,0 3 1,0 4 29,0 2-5,0 0-36,0 5 0,-4 16-11,-4 11 11,2 4 0,3 1 7,2 0 0,1-4-4,0-2 5,0 0 2,0-3-7,1 2-3,4 0 0,-1 0 0,-1-4-9,0-3-3,2-8-51,0-3-72,1-10-182</inkml:trace>
  <inkml:trace contextRef="#ctx0" brushRef="#br0" timeOffset="350866.1057">24435 16174 154,'0'0'88,"0"0"-6,0 0-36,0 0-20,0 0-26,0 0 0,-15 24 8,10-8-6,1 1 13,-1 0-4,4-4 0,-1-1 13,1-5-24,1-2 1,0-3-2,0-1 1,0-1-5,12 0 4,6 0 1,6 0 15,-1-4-15,0 2 3,-7 2-3,2 0 1,-3 0-1,3 8 3,-2 5 0,1 0 11,-4 3-9,0-1 4,-2-2 4,-6 4 4,-2-1 24,-3 4-19,0 2 9,-6 3-9,-11 0-20,-4 1 7,-3-2-9,1-4 4,1-2-12,2-7-11,2-1-36,0-4-31,0-6-49,0 0-63</inkml:trace>
  <inkml:trace contextRef="#ctx0" brushRef="#br0" timeOffset="351198.1724">24391 16151 79,'0'0'45,"0"0"50,0 0-7,106-24-16,-72 18-30,-2 3-37,-1 0 5,0 0-6,2 0-3,-1 0 4,-3 0-5,0 0-1,-8 0-27,0 0-26,-9 3-67,-5 0-42</inkml:trace>
  <inkml:trace contextRef="#ctx0" brushRef="#br0" timeOffset="351899.1474">25001 15990 138,'0'0'164,"0"0"-60,0 0-14,0 0-47,0 0-43,0 0-5,-80 23 3,65-4-2,2 4 4,4 0 0,7 0-2,2 0-4,0-5 4,11-1 2,6-4 0,6-4 1,-2-4 7,3-4-8,1-1 11,0 0-10,-2-7 18,-2-7-16,-5-1 3,-6-1 13,-3-2-15,-6-2 33,-1 1-16,0 0-20,-6 1 12,-6 2-13,-3 0-12,0 6-9,-1 6-46,1 4-9,-1 0-79,-4 7-14</inkml:trace>
  <inkml:trace contextRef="#ctx0" brushRef="#br0" timeOffset="370220.368">25531 16610 258,'0'0'162,"0"0"-117,0 0-27,0 0 12,0 0-29,0 0 0,0 0 8,0 0-4,0-3-10,5 3 3,-2 0 2,1 0-1,3 1 4,2 4-1,1-2-2,4 2 12,3-4-12,1 1 2,5-2-2,-1 0 6,0 0 1,0 0-12,-4-8 5,0-3 0,-3 0 4,-2-1-3,-2-1-1,-4-5 0,-1-1 1,-1-2-2,-2-3 1,-3 3 0,0-2-1,0 1 4,-3 1-3,-11-1 0,1 3 3,-6 2-3,0 2 0,2 4 1,-4 3-2,3 2-4,-3 4 3,3 2-7,2 0 2,7 0 1,3 0 4,3 3 2,1 3 0,2 0-22,0 0 20,0 0-1,15-1 3,7-1 2,7-1 1,7-3 13,4 0 2,2 0-11,1 0 17,-4 0-15,-3-6-7,-3 5-2,-2-1 5,-1 2-8,-2 0 3,-1 0 0,-3 0-1,-3 0 1,-3 9 0,-2 5-1,-6 1-3,-2 5 4,-2 1 2,0 1-2,-3 5 17,-2-3-14,2 2 12,-1-2-6,1-5-8,3-1 9,3 0-8,2-2-2,3-4 0,5-3 6,5-3-6,7-6 0,5 0-11,8-2-21,-1-11-101,-4 1-155</inkml:trace>
  <inkml:trace contextRef="#ctx0" brushRef="#br0" timeOffset="371678.3365">26656 16380 45,'0'0'37,"0"0"-2,0 0 35,0 0-47,0 0 33,0 0-5,-79-33-17,68 33 4,-2 0-26,-2 0 19,-1 6-30,-1 15 1,-2 6 11,4 7-9,-1 7 11,5 0-7,7 1 0,1-4 7,3-9-14,0-1-1,7-5 0,8-5-5,3-3 5,2-6 5,3-4-3,3-3 23,0-2-16,4 0 5,0 0-1,-2-10-13,-3-3 11,-3 2-10,-3-4-1,-7-1 14,-2 1-8,-5-5 0,-5-3 0,0-3 8,0-1 2,0-1-14,-5 2-2,-5-1 0,0 4 1,2 8-4,-1 5 3,3 6 0,-1 4-2,2-1-1,1-1 2,0 2-1,4 0-2,0 0-4,0 0 5,0 0-20,0 0 12,4 0-10,5 2 9,1-1 12,5-1 0,2 0 6,5 0 0,0-7-6,1 0 0,-1-4 5,-1-1 2,-1 1-7,-4-1 2,2 2-1,-8 0 6,-2 3-2,-4-2 9,-4 2 8,2-4 7,-2 1-21,1-1-2,-1-5-6,0 2 1,0-1-1,0-2 0,0 2 1,-3-4-1,-1-1 1,-1-3-3,4-2 2,-2 1-1,3 0 1,0-2 1,-2 4-1,2-1 9,0 2-6,0 3 27,0 2-18,0 0-7,0 3 11,0 4-12,0 1-4,0 3 0,0 4 6,0 1 11,0 0-17,0 0 1,0 14-5,5 22-18,8 15 22,2 13 0,3-3 3,1-2 17,2-6-18,0-7 2,0-2-4,1-4 7,2 0-7,0-5 0,2-1 1,2-6-4,2-5-2,1-6-20,-1-4-7,0-7-41,-2-4-7,0-2-105,-4-2-97</inkml:trace>
  <inkml:trace contextRef="#ctx0" brushRef="#br0" timeOffset="372079.4123">26750 16177 336,'0'0'163,"0"0"-77,0 0-21,0 0-56,0 0 13,0 0-14,49-50-8,-22 41 19,9 0-16,12 0-3,7 0 0,3 3 0,4 0-1,-4 2 1,1-1-2,-5 5 2,-5 0-52,-9 0-45,-13 0-47,-10 6-83</inkml:trace>
  <inkml:trace contextRef="#ctx0" brushRef="#br0" timeOffset="373595.5437">27726 16368 45,'0'0'72,"0"0"-33,0 0 66,0 0-41,0 0-8,0 0-11,-36-45-11,21 42 8,-3 3-31,-4 0-11,-1 0-7,-5 16 7,-3 4-4,2 4 4,2 5 0,4-4 0,0-1-1,7 0-1,3 2 2,4-4 0,6 4-5,3-2-1,0-1 6,3-4-3,14-4 0,3-4 3,5-3 4,7-7-2,0-1 6,4 0 2,1-4-10,-4-12 0,-3 0 0,-7-4-3,-6-1-4,-8 0 7,-2 2 4,-3-1-1,-3 3 39,-1 4-31,0 7-9,0 1-4,0 5 0,0 0 1,0 0-16,2 5-1,1 13 12,3 0 6,4 3 0,5-3 0,3-3 6,3-2-9,3-3 4,2-4-1,1-6 10,-3 0-5,3 0-5,-1-12 0,0-13 0,3-6 14,-3-8-13,1-8 4,-4-1 10,-5 3-13,-6 0 25,-6 3 12,-2-1-14,-1-2 9,-3-1-33,0 0 2,0 3 0,0 5 6,0 8-2,-5 6-6,0 11 11,0 5 1,4 6-8,-1 2-6,2 0 1,0 0-10,0 21 3,0 17 0,0 12 7,0 7 0,0 2-3,11-5 3,2-6 0,1-6 0,3-5-2,3-6 0,1-3 2,0-3 0,2-7 0,-2-4 1,3-6-1,0-2 0,0-6 3,0 0-3,1 0-1,-1-1-9,-2-12 4,-5-1-3,-1-4-9,-7 0 17,-3 3-1,-3-2 4,-3 6 5,0 4 27,0 0-27,0 5 1,0 2-6,0 0-4,0 0-4,0 3-21,0 12 11,0 6 12,7 0 4,3-4-4,0 1-2,5-5 6,-2-2 0,5 1-17,0-6-4,3-3-109,-3-3-156</inkml:trace>
  <inkml:trace contextRef="#ctx0" brushRef="#br0" timeOffset="373811.7091">28442 16127 604,'0'0'74,"0"0"-48,0 0-23,0 0 9,0 0-12,0 0-18,0 0-26,-7-6-79,7 6-56,0 0-175</inkml:trace>
  <inkml:trace contextRef="#ctx0" brushRef="#br0" timeOffset="374081.2864">27854 16280 339,'0'0'67,"0"0"-66,0 0 15,0 0 54,103-31-18,-58 22 2,9 0-21,5 0-15,10 0-18,5 3-2,1 0-2,-2 4-64,-13 2-131,-11 0-73</inkml:trace>
  <inkml:trace contextRef="#ctx0" brushRef="#br0" timeOffset="375240.1854">29052 16288 119,'0'0'79,"0"0"47,0 0-40,0 0-46,0 0 13,0 0-50,-49-29-1,34 29-3,-2 0 1,-3 5 0,-4 15-6,-1 2 17,2 7-3,2 5 3,2 1-1,5-2 18,7-1-28,4-5 0,3-1-1,0-5 5,4-6-6,8-2 2,3-5 0,3-1 3,6-4 4,4-3-5,2 0-2,3 0 6,-3-2-6,-6-8 0,-6-3 0,-4-3-5,-4-2-8,-4-4 2,-5-2-13,-1 0-4,0-1 20,-4 3-13,-5-1 19,2 2 0,6 2 0,1 2-3,0 2 5,3 5 0,11-3 0,2 3 2,4 2-2,2 4 0,5 4 0,-1 0 11,1 12 0,0 9-2,-4 8-9,-3 0 13,1-1-10,-6 1 0,-2-7-2,-5 2 7,-5-4-5,-1-8 1,-2 0-4,0-8 1,0 0 9,0-4-8,0 0 8,0 0 11,3-14-11,4-15 11,12-8-21,11-9 1,9 7-6,6 8 5,-3 8-6,-8 8 1,-6 7 3,-6 8-5,-3 0 4,-2 16 3,-1 3-7,0 4 4,-1-2 3,3 1 0,1 3 3,0-3-3,1-1 0,-2 0-52,0-6-20,-2-3-65,-1-1 23,-1-2-33</inkml:trace>
  <inkml:trace contextRef="#ctx0" brushRef="#br0" timeOffset="376495.4193">30789 15892 379,'0'0'101,"0"0"-29,0 0-72,0 0-3,0 0 2,0 0 1,-63 98 26,45-57-7,5-2 32,1 0-33,4-3 0,2 0-18,2 0 6,-1 2-8,-2 1 4,1 0-2,2 3 0,-3-3-2,1-4-1,5-2-16,-3-12-37,4-7 29,0-8-64,0-6-76,0 0-74</inkml:trace>
  <inkml:trace contextRef="#ctx0" brushRef="#br0" timeOffset="376849.6293">30753 15969 28,'0'0'125,"0"0"28,0 0-55,0 0 25,0 0-48,0 0-34,0-31-26,0 31-15,4 7-7,7 15-9,5 15 16,5 8 9,2 2-4,2-1 1,2-6-1,-3-2-3,-2-4-2,-4-3 0,-6-2 2,-4-2-2,-1-1 5,-3-1-7,1 2 2,-1-4-38,-1-4-19,0-2-73,0-10-52</inkml:trace>
  <inkml:trace contextRef="#ctx0" brushRef="#br0" timeOffset="377081.4198">30685 16264 289,'0'0'134,"0"0"-89,0 0-18,0 0-23,0 0 17,0 0-17,117-12-1,-71 12-4,-2-1 1,-1 1-58,-1 0-128,-8-2-89</inkml:trace>
  <inkml:trace contextRef="#ctx0" brushRef="#br0" timeOffset="377513.7807">31290 16005 340,'0'0'130,"0"0"-64,0 0-66,0 0-9,0 0 1,0 0 8,-25 99 13,19-61 15,3 0-23,-2-2 20,4 0-16,-2 2-9,3 1 2,0-1 0,0 1-4,0-6 1,0-2-72,0-7-51,0-4-74,1-10 66</inkml:trace>
  <inkml:trace contextRef="#ctx0" brushRef="#br0" timeOffset="378030.7853">31238 16078 349,'0'0'58,"0"0"-42,31-103 17,-5 74-10,0 3-11,3 1 10,-1 7-4,-4 5 0,-6 5 22,-3 8-32,-3 0-8,-2 16-1,4 15-1,-4 10 2,-5 3 3,-5 3 0,0-3 0,-11-4 2,-11-3-5,-5-7 0,0-3 1,-2-7-7,3-5-29,6-7 25,7-6-13,4-2 10,5 0 13,1 0 0,3 0 3,0-2-6,0 1 2,0 0 0,0 1 1,11 0 0,6 0 15,8 10 17,4 5 1,3 3 4,1 5-26,3 1 13,0 6-19,5 2-3,-2 2 0,-3-1 3,-4-1-5,-7-4 0,-1 0-26,-3-3-7,0-6-39,-1-3-41,-3-6-92</inkml:trace>
  <inkml:trace contextRef="#ctx0" brushRef="#br0" timeOffset="378754.8672">32133 16121 302,'0'0'45,"0"0"22,0 0-34,0 0 33,0 0-47,0 0-9,-62-63 27,45 60-30,-4 1-6,-3 2-1,-1 2 6,-4 18-12,1 8 8,1 8-2,6 5 7,6 2-2,7 3-2,5-3-3,3 4 4,1-2-6,17-4 7,6-1-5,5-5 0,4-5 6,3-7-8,0-7 2,-2-10 0,4-4 12,-1-2-11,-4 0 7,-2-15-3,-4-6-2,-4-8 12,-3-7-4,-3-3 1,-7-7 10,-8 2-19,-2-2 4,-5-1-7,-14 7-4,-5 2 2,0 5-51,2 5-39,4 4-151</inkml:trace>
  <inkml:trace contextRef="#ctx0" brushRef="#br0" timeOffset="379423.8688">32416 16055 104,'0'0'106,"0"0"10,0 0-20,0 0-66,0 0-29,0 0-1,-27 7-8,20 20 4,1 8-3,2 5 7,4 4 22,0 2-15,0-3 8,7-1-13,8-3-2,0-3 0,3-5 5,-1-10-12,0-5 7,4-10 0,0-1 31,5-5 5,0 0-13,1-5-5,-2-14-18,2-7 18,-3-3-12,-3-2-2,-3-4-3,-6 2 13,-7-3-14,-4-2 2,-1 2-1,0 2-1,0 5-49,-6 5-61,-6 9-147</inkml:trace>
  <inkml:trace contextRef="#ctx0" brushRef="#br0" timeOffset="379925.799">32861 16111 56,'0'0'111,"0"0"24,0 0-3,0 0-1,0 0-88,0 0 14,-4-32-36,2 32-14,-1 1-7,-3 18-16,-4 9 12,2 4 1,1 4 3,2 3 0,1-1 0,3 1 0,1-3 2,0 0 0,0-3-4,0-4-21,0-5-15,0-8-19,0-5-73,0-6-89</inkml:trace>
  <inkml:trace contextRef="#ctx0" brushRef="#br0" timeOffset="380381.4161">32886 16133 129,'0'0'97,"0"0"15,0 0-27,0 0 4,0 0-34,0 0-47,-13-42-8,13 66-29,0 9 29,7 10 0,7-1 2,2-3 5,1-2-2,-1-2-7,2-4 2,1-5 0,-5-3 18,-1-5-17,-2-7 4,2 0-5,1-5 3,-1 0 4,0-1-3,-5-2 0,0-3 11,-1 0-7,-4 0 47,1-14-6,-2-3-12,-2-7 23,0-4-34,0-2 2,-5-6-28,2-4 13,3-1-20,0-5 7,0 1-18,0 4 9,5 8-52,-5 9 29,0 9-2,0 8-11,0 5 30,0 2-41,0 3-113,0 15-158</inkml:trace>
  <inkml:trace contextRef="#ctx0" brushRef="#br0" timeOffset="380766.7584">33341 16093 218,'0'0'114,"0"0"-46,0 0-68,0 0-9,0 0 9,0 0-4,-22 103 11,9-64-4,5-5 15,2 3-18,0-4 20,2 0-14,1 2-6,3-3 0,0-2-12,0-3-80,1-9-111</inkml:trace>
  <inkml:trace contextRef="#ctx0" brushRef="#br0" timeOffset="381183.5026">33146 15967 292,'0'0'67,"0"0"9,0 0-39,100-61 6,-61 57-10,-3 4 5,4 0-29,3 5 3,-1 16 9,-2 11-20,0 7 6,-7 8-4,-9 4 2,-3-3 6,-6-1-10,-5-6 6,-3-4-3,-7-1 6,0 0-5,-2 0-3,-15 2 2,-6-2 2,-6-4 2,-5-7-8,-4-5 0,-3-4 7,-2-2-17,-8-2 5,-1 0-17,-8 0 5,-4-3-63,1 0-21,1-6-91,2 2-90</inkml:trace>
  <inkml:trace contextRef="#ctx0" brushRef="#br0" timeOffset="382932.7639">22861 17795 9,'0'0'147,"0"0"-65,0 0 3,0 0-7,0 0-26,0 0 11,-2-9 2,2 7-28,0 2 1,0 0-24,0 0-7,0-4-7,12-1-2,5-2 2,6-2 0,4-5 3,0 5-3,1-2 4,-1 3-6,3 3 2,-3-1 0,3 1-1,-2 3 1,-3-1 0,-1 3-2,-7 0-9,-4 0 5,-5 0-5,-4 3-2,-2 12 6,-2 3 6,0 7 1,0 2 0,-11 2 9,-5 1-11,-4 0 3,1-3-1,0 2 0,1-1 2,1-2-2,4-2 0,2-6 0,1-6-2,4-3 3,4-6-1,2-3 2,0 0 4,0 0-6,0 0 6,0 0 3,0-3 11,8-9-20,8-1 0,-1 3 0,2 3 0,1 4-5,6 3 5,1 0 0,3 5-3,-1 11-2,-6 8 5,0 11-5,-5 3 5,-7 5-2,-4 2 2,-5 0 0,0 2-1,0 1-2,0 2 3,-9-2 0,-6 0 0,0-3 1,-4-9 2,0-8-3,3-10 0,1-11 0,-1-7 10,2 0 20,-2-15-13,1-12-8,5-5-8,5-2-1,5-2 0,0 1 2,13-1-12,9 1 6,3 3-5,2 1-20,2 2-44,4 4-26,2 4-35,1 1-44,-2 5-15</inkml:trace>
  <inkml:trace contextRef="#ctx0" brushRef="#br0" timeOffset="383449.7826">23571 17989 72,'0'0'132,"0"0"-120,0 0 21,0 0 42,0 0-20,91-21 13,-60 20-48,1 1 2,-1 0-19,0 0 5,2 0-15,-2 0 7,-4 0-40,-4 4-57,-9 2-72</inkml:trace>
  <inkml:trace contextRef="#ctx0" brushRef="#br0" timeOffset="385614.2198">24714 17831 93,'0'0'96,"0"0"-49,0 0 3,0 0 10,0 0-34,-81-57-14,60 57-8,-1-8 8,-1 8 12,-2 0 1,-3 0-2,1 0-20,-3 14 0,2 5-3,2 7 0,5 5 1,5 1 18,8 3-17,5 2 6,3-4-5,0 2 2,16-5-2,4-3-3,3-4 0,3-5 0,4-7 3,-3-5 4,3-5-5,-3-1-1,1 0 14,-1-11-14,0-7 9,-2-6-10,-5-3 3,-4-2 15,-4 1-16,-5-2 0,-2 3 8,-4 0-9,-1 2-1,0 4 0,0 8 0,0 5 19,0 6-4,0 2 3,0 0-18,-3 5-12,0 15 8,-1 6 8,4 1-4,0 1 0,6-3-4,11 0 4,0-4-1,1-3 1,2-4-1,-1-7 1,-2-4 0,2-3-5,0 0-8,2 0 11,1-10-9,2-11-7,-3 1 6,0-1-14,-4 0-3,1 1 3,-6 4 19,-2 1 3,-4 4 8,-5 2 6,1 3 46,-1 3-47,1 1 12,-1 2-21,7 0-2,5 0-6,1 0 3,3 3 5,-3 5 0,-1 4-1,-4 2-2,-1 2 3,-4 4 0,1-2 6,-4 3-1,-1-3-5,0 3 0,0-1 1,-6-1 14,-3-1-12,-1-1-2,0-2-1,2-3 9,0-1-10,4-6 2,1-2-1,0 0 0,1-3 4,1 4-4,1-4 2,0 0 3,0 0 15,0 0-17,0 0 5,0 0 17,1-14-21,10-7 3,4-5-7,4 2-4,1 2-4,-2-1-9,-1 4 13,2-2-1,0 4-1,-1-1-3,-2 1 9,-1 4 0,-6-4-5,-3 5 9,-1 1-4,-5 4 4,0 3 3,0 1 29,0-4-23,-2 3-4,-2 1-9,0 2 13,3-1-13,-1 2 5,1 0-3,-4 0-4,-3 17-13,-1 4 12,-2 1 3,1 5 0,5 1-5,4-3 5,1-1 0,0-3-2,0-3 1,0-6-1,10 0 1,4-4 1,5-1-5,4 0 5,5-3-1,3 2-1,-1-3-8,0-2 8,-2-1 2,-3 0 0,-4 0 0,-4-3 1,-5-5-1,-8-5 3,-1-2-1,-3-5 27,0-2-7,0-2-7,0 0 7,0 5-11,-4 5-7,1 3 5,1 7 6,-1 1-8,3 3-4,0 0-6,-1 0 2,1 0-10,0 0 11,0 4-15,0 14 15,0 5-4,0 1 8,7 0-6,-1-4 2,0-2 0,2-5-7,0-1 7,-2-4 0,2-2 0,1-2-10,3-2 8,-2-2-16,4 0 1,1 0 9,0-10-4,3-7 11,2-1-5,-2-6 4,2-4-6,-4 3 5,-3 4 0,-3 6-3,-4 4 6,-5 5 0,1 5 4,-2 1 6,0 0-10,0 0-6,1 9-1,6 6 4,-1 3 3,2 1-2,1-1 2,0-1 0,-2-3 2,-2-1-1,-2-2-1,-3-1 0,0 4 2,0-2 0,0 3-2,-12-2-18,-3 0-22,-2-1-101,-2-6-54</inkml:trace>
  <inkml:trace contextRef="#ctx0" brushRef="#br0" timeOffset="385999.6942">25486 17757 480,'0'0'149,"0"0"-72,0 0-66,0 0-2,0 0-9,0 0-22,0 0-33,45-57-68,-43 57-97,-2 7-49</inkml:trace>
  <inkml:trace contextRef="#ctx0" brushRef="#br0" timeOffset="386493.5909">26199 18161 577,'0'0'85,"0"0"-52,0 0-28,0 0-4,0 0-2,0 0-74,-1-18-143,-1 18-121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58:12.6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11098 6214 37,'0'0'122,"0"0"-94,0 0 32,0 0 29,0 0-8,0 0 3,0 0-56,0 0 15,0 0 7,2 0-21,-2 0 14,0 0-30,0 0-11,0 0 5,1 0-7,6 0-8,6 0 6,4 0-3,3 0 5,10 0 0,0 0 3,4-5 0,7-2 1,7-2-1,9-5 13,7-2-12,9-4-4,2-2 0,5-2 3,-3 1-4,-10 2 1,-12 4-3,-13 4-4,-7 3-10,-12 3 14,-2 3-8,-9-1-7,-5 3 16,-4 2-17,-2 0-1,1 0-9,-2 0-106,0 0-24,0 2 63</inkml:trace>
  <inkml:trace contextRef="#ctx0" brushRef="#br0" timeOffset="1252.1379">15379 5901 248,'0'0'117,"0"0"-58,0 0 15,0 0-30,0 0 2,0 0-9,0-6-9,0 6 19,0 0-30,0-2-1,0 2-12,0 0 0,0 0-4,0-1 0,8-2-4,13 0 1,11-3 5,8 0-2,6-2 2,6-1 1,3 0-3,5 0 0,4-1 5,8 0-12,3 3 7,4 1 0,-6 3-1,-9 0 8,-7 1-10,-10 2 3,-11 0-18,-9 0 12,-10 0-1,-7-1-23,-7 1 18,-2 0-16,1 0 2,-2 0-19,0 0-47,0 0 10,0 0-69,0 0-16</inkml:trace>
  <inkml:trace contextRef="#ctx0" brushRef="#br0" timeOffset="40656.2053">26225 9603 204,'0'0'152,"0"0"-55,0 0-4,0 0-18,0 0-6,0 0-22,0 0-36,0 0 47,0 0-34,0 0-14,10-66-3,-4 60-4,7 0-3,1 0 0,5 2 2,1-1-8,2 2 6,-2 3 0,-2-2 2,1 2-2,-4 0-2,1 4 1,-1 14-11,0 3 3,-4 6 6,-7 3 3,-4 2-7,0-2 7,-13 0-5,-10-1 2,-3-2-9,-3-4 4,4-1 0,4-6 8,2-2-16,5-2-5,4-5-14,5-1 19,4-4-17,-1-1 33,2-1-1,0 0 1,0 0-13,12 0 2,9 0 11,7 0 6,4-6 7,1 1-2,-4-3-11,3 3 1,-2 1-8,1 1-25,2 0-24,-3 0-133,-5-3-190</inkml:trace>
  <inkml:trace contextRef="#ctx0" brushRef="#br0" timeOffset="41058.3975">26904 9503 366,'0'0'123,"0"0"-93,0 0 11,0 0-21,0 0-15,0 0-4,-34 33 8,15-6 3,-1 2 19,-1 0-2,1 2 7,1-4-30,4 0-1,-1-3-1,2-1-1,1-3-6,1-3-21,1-3-61,3-2 11,0-2-57,-1 1-85</inkml:trace>
  <inkml:trace contextRef="#ctx0" brushRef="#br0" timeOffset="41364.0205">26699 9554 559,'0'0'56,"0"0"-27,0 0-14,0 0-11,0 0-4,0 0-5,20 21 5,-8-1 23,3 2-14,1 2 17,6 0-5,-2 1-18,5-3 10,-1 0-9,0 1-8,-3 0-8,0 1-71,-5-2 61,-1-2-85,0-5-95,-2-5-2</inkml:trace>
  <inkml:trace contextRef="#ctx0" brushRef="#br0" timeOffset="41847.9589">27160 9507 482,'0'0'59,"0"0"-48,0 0 60,0 0-36,0 0-1,94-78 12,-74 73-43,-4 5 16,-3 0-19,1 8 3,-3 18-13,-6 8 20,-5 7-10,0 3 2,-19-3 10,-2-3-8,3-6-4,2-4 0,4-2 10,0-3-8,6-5 0,3-3-2,3-5-4,0-1 4,5-1 0,15-4 0,13-4 18,12 0 7,7 0-6,3-5-7,0-6-3,-4-1-9,-3 1 0,-8 4-50,-8 2-49,-12 2-110</inkml:trace>
  <inkml:trace contextRef="#ctx0" brushRef="#br0" timeOffset="95878.1324">11851 11048 211,'0'0'88,"0"0"-49,0 0 30,0 0-13,0 0-6,0 0-9,0 0-26,0 0 34,0 0-3,0 0-22,0 0-9,0-3-15,0 8-6,0 6 1,0 4 10,5-2 5,-2-1-1,0-1-6,2-2 0,-1-3-2,2-2-1,0 0 0,0-3-5,1-1 1,-2 0 4,5 0 0,1 0 18,5-8-17,5-12 19,7-9-5,10-7-14,3-6 19,6-6-20,2 1 3,1-3 6,1-1-6,0 4-3,-6 2 0,-2 6 10,-7 4-6,-6 3-4,-5 10 0,-5 2 2,-4 5 0,-4 6-2,-2-1 0,-4 5 0,-3 4-13,-1 1 10,-2 0-47,0 0-18,0 0-81,0 9-45,-2 4 77,-11-1-74</inkml:trace>
  <inkml:trace contextRef="#ctx0" brushRef="#br0" timeOffset="96980.0466">11423 9318 189,'0'0'29,"0"0"27,0 0 32,0 0-11,0 0 2,0 0-66,0 0 15,0-5-28,0 5-18,0 0 18,0 11 8,2 1 2,2 0-1,2-3 6,-1 0-13,2-4-2,-1 0 10,3 0 1,4-5-9,1 0 8,5-3 41,4-18-38,11-9 23,3-9-14,8-3-20,6-1 17,-2 4-15,3 2 12,-4 3 8,-6 4-20,-8 7 3,-7 7-7,-13 9 3,-6 5-4,-5 2 1,-3 0-20,0 0-3,0 10-94,0 10 59,0 3-187</inkml:trace>
  <inkml:trace contextRef="#ctx0" brushRef="#br0" timeOffset="100832.8511">12659 13001 186,'0'0'49,"0"0"11,0 0 5,0 0-4,0 0-22,0 0-16,7-15 20,-7 15-25,0 0-14,0 0 2,0 0-6,0 0-2,2 0 1,-1 10-16,5 5 17,-2 2 5,1 1 0,0-3-8,-1 0 10,1-1-7,-1-5 0,3 0 7,-1-4-7,0 0 0,2-5 1,2 0-5,2 0 11,6-7-7,3-17 7,4-10 2,8-6-7,2-5 9,-1 2 21,1 9 18,-9 6-49,-5 11 9,-5 5-7,-8 6 1,-5 4-8,-2 2 2,-1 0-53,0 0 4,0 0-71,0 5-76</inkml:trace>
  <inkml:trace contextRef="#ctx0" brushRef="#br0" timeOffset="104116.4614">14741 12626 123,'0'0'37,"0"0"-15,0 0 19,0 0 11,0 0-25,0 0 26,0 0-20,51 62-6,-44-58 3,2-2-28,1-1 26,0-1-14,3 0 11,3-1 8,0-10-3,0-3 1,4-4 14,2-3-28,3-4 6,1-4-13,5-1-5,3-3 24,2-2-19,-2-1-2,-1 2 13,-3-1-19,-3 0 5,-3 2 1,-3-4-5,1-3 18,0-3-13,1-3-5,1-3 14,0-2-9,-4-3-6,1-2-2,0-5 6,-3 2-5,-3 0-1,0 5 2,-8 8 0,-2 4 1,-5 0-3,0-3 2,0-3 8,0-1-5,0-3-5,0 1 2,0 2 0,-9-3 5,-6 1-7,1 1 0,-2 2 1,1 0 0,0-2-1,5 1 2,1-3-7,-1 3 15,2 3-10,-1 3 0,-3 2 1,2 1-6,-4 4 5,1 1 0,-1 3 0,1 4 0,3 1 0,0 1-1,0-2 2,4-1-2,0 2 1,2-4 0,-1 6 7,0-2-5,0-2-2,-1 3 0,-3-3 1,-1 2-3,1-2 2,-1-1 0,1 1 1,-1 1 1,3 0-2,1 3 0,-2 1 1,1 3-3,1 0 2,0 1 0,1 2-2,1-1 4,-3-1-2,2-1 0,-2-2 4,-1-1-4,-1-1 0,3-1 1,0 2-6,3 1 5,2 4 0,-1 2 0,1 2 4,1 0-6,0 0 2,0 1 0,0 1 2,0 0-2,0-1 0,0-4-4,0 1 5,0-1-1,0 0 0,0 0 3,0-5-7,0 4 6,-2-6-2,1-1 0,-4 1-1,1-1-3,-1 3 4,-1 2 0,2 0-6,-2 5 6,1-2 0,-2 2-1,3 4 2,2 2-1,-1 0 0,3 2 0,-1 0-1,-1 0 1,2 3 0,-1 0-2,1 0 11,0 2-12,0 2 3,0-1-7,0 2 2,0 0-2,-2 0 7,-1 0-9,-3 0 6,-4 10 3,-2 12 0,-3 8-3,0 8 1,0 10 2,3 1 0,3 2-3,-1-8 6,2-4-3,1-4 0,-1-7 3,1-3-7,1-9 8,3-5-4,1-6 0,2-3-10,0-2 9,0 0 1,0 0-1,0 0-6,0-9 7,0-10-13,0-7 10,5-7-8,5-1 11,2 0-4,-1-2 3,3 0-4,0 1 8,1 5-3,-2 3 2,2 6-2,-3 4 0,-1 5 0,-3 8 0,-5 1 0,0 1 0,-1 2 0,3 0-10,1 3 3,5 14 7,0 0 0,3 5 8,2 0-7,0 4-1,2 0 3,1-5-3,-1-3 4,-1-5-4,-1-3 0,-3 2-15,1-2 13,-1 4-99,-2-1-4,1 8 24,1 2-46,-2-1 4,-4 2-12</inkml:trace>
  <inkml:trace contextRef="#ctx0" brushRef="#br0" timeOffset="109580.1254">20354 13134 397,'0'0'122,"0"0"-60,0 0-51,0 0 28,0 0-1,0 0-29,0 0 34,-4 0-23,4 0-5,0 0-7,0 0-5,3 0-5,9 0 2,2 0 0,5-5 4,4-13 5,6-8-7,5-7 7,0-3-9,-1-3 0,-4 1-1,-6 2 4,-4 3-5,-3 3 2,-3 1 0,-4 2 0,-2 2 4,0-3-5,0 0 1,-3-3 0,-1-1 6,0-2-6,-3 3 0,0-2 0,0 3 6,-1-1-6,-8 0 0,-5 2 1,2 2-1,-2 0 0,-1 3 0,-3 0 0,1 1 0,-4 4 0,-2 1 0,-3 2 3,2 5-6,-1 0 3,4 4 0,3-1 4,5 2-4,1 0 0,2 0-4,-1 1 10,2 0-9,0-2 3,0 0 0,2 0-2,-1 0 7,1-2-5,-1 2 0,1-2 6,-1 1-5,1 2-1,-1 0 0,2 0 0,0 0 3,0 1-3,-1 3 0,1-1-2,0 0 2,2 1 0,-1 1 0,-1-1-1,3 0 3,2 2-2,-1-1 0,1 1 5,1 0-6,0 0 1,0 0 0,0 0-2,0 0 4,-2 0-2,2 0 0,-1 0 1,-1 0-5,1 0 4,-4 3 0,2 8-8,-1 1 9,-5 4-1,3 4 0,-2 1-1,2 0 1,2-3 0,-3-3 1,2-1-3,2-2 2,-1-2 0,1-1-1,1-1 4,-1-2-3,3-5 0,0 1 2,0-2-6,0 0 6,0 0-2,0 0 4,0 0 2,0 0-6,0 0 0,0 0 2,0 0 10,0-2-10,0-5 0,0-4-2,0-2 3,0-1-3,0 0 0,3 1-1,2-2-4,-2 1 5,0 3 0,0 0 1,-2 2 4,1 1-6,-1 1 1,3-3 0,-1 3 1,-1 1-1,1 2 0,-2 0-2,2 1 2,0 1-1,0 0 1,1 1-6,2-1 3,5 1 4,1-2-1,6-2 0,2-1 3,2-3-3,6-3 0,4-2-2,0 1 2,3-2 2,-4 1 1,1 2-3,-6 2 3,-5 0-4,-6 3 1,-2 3 0,-4-3-4,1 4 4,0 2 0,-3-2-1,1 2 6,-4-1-5,-1-1 0,-1 3-2,-1 0-5,-1 0 7,0 0 0,0 0 1,0 0 1,0 0-2,0 0 0,0 0-36,0 0 16,0 5-14,3 0-57,-3 5 9,0 0-121,0-1-163</inkml:trace>
  <inkml:trace contextRef="#ctx0" brushRef="#br0" timeOffset="117522.129">18082 14680 244,'0'0'116,"0"0"-43,0 0 7,0 0-46,0 0 0,0 0 26,0 0-41,-8-27 27,8 26-10,0 1-32,0 0 15,0 0-17,0 0-2,0 0 2,0 0-2,0 0-9,0 1-4,0 8 10,5 3 1,4 1 4,3-2 0,-3-1 5,-2-3-5,-1-2-3,3-2 1,-1 0 0,-1 0 1,-1 0-1,1-2 0,-1-1-1,-1 0-7,1 0 8,3 0 0,1-3 6,4-11 0,4-4-4,4-7-2,2-8 4,6-5 8,4-4-10,6-3 5,-1 3-6,-3 3 17,-3 4-16,-6 6 3,-5 5-3,-5 6 3,-4 5-5,-4 4 0,-5 4 1,-2 2-1,-2 3 2,0 0-2,0 0 0,0 0 0,0 0 0,0 0 0,0 0-27,0 0-7,0 5-67,0 7-14,-3 1 86,-3 2-126,0-2-66</inkml:trace>
  <inkml:trace contextRef="#ctx0" brushRef="#br0" timeOffset="119094.5327">23137 15239 352,'0'0'133,"0"0"-38,0 0 19,0 0-28,0 0-69,0 0 13,-6 0-20,6 0-8,0 0 13,0 0-15,0 0 0,7-2 0,15-5 8,13-4-5,9-5-3,4-2 0,6-2 4,1 1 2,-4 4-3,-8 2-3,-10 9-15,-11 3-39,-8 1-96,-10 0-51,-4 3-106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18:19.3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4043 1524 129,'0'0'20,"0"0"-20,0 0-15,0 0 15,0 0 13,0 0 19,0 0 14,0 0-11,0 0 3,0 7-3,0 7 11,-6 6 14,-5 2-33,0 5-13,-6 2-9,1 1-4,-1 3 7,-2 0-8,2-2-7,1-2-8,2-3-37,1-4 3,-2-1-30,0-4-59</inkml:trace>
  <inkml:trace contextRef="#ctx0" brushRef="#br0" timeOffset="430.5419">3798 1682 62,'0'0'81,"0"0"-8,0 0 9,0 0-61,0 0-21,0 0 0,24 10 20,-6 7 22,0 2 7,1 4-36,-1-2-1,0-1-12,3-4 0,-8 1 10,2-4-10,-4 1 0,-5-4 0,0 0-9,-2-3-49,-4-3-35,0 1-42,0-5-11</inkml:trace>
  <inkml:trace contextRef="#ctx0" brushRef="#br0" timeOffset="672.3564">3808 1760 199,'0'0'100,"0"0"-16,0 0-43,0 0-25,0 0-15,0 0-1,14-1 0,11 1 5,8 0-4,0-3 10,1 1-10,-2 1 1,-4-1-2,-3 2-3,-4 0-12,-4 0-31,-4 0-14,-4 2-66,-6 4-60</inkml:trace>
  <inkml:trace contextRef="#ctx0" brushRef="#br0" timeOffset="3003.3226">9126 1319 220,'0'0'72,"0"0"-72,0 0-4,0 0 4,0 0 26,22 86 26,-16-56-12,0 0 20,1 1-30,-2 4 5,1-1-4,-6 0-30,0-1 3,0 0-4,0 1 5,0-3-11,0-2-22,0-4-60,0-5 4,0-4-60</inkml:trace>
  <inkml:trace contextRef="#ctx0" brushRef="#br0" timeOffset="3530.808">9241 1635 193,'0'0'83,"0"0"5,0 0-45,0 0-7,0 0 17,0 0-25,9-65 4,-9 65-2,1 0-30,1 0 0,5 0-6,5 0-4,9 0 8,0 0 2,6 0-5,1 0-13,-1 0-18,0 0 15,-5 0-1,-4-7 1,-3-7 16,-3-2 5,-3-4 0,3-2 0,-3-4 6,0 0-2,-2 1 2,-1-1 14,-3 5 29,-3 5-23,0 5 11,0 7-12,0 1-1,0 3 28,0 0-48,0 0-4,0 10-9,0 14-4,0 9 13,-3 5 9,3-2-3,0 2 0,0-1-1,0-2-5,-3-2 0,1 0 4,1-1-8,-1-2 4,2-3-15,-1-3-11,1-2-51,0-2-72,0-3-34,1-3 14,16-6 134</inkml:trace>
  <inkml:trace contextRef="#ctx0" brushRef="#br0" timeOffset="3963.2114">9927 1319 260,'0'0'138,"0"0"-64,0 0-38,0 0-28,0 0-4,0 0-4,27-12 0,3 9 6,9-3 0,4 2 0,2-3 0,2 1-6,1-1 0,-3-2-2,-5 0 9,-6 3-18,-2 0-2,-4 0-66,-6 1-72,-5 0-112</inkml:trace>
  <inkml:trace contextRef="#ctx0" brushRef="#br0" timeOffset="4279.6716">10208 1251 117,'0'0'191,"0"0"-95,0 0-70,0 0-21,0 0-3,0 0-2,-23 100 28,20-60-20,3 1 17,0-2-21,0-3 3,0-6-7,1-1 3,4-4-3,-5-1 0,0 1-5,0-1-2,0 1-46,0-1-7,-3-1 56,-3-6-71,2-6-102</inkml:trace>
  <inkml:trace contextRef="#ctx0" brushRef="#br0" timeOffset="5000.83">10774 1227 299,'0'0'86,"0"0"-58,0 0-9,0 0 30,0 0-38,0 0-11,5 14-20,1 22 20,0 3 22,3 3-20,-2 0 21,1-4-17,1-1 1,-2-3 8,-3-3-9,-2-1-4,-2-4 2,3-2-1,-3-1-2,0-2-1,0 0-12,0-5-19,0 0-65,0-6 9,0-7-63,0-3-37</inkml:trace>
  <inkml:trace contextRef="#ctx0" brushRef="#br0" timeOffset="5514.1915">10916 1453 139,'0'0'203,"0"0"-119,0 0-61,0 0-19,0 0-4,0 0 0,51-21-3,-21 15 5,-2 1-6,3-1 4,-4 2-12,-6 1-11,-6 1-26,0 1 32,-6-1 8,0 1 9,-3-2-1,-3-2 2,4-1-1,-4-4 18,0-6 13,-3-2 23,0-3-16,0-1 1,0-1 17,0 5-37,0 2 24,0 5-2,0 5-33,0 5 18,0 1-8,0 0-8,0 0-10,0 18-22,0 12 16,3 11 6,-1-1 0,-1 1 4,-1-4-4,0 3 1,0-6 1,0-2 2,0-4-7,0-4 3,0-1-18,0 1-8,0-1-61,0 5-29,2-4 44,4-7-328</inkml:trace>
  <inkml:trace contextRef="#ctx0" brushRef="#br0" timeOffset="6100.1815">11926 1446 340,'0'0'143,"0"0"-111,0 0-29,0 0 17,0 0-12,0 0 19,82-23-24,-55 17 7,1 0-10,-5 3 1,4 1-2,-8 2-57,-1 0-121,-14 0-89</inkml:trace>
  <inkml:trace contextRef="#ctx0" brushRef="#br0" timeOffset="6300.727">11964 1551 224,'0'0'34,"0"0"-16,0 0-18,0 0 75,0 0-36,0 0 17,68 16-36,-44-14-8,1-2-8,2 0-4,0 0-30,-2 0-118,-8 0-97</inkml:trace>
  <inkml:trace contextRef="#ctx0" brushRef="#br0" timeOffset="9795.364">12960 1116 289,'0'0'53,"0"0"-42,0 0 45,0 0 8,0 0-35,0 0-29,0 0-8,3-3 7,2 21-12,1 12 13,0 11 15,-2 3-14,-3 7 5,-1-4-6,0 5 0,0-4 9,-5-1-9,0-4 0,2-4 0,2-3 0,-1-1-30,1 2-5,-4-3 16,0 5 16,-1-3-93,1-7-101,2-10 90</inkml:trace>
  <inkml:trace contextRef="#ctx0" brushRef="#br0" timeOffset="10482.9087">12850 1255 107,'0'0'40,"0"0"-11,4-103 6,8 68-2,2 8 22,2 5 5,0 2-17,5 5-8,1 0 6,3 5-12,3 4-5,6 6-13,2 0-8,-2 4 12,-1 14-14,-2 8 1,-2 1-2,-10 3 4,-4 2-6,-9 2 2,-6 4 0,-1 4-5,-28 2 11,-10 0-31,-5-1 25,-3-9-1,4-5-20,9-9 16,13-10 3,6-7 2,6-3 0,3 0 24,0-5-1,2-2-8,1 1 43,3 3-39,0 1 18,0 1-30,0 1-3,0 0-8,11 0-5,8 3 9,6 11 0,0 2-1,0 7 0,2-1 1,-4 6 0,-2-2 0,-4 3 0,-4 1-3,-3 0-1,0 0-22,-1-2 21,0-1-39,5-5 34,-2 0 4,2-3-101,5-3 6,-3-2-14,0-4-64</inkml:trace>
  <inkml:trace contextRef="#ctx0" brushRef="#br0" timeOffset="11448.0181">13378 1769 200,'0'0'94,"0"0"-58,0 0-30,0 0 37,0 0-2,0 0-29,68-72 17,-53 63 9,0 3-10,0-2 3,3 5-28,-3 2-2,4 1-1,-2 0 0,1 7-7,-3 8 1,-2 5 6,-4 1-2,-4 2-19,-4 1 19,-1-2-14,0-2 16,-4-2-14,-7-3 8,-1-2 6,5 1 11,-2-3-9,1-3 0,-2-1 3,7-6-4,1 1 3,2-2 3,0 0-6,0 0-1,0-11 0,14-10 21,2-6-18,6-6-4,5-6 1,0 0 0,-1-1 2,-1 4-1,-4 8 1,-4 3 22,-4 10-22,-7 8 10,-5 5-2,-1 2 2,0 0-12,0 9-15,-7 16 15,-6 8-1,-3 4 3,3 1 19,1-5-3,3-3-3,9-6-13,0-5-2,0-5 0,5-2-2,8-1 2,5-4-7,4-2-5,6-5-43,7 0-29,4-3-65,0-7-6</inkml:trace>
  <inkml:trace contextRef="#ctx0" brushRef="#br0" timeOffset="12266.4015">14312 968 137,'0'0'101,"0"0"-18,0 0-9,0 0-4,0 0-23,0 0-47,0-12-10,-5 13-1,-5 21 11,-4 12 16,0 13-16,-3 12 7,1 7-8,2 11 3,-4 5-1,5 2 3,0-3-4,5-3-2,5 3-5,3-4 3,0 0-4,14 4 14,6 0-6,4 2 3,4 6-2,-1 0-1,6-4 0,5 0 3,3-8-12,9-13-19,3-8 21,10-11-19,6-13-58,4-14-23</inkml:trace>
  <inkml:trace contextRef="#ctx0" brushRef="#br0" timeOffset="13394.7575">14959 1323 261,'0'0'75,"0"0"-61,0 0-14,0 0-1,0 0 1,0 0 8,-21 67 11,11-36 19,-3 4 1,-1 4-17,-1-3-22,0-1 5,2-4-3,2-2-2,2-6 0,5-4-1,-2-4-2,5-6-2,-1-2-6,2-6-5,0-1 9,0 0-3,0-3 10,9-17 4,3-7-3,4-8 5,1-4-6,-1-3 1,-2 0 19,0 2-9,-2 0 25,-3 3 1,2 2-13,-4 8 13,1 8-25,-2 5 5,-3 8 15,0 3-29,-1 3-1,1 0-2,7 12-23,2 15 22,4 7 1,-3 6 0,1 2 2,-2-3 7,-3 0-6,1-4-2,-1-4 1,-3-2-2,0-5 2,-2-4-2,-1-7 0,0-1-1,-1-4-7,1-3 0,-2-3-24,1-2-30,-1 0-15,1-4 11,-2-14-165</inkml:trace>
  <inkml:trace contextRef="#ctx0" brushRef="#br0" timeOffset="13764.4098">14634 1358 69,'0'0'153,"0"0"-70,0 0-41,0 0-10,0 0-28,0 0-4,5-6 0,18 6 1,13 0 5,15-4 39,10-4-18,11-4 11,7-3-18,0-4-11,-3 1 25,-10 2-34,-13 2 0,-17 10 0,-11 4-3,-8 0-13,-5 0-52,-3 9-36,-5 5-6,-4-1-74</inkml:trace>
  <inkml:trace contextRef="#ctx0" brushRef="#br0" timeOffset="14359.4472">15501 1307 60,'0'0'95,"0"0"-38,0 0-2,0 0-3,0 0-47,0 0-5,-17 51 8,1-16 6,-1 5 15,-3 7 0,-7 1 6,-3 7-34,-4 2 4,-7 3 5,-2 3-10,0 0 43,1-3-17,2-4-15,12-7-11,3-5 5,6-6-10,6-7 5,4-6-19,7-10-30,2-8-53,0-7-46,18-1-62</inkml:trace>
  <inkml:trace contextRef="#ctx0" brushRef="#br0" timeOffset="15015.4341">15428 1725 308,'0'0'56,"0"0"-39,0 0 10,0 0-13,0 0-14,0 0-16,-16 24 13,11 1 6,2-1 12,0 1-14,3-2 5,0-5-6,0 0-5,9-4 5,6-4 3,1 1-2,5-10-1,1-1 3,5 0 0,3-7 1,0-7-1,0-3 12,-5-2-11,-4 1-4,-3-3 17,-5-2 9,-2 1 11,-2 2-1,-3 6-17,-5 6 32,1 3-25,-2 5 7,0 0-31,0 0-1,0 0-2,0 12-18,-2 12 19,-5 5 0,-2 4 6,3 1-6,1 2 0,1 6 1,-1 6-2,-1-2 1,-1-4-1,3-9 1,1-7-43,1-8 31,2-5-23,0-2-47,0-3-3,0-3-36,0-2-14,0-3-44</inkml:trace>
  <inkml:trace contextRef="#ctx0" brushRef="#br0" timeOffset="15732.9528">16022 1117 264,'0'0'164,"0"0"-117,0 0-46,0 0 6,0 0-4,0 0 20,10-36-23,-7 39-6,6 18-14,6 13 20,4 11 6,0 4 1,4 7 11,1-4 0,0-2-14,2 0 4,0-5-5,-3 3-2,0 5 27,-5 4-23,-6 3-4,-4 3-1,-7-5 8,-1-8-11,0-4 6,-3-7-3,-10 8 4,-11 1-2,-6 1-4,-7-2-2,-9 5-66,-9 0 17,-6 4-17,-3-1-63,0-9-93</inkml:trace>
  <inkml:trace contextRef="#ctx0" brushRef="#br0" timeOffset="17341.6455">8668 964 93,'0'0'100,"0"0"-42,0 0-5,0 0-12,0 0 1,0 0-13,0 0-2,4-3 16,-4 3-29,0 0-14,0 0-1,0 0-17,0 6 7,0 12 9,0 10 2,0 6 0,0 2 6,0 4-6,0 4 0,0 3 1,0 2-2,5 0 10,1 0-11,-2 2 2,1 1-7,-1-1 0,-1 1 9,1 0-2,-1 0 0,-1 4 7,1 4-7,0-1 10,0-4-4,2 0-3,-1-5 4,3-1-10,-4 0 3,2-7-1,-2-5-5,-2-1 1,-1 2 4,0-5-3,0-3-2,0-3 6,0-8 0,0 4-44,0-2-30,0-1 12,0-2 21,0-5 3,0-3-22,0-6-12,0-3-4</inkml:trace>
  <inkml:trace contextRef="#ctx0" brushRef="#br0" timeOffset="19670.1608">8738 893 41,'0'0'64,"0"0"-7,0 0 3,0 0-26,0 0 2,0 0-1,1-6-18,2 6 3,5 0-15,1 0-2,10 0 23,2 0-21,2 0 5,2-1-10,3 1 0,-1 0 6,0-2-2,-2-1 0,0-2 2,-2 4-2,2 1 0,1 0-4,-1 0 0,3 0 2,2 0 2,1 4-4,7-2 0,-2 1 0,4 2 1,6-2 5,-4 1 0,3-3 1,-5-1-1,2 0-7,-2 0 1,-3 0 0,-4 0 0,-3 0 3,-3 2-3,0 3 0,-5-4 4,4 2-9,2 0 5,3-3 0,4 3 4,2-3-2,3 2-4,-1 0 0,0-2 2,-1 0 2,1 0-2,0 0 0,-3 0 1,0 0 0,1-1-2,-4 1 0,1 0 1,-1 0 0,3 0 2,0 0-4,4 0 0,3 0 2,5-3-1,4-3 6,3 0-4,2-1 0,-2-1 4,-1 0-5,-2 0 1,2 5 4,1-1-4,0 1 0,6 0-1,1-1 0,2-4 5,0 1-5,1 0 1,1 0 0,-5 0-2,-3 1 6,-4 0-6,-5 1 1,-2 2 0,2-1 0,0 1 1,2 0-1,3-1 0,2-1 0,1 0 0,1-1 0,-1-1 0,3 1-3,2 0 7,5-2-6,0 1 2,-1-1 0,0 1 0,-2 1 0,-3 1 0,-3 0 0,-1 1 2,-2-2-3,-3 3 1,2-2-1,0 2-1,1 0 4,2-1-2,4-1 0,2 1 0,-2-1-3,-3 1 3,0-2 0,0 1-1,0 2 3,4-1-2,-1 1 0,-2 0 3,-2-1-8,0 1 5,-2 1 0,2-1 2,1 0 2,3-2-8,2 0 1,-1 0 3,4 0 0,4-1 0,3 1 0,4 3-1,-3-3-10,-4 4 9,-4-3 2,-2 1 0,4 3-3,1 0 2,0-1 1,-2 1 0,-3 0 1,-1 0 1,-4 0-2,1-2 0,-3 1-2,-2-1 4,-2 2-6,-5 0 5,1 0-1,-1 0 0,5-1 0,0 0 0,0-2 0,2 0 3,-2-1-3,-1 0 0,-2-1 0,1 3-5,-1-1 8,0-1-3,2 3 0,0 1 2,-3-3-4,2 1 4,-5-1-4,0 2 1,-4-1 1,-6 2 1,-6 0-1,-2 0 0,-7 0-1,-4 0 2,-3 0-1,-3 0 0,-3 0-2,0 2 0,-2-2 2,-3 1 0,0-1 0,-1 0 1,-2 0-1,1 0 0,-1 3 0,0-3 7,0 0-5,0 0 7,0 0-9,0 0 0,0 0-4,0 0 4,0 0 0,0 0-2,0 0-1,0 0 3,0 0 0,0 2 2,0-2-2,0 0 0,0 0 0,0 0-2,0 0 1,0 0-4,0 0 5,0 0 0,0 0-5,0 0 8,0 0-3,0 0 0,0 0 1,0 0 0,0 0 1,0 0-2,0 0 1,0 0 5,0 0-6,0 0 0,0 0 0,0 0 3,0 0 3,0 0-6,0 0 11,0 0 6,0 0 9,0 0-18,0 0-4,0 0-3,0 0 1,0 0-4,0 0 1,0 0-12,0 0 6,0 0-28,0 0-9,-3 6-85,-13 0-35</inkml:trace>
  <inkml:trace contextRef="#ctx0" brushRef="#br0" timeOffset="20833.7622">16638 688 4,'0'0'69,"0"0"-3,0 0-2,0 0-17,0 0-20,0 0-3,0-1-6,0 1-14,0 0-8,0 4 0,0 21 4,0-1 4,0 7-4,0 9 2,-2-1-2,-2 6 2,-2 0 0,1-3-1,1-4 0,-4-3-1,4-1-3,-1-2 3,2-1 0,2-1 3,1 3-4,0 5 5,0 8 23,0 9 48,-3-1-70,-3 0 17,0-6-5,2-3 9,2-6 3,1-1-20,-2-5 13,3-4-10,-3 1-10,0-5 15,-1 0-13,0-3 0,1 1 2,-1-1 1,2-1 10,-1 0-7,0 0-5,-3 4 21,0 2-25,-2 1 6,1 5-7,0-2 6,2-6 0,1-4-6,1-7 1,3-4-1,0-1-1,0-4-7,0-2-21,0-2-32,3-1-55,9-3-42</inkml:trace>
  <inkml:trace contextRef="#ctx0" brushRef="#br0" timeOffset="24173.2336">8802 2448 41,'0'0'76,"0"0"-8,0 0 2,0 0-14,0 0-31,0 0 3,0 0-26,0 0 9,0 0-11,0 6-8,0 6 7,0 6 2,0 6 0,0 3 12,0 4-11,0 1 3,0-1-1,0 0 3,0-2 5,0-4-12,0 1 0,0-5-3,0-1 3,0-4 0,0-1-1,0-1 6,3-2-11,0-3 7,0-3-2,-1-3-5,1 0-5,1-2 10,2 1-2,1-1-1,2 1 4,2-2 6,2 0-1,1 0-5,-1 0 0,2 0-3,1-2 3,1 1 0,2-1-2,3 1 7,0 0-11,1 1 6,6 0 0,2 0 0,5 0-1,5 0 1,3 0-4,8 0 11,-1 0-3,6 0 4,-4 0-4,-5 0-1,-3 0 5,-5 0-10,-4 0 3,4 0-1,-3 0 1,1 0 8,1 0-12,1 0 3,-3 0 0,-1 1-2,1 0 2,3-1-2,2 0-1,3 0-9,3 0 11,-5 2 1,-1-1 0,-5 1-3,3-2 6,-2 0-3,2 0 0,-1 0 5,-2 0-11,2 0 6,1 0 0,-1 0 1,3 0 3,2 0-5,0 0 1,3 0 0,1 0 0,1 0 2,5 0 0,0-3-2,7 0 4,0 0-4,-1 0 3,1 1-3,-3-1 17,-1 3-14,-4-1 22,1-2-4,2 1-21,2 1 5,1-1-5,3 2 3,0-1-2,4 1 2,7-1-4,0 1 1,-1 0 0,-2 0 0,-2-2 2,0 0-2,0-3 0,5 3-5,-1 0 5,3-1 4,-1 0 1,2 2 2,0-2-7,-1-1 0,-2 1 0,-3 2 2,2 0-3,1-1 2,1-1 2,-3 0 5,-4 2-8,-2-3 0,-4 1 1,2 0 3,1-2-4,0-2 6,2 1-9,-3 1 3,-4 0 0,-4 0 4,-4 1-4,-3 0 0,-3-1 6,1 2-3,-4 0-3,1 0 0,0 0 0,5-1 0,1 1 1,3 1-1,7-1 0,0 0 3,2-2-3,-1 1 0,-1-1 1,0 2-2,-1 0 0,1-1-1,0 1 1,-1 0 1,2 0 1,1 1-1,0-3 0,4 0 2,-4 0 2,1-1-5,-2 0 1,-5 0 0,-7-2-1,0 4 1,-6 0 0,2-1 0,0 2 0,2-3-1,0 2 3,2-1-2,-5-1 0,-1 1 2,-2 1-6,-4 0 4,-5-1 0,-1 2 0,-3 0 0,-4 0 0,-4-1 0,-2 2 8,-1-1-8,-2 0 1,-2 3-1,1-5 4,0 2-3,-1 0-1,1-1 0,1-1 1,-1 2-5,-1 0 4,0 2 0,1-2 0,1 1 3,0 1-4,-1-2 1,0 3 0,-1-4 2,-2 3 1,2 1-3,-3-4 0,2 2 2,0 1-1,0-1-1,-2 2 0,1-1 1,-1-1 1,0 1-4,3-3 2,0 3 0,0-4 5,1 3-5,-3 0 3,-1 1-3,-2-1 5,-3-1-5,4 0 5,-2-2-4,3 2 5,1-1-2,-1 1-4,-1 0 0,-1 0-3,-3 1-3,-2 1 6,-1-1 0,1 2 1,-2 0 6,0 0-7,0 0 26,0 0-6,0-1 12,0 1-27,0 0-5,0-3 1,0 0 6,0-3-3,0 0-2,0 0 5,0-2 3,0 1-4,0-4-6,0-1 0,2 0-1,1 0-3,0-1 4,3 2 0,-3-1-3,1 1 6,-1 1-3,0-1 0,0 1 0,-2-1-2,2-2 2,2-4-2,-1-6-18,0 2-13,-4 0 25,0-1-51,0 0-25,-4-4-37,-6 2-79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28:01.7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5314 11416 61,'0'0'171,"0"0"-121,0 0-2,0 0 19,0 0-21,0 0-2,0 0-16,0 0-1,0-8 8,0 7-29,0 1 17,0 0-19,0 0 0,0 0-4,0 0-10,0 1-2,0 16-17,-7 11 29,-4 11 4,2 11-4,-3 6 0,2 3-2,-1 2 2,-2 2 0,1-2-3,-6-3-18,3-2-4,-1-5-2,-1 1-42,-1-4 32,3-3-76,-4-3-32</inkml:trace>
  <inkml:trace contextRef="#ctx0" brushRef="#br0" timeOffset="550.476">4892 11675 172,'0'0'48,"0"0"21,0 0-20,0 0 2,0 0 6,0 0-41,0-8-3,1 8-13,11 6 6,9 16 0,6 7 1,7 9 23,2 1-28,6 5 8,-2 0-8,-3-4 8,-1 2-9,-6 0 5,3 2 5,-3 1-11,1-1 0,2-7 1,-2-3 1,2-6-2,-3-4 1,0-6-2,-8-1-2,-3-6-1,-5-7-39,-2-4-47,0 0-25,-3-20-58</inkml:trace>
  <inkml:trace contextRef="#ctx0" brushRef="#br0" timeOffset="1619.1197">5141 12155 42,'0'0'37,"0"0"23,0 0-17,0 0-6,0 0-12,0 0 1,0 0 19,0 0-17,0 0-7,0 0 0,-2 0-19,2 0-4,-1 0-5,-1 0-18,-4 7 25,-2 13 21,-3 4-20,3 3-1,-2 4 0,3 0 4,1 0 1,-2 0 1,1-5-6,1 0-3,4-5-2,-1-2-6,3-6-17,0-3-7,0-2-24,0-3-18,0-5-25</inkml:trace>
  <inkml:trace contextRef="#ctx0" brushRef="#br0" timeOffset="3154.5055">6273 11970 73,'0'0'141,"0"0"-72,0 0-18,0 0-25,0 0 6,0 0-28,-33-5 4,23 7-6,4 6-2,-3 6 1,3 0-5,-1 2 7,2 4-5,2 0 2,3 1 0,0 0-10,0-2 8,0-2-7,5-2 8,6-2-6,0-3 4,3-2 3,-1-2 0,-1-3 10,4-1-5,-1-2 12,3 0-11,-1-5-3,-1-5 13,-4-4-13,1 2-1,-4-1 5,-4-1-2,-2 0-1,-3-2 22,0 1-20,0-1 21,-2-2-25,-8 2 3,-5 3-5,4 2 0,-1 5 0,-1 2 0,1 2 6,-1 2-19,1 0 19,1 0-14,1 0 8,7 2-5,0 6-4,1-1 8,2 0-10,0-2-7,0-2-26,5-2 29,8-1 15,4 0 2,2 0 6,8-2-3,-2-12-3,-1-3-2,0 2 1,-2-1 3,-5-4-2,1-3-1,-6 1 6,-2-1-1,-7 2-5,-3 2 8,0 2-9,-2-1 8,-9 5-5,0 1-6,-1 4-1,0 6-3,2 1 7,1 1 0,-1 0 1,2 0 4,8 0-5,-3 0 0,3 0-1,0 0-11,0 0 7,0 0-24,3 0-2,9 0 26,6 0 10,1 0-4,5 6 3,5 4 9,0 0-6,4 3-3,-1 2 11,-1 6-13,-3 5-1,-4 2 11,-2 1-9,-5 1 6,1 1 17,-3-5-24,-2 1 11,4-2-9,-1-1 10,-4-3 4,4 0-11,-4-5-5,3-3-2,0-6 1,3-4-2,0-3 1,7 0-15,2-17-30,1-5-63,1-5-148</inkml:trace>
  <inkml:trace contextRef="#ctx0" brushRef="#br0" timeOffset="4277.3543">7792 11524 106,'0'0'98,"0"0"-40,0 0 33,0 0-36,0 0 6,0 0-16,0 0-30,-8-18-10,5 18 1,3 0-6,-1 0-14,-1 2 8,-2 13 6,4 7-4,-1 12 4,1 3 0,0 8-4,4 7 5,5 0-1,3-1 0,1-3 0,1-5-11,2-4 14,5-6-3,3-5 1,4-2 4,2-7-5,3-2 0,1-6 0,-2-8 4,-1-3 6,-1 0 1,-2-14 8,-1-10-13,-2-6 25,-5-6-17,2-4 5,-6-3 13,-2-3-32,-3-6 15,-3 1-15,-3 1 6,-5 7-4,0 5 0,0 5 0,0 4-2,-5 6-11,2 9-6,-1 3-30,1 7-2,-1 1-33,-1 3-104,-1 0-44</inkml:trace>
  <inkml:trace contextRef="#ctx0" brushRef="#br0" timeOffset="5063.9026">8537 12119 125,'0'0'89,"0"0"-45,0 0 15,0 0-26,0 0-20,0 0-2,-5 49-3,2-21 11,0 0 4,0-1-17,0-1-3,3-1-2,0 1 5,0-2-11,0 0 5,0-2 0,0-2-1,0-3-52,0-3-26,0-6-16,3-3-23</inkml:trace>
  <inkml:trace contextRef="#ctx0" brushRef="#br0" timeOffset="5516.8857">8526 12168 119,'0'0'70,"0"0"-20,0 0 24,0 0-21,0 0 15,0 0-17,-12-28-18,12 28-10,0 0-23,0 10-28,10 10 26,6 6 2,1-1 0,4-1 1,-1 3 3,-1-1-4,1-1 0,-3-2 0,-3-2 4,2-3 2,-4-3-4,0-1 5,-3-4 5,2-4-10,-4-1-2,-1-5 0,-3 0 11,0 0-9,1-7 26,1-12 18,-2-7-43,4-3 7,-5-3-9,-2 0 5,0 1-6,0 5-1,0 2-1,-5 4 2,1 6-14,-2 1 12,1 4-21,1 5-2,-1 1-33,4 1-79,-2 2-54</inkml:trace>
  <inkml:trace contextRef="#ctx0" brushRef="#br0" timeOffset="6036.2911">8962 12204 28,'0'0'70,"0"0"-25,0 0 9,0 0 7,0 0-37,0 0-10,-51-5-9,42 18-5,1 5 1,1 3-9,0 3 8,4 3 0,3-1 0,0-2-1,0-1-4,1-5 2,8-2-3,0-6 6,0-1 0,4-5 1,1-4 5,2 0 12,1 0 15,3-11-4,-1-9-12,-2-1 2,-6 0-14,1-1 2,-9 4 2,-3-2-2,0 1 17,-5 1-15,-8 1-7,-2 5-2,0 2-46,3 5-14,-3 4-37,3 1-108</inkml:trace>
  <inkml:trace contextRef="#ctx0" brushRef="#br0" timeOffset="6738.1152">9172 12116 84,'0'0'65,"0"0"-6,0 0 2,0 0-44,0 0-2,0 0-15,-2 0-7,2 1 6,5 2 1,12 0 8,6-3 24,4 2-15,3-2 7,-2 0-16,1 0-3,-3 0 3,-2 0-8,-1 0 0,-1-3-1,2-3-12,-4-1 13,-3 3-79,-6 3-17,-4-1-31</inkml:trace>
  <inkml:trace contextRef="#ctx0" brushRef="#br0" timeOffset="7038.9433">9308 12126 252,'0'0'0,"0"0"0,0 0 19,0 0 56,0 81-33,3-56-15,0-1-14,6 1-11,-5 1 7,-1-3 14,0-1-22,-1-1-1,1-1 0,-2-2-5,1-5-16,-1-4-38,-1-3-36,3-4-76</inkml:trace>
  <inkml:trace contextRef="#ctx0" brushRef="#br0" timeOffset="8188.766">10658 11644 112,'0'0'50,"0"0"1,0 0 11,0 0-36,0 0-1,0 0 20,-91-18-38,74 18 34,-2 0-19,0 0 2,2 8-24,1 1 8,2 5-16,0 1 2,3 3 6,4 0 0,2 3 1,1 2-5,4-1-4,0 2 8,0-2-11,10-2 11,1-2-1,3-3-3,5-4 4,0-3-2,3-4 5,2-4-3,-1 0 0,2 0-13,-1-14 3,-3 0-15,1-6-3,-4 2 10,-5-3 18,-5-2 0,2 0-1,-2 1 6,-4 1 4,-1 3-8,-3 6 25,0 6 25,0 1 0,-1 4-38,-5-1 7,0 2-10,3 0 19,-3 8-26,3 14-3,1 2 0,1 1 3,1-3-7,0-2 4,0-2 0,3-3-8,12-3 6,-3-2-31,5-4-20,3-3-59,4-3-22,4 0-79</inkml:trace>
  <inkml:trace contextRef="#ctx0" brushRef="#br0" timeOffset="9260.5213">11174 11690 67,'0'0'132,"0"0"-38,0 0-16,0 0-21,0 0-29,0 0-8,-49-32-13,35 32-2,-2 0-2,0 0-2,-2 0-1,0 9 0,0 2-4,4-1-1,1 4 2,4 4-1,2 1 2,1 4-6,6-1 0,0 1 6,0-3 2,7-1 0,4-2-7,2-4 6,5-2 0,1-4-5,2-4 6,5-3 2,2 0 0,3 0 0,1-7 7,-2-5-7,-2-2-2,-1 0 1,-5-3 3,-2-1 1,-4-2-5,-4-4 2,-3 0 10,0-3 28,-6 0-21,-2-2 9,-1 1-1,0-4-24,0 0 4,0 1-7,0-1 4,-3 0 10,0 4-7,-4 4 4,4 3-5,0 7 3,-2 5 0,1 3-6,-1 2 5,4 2-8,-1 2-2,1 0 1,1 0-9,0 10-22,0 18 32,0 10 9,0 4-6,0 2-2,0 0 3,3 0-4,3-2 0,1-3 1,1-5 4,7-5-5,-2-4-2,5-7 0,-1-2 2,0-5 0,1-4 0,-1-1 0,0-4-5,-1-2 5,-2 0-1,0-5-3,1-11-13,0-7 16,1-4-30,-1-3-15,0 1 7,-5 6 18,-2 3 20,-2 3 2,-3 3 12,0-1 16,0 2-22,-2-2 2,4 1-9,-2 6 3,0 1-4,0 4 3,-3 3-2,1 0 0,5 0-6,3 5 6,-3 7 10,9 6 8,-2 1 22,-2 1-37,4 1 6,-6 0-9,-2 0 13,-1 2-6,-3-2-7,-3-1 0,0-1 0,-4-1-11,-11-1 7,-5-4-88,-2-5-49,-4-8-62</inkml:trace>
  <inkml:trace contextRef="#ctx0" brushRef="#br0" timeOffset="9661.609">11098 11551 305,'0'0'44,"0"0"-40,0 0-4,0 0 9,0 0 10,98-31 9,-62 26-22,0 2 28,0 0-24,-2 0-9,2 0 7,1 0-7,-2 0-2,-4 1-43,-3 2-67,-5 0-13,-4 0-31</inkml:trace>
  <inkml:trace contextRef="#ctx0" brushRef="#br0" timeOffset="11123.409">13105 11541 130,'0'0'112,"0"0"-52,0 0 28,0 0-59,0 0 24,0 0-52,-39-28 7,27 28-6,-4-3 11,4 3-16,-6 0 3,3 0 0,-3 0 0,0 2-10,2 4-14,4 5 21,0 1 0,4 1-5,2 5 5,3 0 3,-1 3-6,1 2 11,3 0-6,0-2 1,0 0 0,0-6-4,4 0-4,5-5 1,5-1 6,-1-1 0,5-5-1,2-3 4,5 0 3,2-6 3,2-10-6,-2-3-4,-4 1-7,-2 0 9,-7 0-2,-3 1 9,-3-1-8,-4 2 1,1 3 0,-5-1 7,0 3 1,0 2 0,0 4-6,0 3 8,0 0-10,0 2 4,0 0-4,0 0-5,0 0-8,0 11 13,0 3 1,0-1 6,0 0-7,2 1 5,4 0 0,2-3-5,-1 0 3,5-2-4,0 0 1,0-1 0,3-4 6,2-1-2,2-1 13,0-2-4,-2 0-8,2 0-5,1-5 0,-1-7 2,2-4 8,-2-5-6,1-3-4,-3-1 0,-5 0-10,-3 5 5,-1 5 7,-7 5-2,-1 5 26,0 2 6,0 0 15,0 3-43,0 0 2,0 0-7,0 0 1,0 0-7,6 0 5,2 4-17,4 9 19,1 0 0,-1 2 0,1-1-2,-2 1 8,1-1-8,0 0 2,-2 1 0,-4 1 2,-3-1-2,-3 0 0,0 1-4,-1 1-3,-13-1-13,-5 1-24,1-5-60,-1-6-11,-2-4-187</inkml:trace>
  <inkml:trace contextRef="#ctx0" brushRef="#br0" timeOffset="12292.5232">14998 11175 193,'0'0'101,"0"0"-52,0 0 3,0 0-6,0 0-46,0 0-9,0 0 7,0 46 2,0-14 23,0 6-2,0 3-16,0-1 30,0 2-24,0-3-9,0-1 11,0-5-12,-1-4-1,-1-5 0,0-3-5,1-3-9,1-5-34,-2-3-36,-1-6-2,0-4-149</inkml:trace>
  <inkml:trace contextRef="#ctx0" brushRef="#br0" timeOffset="12834.418">14970 11174 109,'0'0'94,"0"0"-31,0 0-3,0 0-46,0 0 2,0 0-16,19 0 0,-2 24 18,2 9 24,-1 3-4,4 0-5,1 0-29,0-1 16,2-1-17,1 3 2,1-3 10,0 2-10,-3-4 31,-5-7-21,-1 1-13,-3-8 3,-3-3-1,-5-4 1,1-7-5,-1-3 11,-2-1-11,2 0 6,1-4 27,0-14 12,-2-6-44,1-3 16,-6-3-15,1-4 2,-2-3 3,0-4-7,0 1 0,0 1-1,0 4-8,0 5 2,0 7-9,0 9 12,-5 1-7,-1 6-11,1 0-13,1 3-38,1 1-77,0 0-137</inkml:trace>
  <inkml:trace contextRef="#ctx0" brushRef="#br0" timeOffset="13501.8463">15847 11148 147,'0'0'89,"0"0"-19,0 0-4,0 0-1,0 0-19,-84-36-30,62 36-16,-5 3 2,-1 13-3,0 4 1,3 4 0,5 4-6,4 6 5,3 5 0,4 4-5,3 1 6,2 3-1,4-5 1,0-6 0,2-3 0,14-6-2,6-4 2,1-4 0,4-4 4,2-5 2,6-7-3,2-3 0,0 0 24,1-7-22,-4-7 22,-3-3-13,-1-2 3,-6-6 26,-2-3-17,-5-7 4,-4-7-16,-7 0-14,-6 0 15,0 1-15,-5 2 4,-14 4-2,-2 5 7,2 6-14,-5 7 5,0 9 0,-1 4-9,-5 4-50,2 0-30,-2 15-49,6 2-102</inkml:trace>
  <inkml:trace contextRef="#ctx0" brushRef="#br0" timeOffset="14172.6282">16268 11108 106,'0'0'141,"0"0"-105,0 0-14,0 0-22,0 0 6,0 0 20,44 13 39,-17-12-13,2 2 0,5-3-37,0 0 12,0 0-27,-1 0 10,-1 0-10,-4-1-12,-6-1-25,-4 2-44,-3 0-19,-6 0 0,-3 0-69</inkml:trace>
  <inkml:trace contextRef="#ctx0" brushRef="#br0" timeOffset="14493.6182">16436 11131 89,'0'0'144,"0"0"-44,0 0-65,0 0-35,0 0 51,-12 86-9,9-52 13,0-2-15,0 1 1,3 1-20,0-3-12,0 2-9,0-1 3,0 1-3,0-4 20,3-2-20,-1-3 0,-1-1 6,-1-2-6,0-3-1,0-5-15,0-3-15,0-7-51,0-3-120,3 0-96</inkml:trace>
  <inkml:trace contextRef="#ctx0" brushRef="#br0" timeOffset="15681.0836">18149 11009 16,'0'0'46,"0"0"27,0 0-19,0 0 39,0 0-32,0 0-16,-17-16 1,6 16-35,-3 0 53,-2 0-60,1 0 4,0 0-8,2 0-2,0 4 2,-3 2-5,3 0 2,-2 2-14,1 1 22,3-2-5,0 4 0,0 0 0,0 5-1,0 7-4,1 2 10,0 9-8,2 1 3,3 3 0,1 0-1,2-4 3,2-2-11,0-2 9,2-4 0,10-1-2,4-1 2,-1-3 0,8-6-5,-1-1 5,4-2-4,0-4 8,3-4-4,-1-4 5,0 0 1,-1 0-6,-5-1 0,-5-10 0,-8 2 8,-3-2 0,-6 0-4,0 0-4,-6-2-2,-12-2-1,-4 1-3,2 0-16,-1 4 12,2 2-21,2 2 15,3 2-8,8 2 6,3-1 16,3 0-5,0 0-13,12-2 12,8 3 8,7 0-2,0 2 4,3 0 3,-2 0 14,-4 2-11,-3 11 25,-5 4-19,-7 2 2,-1 3 15,-7-1-12,1 1 0,-2-2-6,3 1-11,3-2-4,0-2 1,1 0-34,1-7-32,2-4-31,-1-6-98</inkml:trace>
  <inkml:trace contextRef="#ctx0" brushRef="#br0" timeOffset="16921.5189">18719 11342 139,'0'0'129,"0"0"-48,0 0 17,0 0-40,0 0-44,0 0-9,-64-27-1,46 27-1,-3 0 0,-2 3-3,1 9 1,2 5-1,1-1 0,6 4 0,1-1-4,4 1 2,4-4 2,1-1-1,3-5-8,0-3 4,0-3 0,7-4 1,6 0 2,4 0 4,3-7 2,2-7-4,-1-5 5,-3 1-10,-3 3 7,-6 3-2,-5 2 0,-2 6 0,-2 3 17,0 1 42,0 0-22,0 0-37,0 0-4,0 10-1,0 5 4,0-1 2,3 1-7,3-5 5,1 0-12,2-6 7,2-1-24,4-3 30,0 0 0,5 0 2,1-9-2,-3-2 5,2 1-9,-8-2 4,-1 1 0,-2-1 12,-3-2 11,2-2 0,-2-2 24,-2-5-34,-1-3 0,2-8-9,-4-2 2,1-3-6,1-3 1,0 1-1,-2 5 0,1 8-2,-2 6-1,0 8 5,0 4-2,0 3 1,-3 1 6,0 4-7,1-1 0,1 3-10,1 0 6,0 0-5,0 24-3,0 11 4,0 10 11,1 3-3,4 2 0,2-5 0,1-1 0,-1-5 1,1-5-2,2-2 1,2-5 0,0-4-2,3-5 2,-3-3 0,4-4 0,-2-4-7,0-4 6,1-2 0,3-1 1,0 0-1,-1 0 4,2-10-5,-6-1 2,0-4 0,1-1 8,-3-4-8,0-1 3,-3-3 1,-3-1 0,-4 2-6,-1 2 2,0 6-4,0 6-1,-11 4 5,-3 5-3,3 0 0,0 0-4,1 14 4,4 7-3,3 6 6,2-3-1,1 0-1,0-4-2,6-3 1,10-4 3,2-5-3,8-6 3,3-2-9,3 0-44,-4-1-92,-6-8-85</inkml:trace>
  <inkml:trace contextRef="#ctx0" brushRef="#br0" timeOffset="17315.4937">18652 11174 331,'0'0'1,"0"0"20,0 0 86,100-18-58,-58 11-2,5 0-24,0 3-21,0 1 19,-2-1-12,0 3-6,-5-1 0,-1 2 3,-5-1-9,2-1 3,-10 1-46,-3-1-20,-5 1-71,-10 1-80</inkml:trace>
  <inkml:trace contextRef="#ctx0" brushRef="#br0" timeOffset="18421.3304">20924 11024 113,'0'0'72,"0"0"-22,0 0 4,0 0-49,0 0 3,0 0-8,-22 41 12,17-19-5,1 3 3,1 2 16,1-2-11,2 1-9,0-5-9,0-1 3,5-4 0,7-4 1,0-3-1,4-4 0,-1-5 2,6 0-1,1 0 5,-1-11-6,0-2 2,-3-2-7,-6-2-11,-2 0 12,-5-1 2,-1 2 2,-1 3 21,-3 2 2,0 5 2,0 3 20,0 1-19,0 2-2,0 0-24,0 8-29,0 10 28,0 3 2,2 0-1,4-1 0,3-5 4,2-3-8,1-2 4,4-1 0,3-4 0,5-5 11,2 0-1,1-2-5,-4-13-5,-2 0 15,-8-4-9,-4 0 5,-5 0 25,-4-1-17,0-1 4,0 0-17,0 3 0,-9 2-3,-1 2-3,0 5-1,-1 3-22,1 5-58,2 1-54,2 0-108</inkml:trace>
  <inkml:trace contextRef="#ctx0" brushRef="#br0" timeOffset="18665.0193">21509 11270 514,'0'0'102,"0"0"-52,0 0 20,0 0-57,0 0-5,0 0-16,0 0-32,0-3-46,0-2-64,0 1-67</inkml:trace>
  <inkml:trace contextRef="#ctx0" brushRef="#br0" timeOffset="19573.8246">21798 11224 224,'0'0'46,"0"0"-16,0 0 45,0 0-46,0 0 53,0 0-74,5 77 6,7-69-6,4-4 0,2-1 6,6-3-10,1 0 8,1-10 0,-3-6-3,-4-6-10,-5 0 1,-6-4 0,-4 1-1,-4-4 1,0-1 0,-1 4 0,-13 2 2,0 6-2,-3 6 0,-1 1 0,3 6 15,-3 3-8,6 2-5,4 0-2,3 0 1,5 0-12,0 0 11,0 9-2,0 0-6,13 0-4,8-3 10,9-1-4,3-5 6,8 0 14,1 0-11,0 0-3,1 0 0,-4 0 6,-4 0-7,-6 3 2,-2 3-1,-4 1 3,-4 4 5,0-1-8,-6 1 0,0 5 4,-6 1 3,-1 3-2,-3 1 1,-1-2 7,-1 1-12,-1-2 14,0 0-14,2-5-1,4-1 0,-2-2-11,5-6-57,3-4-126,4 0-119</inkml:trace>
  <inkml:trace contextRef="#ctx0" brushRef="#br0" timeOffset="19774.3648">22650 11251 562,'0'0'88,"0"0"-21,0 0-19,0 0-28,0 0-20,0 0-16,6 2-6,-4-2-35,-2 0-23,6-2-60,1-8-194</inkml:trace>
  <inkml:trace contextRef="#ctx0" brushRef="#br0" timeOffset="20228.8494">22868 10907 309,'0'0'88,"0"0"16,0 0 19,-24-93-68,24 73-5,0 6-24,0 6-23,0 0 11,0 5-8,0 1-1,0 2 17,0 0-22,-1 0 0,1 0-4,0 13-17,-2 17 5,1 14 15,-1 8 1,2 3 8,0-2-3,0-3-6,0-5 1,0-1 0,0-4 1,0-1-1,0-2 0,0-4 0,0-5 5,0-2-6,2-6 1,4-7-2,3-4-7,4-6-22,2-3 12,6 0 7,1-3-35,4-12 16,-1-5-62,-1-1-14,-5-2-21,-4-3-105</inkml:trace>
  <inkml:trace contextRef="#ctx0" brushRef="#br0" timeOffset="20521.3524">22687 11026 205,'0'0'33,"0"0"54,0 0-49,0 0 29,0 0-28,0 0 7,96-29 6,-69 28-43,3 1 26,-1-2-25,6 2-3,4-1-7,1-2-3,5 3-18,-2 0-64,-7 0-34,-5 0-55</inkml:trace>
  <inkml:trace contextRef="#ctx0" brushRef="#br0" timeOffset="20737.5238">23141 11151 388,'0'0'106,"0"0"-24,0 0 22,0 0-75,0 0-21,0 0-8,0 2 0,0-2-1,0 0-48,-3 0-110,0-2-110</inkml:trace>
  <inkml:trace contextRef="#ctx0" brushRef="#br0" timeOffset="25073.4084">25089 10639 70,'0'0'60,"0"0"33,0 0-40,0 0 21,0 0-29,0 0-16,0 0 17,-58-64-21,47 54-2,2 4-14,-2-1-7,-2-1 25,-2 5-20,-6 0-2,-1 3-10,0 0-5,-1 2 4,2 10 6,1 4 0,3-1-5,4 3-2,2 3 4,2 3 3,3 1-13,4 0 9,2-1 1,0-1 3,0 0-4,6-1-5,8-2-3,5 0-1,0-4 13,1-1-8,2 0 12,-1 0-4,-3 2 0,0-2 4,-6-1-5,-2 0 1,-5 0 0,-2-1-3,-2-1-1,-1-3 0,0 0 0,0-1 4,0-2 10,-6-2-9,-9 1-2,0-4 1,-4-1-28,2 0 12,1 0 2,6-4 12,1-5 2,7-2-32,2 2 8,0 3 5,0 2-7,9 1 26,-3 3 4,0 0-3,2 0 11,0 17-11,0 5 17,-4 8 1,-2 6 4,-2 6 24,0 8-29,0 3 7,-6 1 15,-2-3 17,4-9-40,3-6-17,1-8 1,0-5-2,1-4 1,11-6-3,2-4-6,6-8-12,7-1-13,4 0-56,2-18-82</inkml:trace>
  <inkml:trace contextRef="#ctx0" brushRef="#br0" timeOffset="25830.8716">25321 10790 214,'0'0'143,"0"0"-59,0 0 14,0 0-41,0 0-50,0 0-1,0-3-6,0 9-8,0 16 4,0 13-3,1 7 7,-1 6 16,0-1-1,0-1 13,0-2-22,0-3 9,0-2-15,0-3 2,-3-3 3,-1 0-5,-1-1-2,1 1 1,-1-3-20,1-6-7,3-3-49,1-9-55,0-7-76</inkml:trace>
  <inkml:trace contextRef="#ctx0" brushRef="#br0" timeOffset="26401.2575">25698 10946 72,'0'0'54,"0"0"26,0 0 20,0 0-59,0 0-25,-92 27-16,77-4 5,4 5-10,-2 6 8,4 2-3,0 3 0,-1-1 4,5-1-2,2-4 3,3-1-5,0-5 2,0-3-2,8-4-3,9-4 1,6-7 2,4-4 3,4-5-1,5 0 3,-5-8-5,-5-5 14,-2-4-12,-8-3 2,-3-1 34,-2-4 13,-5-3-26,-3 0-2,-3-2-3,0-1-14,-3 5 17,-12 0-23,0 4 0,-4 4 0,2 2-2,-1 4 0,5 3-83,-1 2-45,7-1-69</inkml:trace>
  <inkml:trace contextRef="#ctx0" brushRef="#br0" timeOffset="26953.1259">25953 10868 162,'0'0'67,"0"0"19,0 0-14,0 0 53,0 0-109,0 0 14,-7-17-30,7 17-4,0 0 2,0 6-18,3 8 20,12 4 3,6 0-2,7 0-1,3 0 0,5-1 6,0-2-8,-2-2 2,-1 1 0,-4-1 0,-6-1 4,-2 1-10,-6-3 8,1 1-2,-3-3 0,-4 2 0,-1-2-2,-3 2 2,-2 0-7,-3 2 3,0 0 8,0 5 5,0-1 9,-12 4-15,-5 2 8,-2 3-8,-4-1 3,0 1-7,-1-1 1,0-1-14,0-2-25,3-3-18,4-1-12,3-4-70,4-7-80</inkml:trace>
  <inkml:trace contextRef="#ctx0" brushRef="#br0" timeOffset="27207.0778">26319 11420 172,'0'0'13,"0"0"2,0 0 46,0 0-13,0 0-21,0 0-27,-45 83-12,20-63 1,-3-1-105,-2 1-61</inkml:trace>
  <inkml:trace contextRef="#ctx0" brushRef="#br0" timeOffset="28256.6635">26855 10737 130,'0'0'137,"0"0"-67,0 0 27,0 0 4,0 0-73,0 0-9,-5-4-19,5 12-24,0 17 24,0 11 11,0 8 22,0 2 4,0-3-34,0 2 14,0-5-17,-2 2 6,1-3-8,1 0 6,-2-2-4,1-6 0,-1-1-18,1-1 10,-2-5-34,0-2-25,3-1-25,-1-4-23,1-5-29</inkml:trace>
  <inkml:trace contextRef="#ctx0" brushRef="#br0" timeOffset="28851.8989">27253 10906 119,'0'0'75,"0"0"32,0 0-34,0 0-6,0 0-38,0 0-29,-3 7-2,-3 15 2,-1 10 38,1 4 2,0 1-33,-1-1 27,4-2-34,2-4 2,-1-3 2,2-1-4,0-5-1,0-3-8,0-3-53,0-3-6,3-3-62,5-7-118</inkml:trace>
  <inkml:trace contextRef="#ctx0" brushRef="#br0" timeOffset="29485.6548">27505 10871 149,'0'0'114,"0"0"15,0 0 4,0 0-40,0 0-31,0 0-56,-9-9 5,9 9-11,0 0-4,0 0-2,0 0 3,0 0-3,14 2 2,8 12 8,8 4-9,6 0 9,-2 0-4,0-1 0,-4 0 3,-3 0-4,-3-1 1,1-1 0,-1-2 0,-5 3 0,4-3 0,-7 0-2,-1 1 5,-4-2-6,-1 0 0,-3 0 3,-4 0-3,0 0 7,-3 2-7,0 1 3,-1 1 0,-18 4 7,-6 1-7,-4-3 0,-7 3-2,2 1-15,2-1 5,4 2-8,5-3-7,3 1 3,2-3-65,6-1 2,3-5-32,4-3-100</inkml:trace>
  <inkml:trace contextRef="#ctx0" brushRef="#br0" timeOffset="30692.0649">28130 10535 49,'0'0'56,"0"0"62,0 0-26,0 0-31,0 0-9,0 0-21,-10-45-11,10 38 0,3-4 19,4 2-22,5-2-6,2 3-9,5-2 5,3 1-7,5 0 4,-3 3-4,-5 2 1,-2 4 0,-5 0-2,0 0 0,1 10-5,1 7 3,-1 5 3,-1 4 0,-2-2 3,-2 2-3,-4 0-4,-4-3-2,0 4 6,-1 2 11,-13-1-5,1 1-6,-3-2 0,2 2 1,-1-2 0,5 0-1,1-2 0,1-3 0,5-5 4,2-4-9,-1-4 5,2 0-2,0-3-4,0-1 6,0 0 0,5-2-5,8-1 9,1 0-4,3-2 0,2 0 4,1 0-8,0 0-10,-2-2 2,-4-4 0,-4 0-9,-3 3 21,-4 2 0,-1-1 0,-2 2 16,0 0-9,0 0 16,0 0-22,-2 0 9,-10 0 7,-4 0-14,-2 2-3,3 5 0,1 2-13,1 2 12,3 2-14,-1 4 15,1 3-5,4 2 1,0 5 3,3-1-1,0 1 2,1-1-2,2 1 3,0-2-1,0 0 6,0 1 1,0-2-10,5 2 3,1 1 0,-3-3 1,0 1 3,-3 0-4,0-1 0,0 3 3,0-3 0,0 0-3,-2-1 0,-5-5 1,-5 0 5,-3-3-6,-5 0 5,0 0 7,-4-1 25,-2-3-36,0-1 5,-2-3-6,-1-4-19,-1-2-12,0-1-78,0 0-64</inkml:trace>
  <inkml:trace contextRef="#ctx0" brushRef="#br0" timeOffset="41397.2069">29233 11509 225,'0'0'108,"0"0"-102,0 0 53,0 0-33,0 0-22,0 0-8,0 0-1,-2 0 5,2 0-3,2 0 13,12 0-4,6-3 8,7-8-13,3 0-2,1-3-42,0-3-4,-2 2 9,-4-3-39,-3-1 42,-7 1 17,0 0 18,-6 3 16,-3 2-9,-1 6 24,-4 3-4,-1 0-3,0 3 13,2 1-29,-2 0-8,1 0-2,1 8-55,2 10 55,2 4 2,0 1 0,2-2-2,-1-2 1,3-2-9,-1-3-47,-1-3 41,-1 2 14,-4-6 0,-3-1 0,0 0-8,0-2-28,-4 3 38,-13 2 26,-3-2-5,-3 1-6,1-2-15,1-2-2,3-1-1,3-1-59,3-1-50</inkml:trace>
  <inkml:trace contextRef="#ctx0" brushRef="#br0" timeOffset="41638.3025">29807 11608 376,'0'0'268,"0"0"-226,0 0 17,0 0-20,0 0-36,0 0-6,0 0-2,0 0-49,0 0 15,0 0-74,5-7-128</inkml:trace>
  <inkml:trace contextRef="#ctx0" brushRef="#br0" timeOffset="42039.397">30035 11332 203,'0'0'114,"0"0"-23,0 0 20,9-95-40,-4 75-33,-1 2 4,1 1-16,-2 7-12,-2 2 25,-1 5-32,0 3 18,0 0-22,0 0 4,0 0-14,0 0 6,0 0-11,0 6 4,0 19-11,-7 12 12,-2 11 14,-2 4-5,2-3-2,2 0-6,2-6 6,1-4 0,4-6 5,0-6-17,0-3 12,7-6-11,7 0 3,2-5-28,2-5 7,5-4-7,2-4-57,2 0 1,-3-12-111</inkml:trace>
  <inkml:trace contextRef="#ctx0" brushRef="#br0" timeOffset="42302.3369">29847 11395 289,'0'0'135,"0"0"-87,0 0-5,0 0 14,0 0-30,0 0 3,118 0-11,-64 0-8,4 0-11,-1 0 0,1 0-34,-7 0-71,-9 9-152</inkml:trace>
  <inkml:trace contextRef="#ctx0" brushRef="#br0" timeOffset="42521.3009">30490 11626 662,'0'0'59,"0"0"20,0 0-25,0 0-52,0 0-4,0 0-16,-6-7-54,3 3 5,-1-4-157</inkml:trace>
  <inkml:trace contextRef="#ctx0" brushRef="#br0" timeOffset="46085.1512">11602 13139 129,'0'0'151,"0"0"-52,0 0 23,0 0-38,0 0-23,0 0-25,0 0-24,0-12 18,0 12-23,0 0-6,0 0-1,0 0-13,-11 16-4,-9 18 15,-11 15 2,-5 15-5,-7 6 4,-1 4 0,1-1-5,0-7 6,2-8-2,1-2-1,5-6-37,-1-3 18,4-4-62,1-5 9,4-6-61,5-9-53</inkml:trace>
  <inkml:trace contextRef="#ctx0" brushRef="#br0" timeOffset="46589.2885">11077 13161 249,'0'0'82,"0"0"-25,0 0-19,0 0 6,0 0-41,0 0-3,36 21 0,-11 13 29,2 13 5,0 9 9,2 2-22,-1 2-1,0-1-6,1-3-9,0-5-5,1-5 2,2-5 2,0-3 2,0-5 0,-4-5-6,-1-3 0,-5-6 0,-7-4 1,0-3-1,-9-5-3,2-2-3,-7-5-76,1 0-83,-2-5 57</inkml:trace>
  <inkml:trace contextRef="#ctx0" brushRef="#br0" timeOffset="47391.3599">11929 13052 39,'0'0'80,"0"0"-19,0 0 60,0 0-48,0 0 19,0 0-43,0-11-26,0 11 5,0 0-28,2 7-3,5 18 2,-1 14 1,6 13 11,-4 5 15,0 6-26,-2 0 21,0-3-16,-1-3 13,2-3-17,-1-2 12,2-4-1,-4-3-9,2-4 12,-4-5-15,-1-2 5,-1-2-7,0-3 2,0-7-10,0-3 4,0-9-34,0-7-55,0-3-104,4-9-125</inkml:trace>
  <inkml:trace contextRef="#ctx0" brushRef="#br0" timeOffset="49631.0646">12301 13629 217,'0'0'129,"0"0"-28,0 0-13,0 0-40,0 0-13,0 0-35,-3 0-2,3 0-5,0 0 4,0 5-2,10 0 5,4-2 0,6-3 1,4 0 7,3-1-8,0-11 0,-2-4-13,-4 1 1,-4 0-15,-6 0 8,-1 0 15,-6 5 3,1 1-4,-4 4 10,-1 2-5,0 3 29,0 0-25,0 0-4,0 10-12,2 15 3,2 11 2,2 11 14,-2 7-7,-1 4 17,-3 4-10,0-3 26,0 0-2,-6-4-23,-7-1 20,-2 0-26,-1-1-2,-1-6 0,2-3 5,3-13-5,2-7 0,3-9 0,4-10 4,1-5 5,1 0-4,-2-18-5,1-13 6,2-10-10,0-11 4,14 0 0,5-2-2,2 5-15,-3 6 5,-2 5-16,1 0-31,3 3-47,-2 1-82</inkml:trace>
  <inkml:trace contextRef="#ctx0" brushRef="#br0" timeOffset="50047.7729">12566 13319 110,'0'0'364,"0"0"-246,0 0-59,0 0 1,0 0-55,0 0 1,0 0-6,0 0-10,0 0 8,0 0-51,0 0-44,0 0-110</inkml:trace>
  <inkml:trace contextRef="#ctx0" brushRef="#br0" timeOffset="51888.3391">12848 13219 98,'0'0'120,"0"0"-58,0 0 29,0 0 4,0 0-1,0 0-36,-22-27-31,22 27 14,0 0-26,0 0-2,0 0-13,0 0-5,0 0 5,0 0-9,4 1-4,16 13 11,7 3 2,7-1 0,7 2 0,6 2 2,-1-2-4,-1 0 2,-6-2 0,-8 2 0,-3-1 0,-4 1-1,-3-1-1,-3-2 2,1 0-3,-5-2 3,-1 1 0,-4 0-2,-1-3 5,-4 3-4,0 0 1,-4-1 0,0 3-4,0 1 8,-13 3-3,-6 2 0,-10 3 6,-4 1-7,-5 1 0,-2 2 2,-1 0-5,-3 0 3,5-4-6,6 1-6,0-4-8,12-4 12,6-1-34,5-7-38,8-4-52,2-4-110</inkml:trace>
  <inkml:trace contextRef="#ctx0" brushRef="#br0" timeOffset="52460.6931">13758 13499 324,'0'0'146,"0"0"-71,0 0-23,0 0-34,0 0-1,0 0-15,36-3-2,-9 1 8,1 1-6,0 0-2,1-1 0,-2 2-8,-2 0 2,1 0-76,-9 0-65,-6 9-107</inkml:trace>
  <inkml:trace contextRef="#ctx0" brushRef="#br0" timeOffset="52676.6582">13781 13691 161,'0'0'105,"0"0"-94,0 0-7,0 0 7,0 0-8,0 0 36,37 13 6,-7-13-26,2-5 12,3-4-31,-4 3-1,-6 2-26,-5 2-65,-5 2-11,-6 0-90</inkml:trace>
  <inkml:trace contextRef="#ctx0" brushRef="#br0" timeOffset="54665.403">6039 11156 235,'0'0'59,"0"0"19,0 0-13,0 0 11,0 0-6,0 0-44,0-14 2,0 14-28,0 0-3,0 3-8,-11 19 10,-8 16 1,-3 15 0,-1 15 17,1 12-22,6 5 5,7 10-3,6 5 2,3 3 2,0-5 2,7-10-3,11-9-6,7-8 2,2-2 2,9-7 0,1-5-2,8-6-16,7-7-73,8-3-22,6-9-81,1-6 4</inkml:trace>
  <inkml:trace contextRef="#ctx0" brushRef="#br0" timeOffset="55943.2515">9418 11143 199,'0'0'88,"0"0"0,0 0-27,0 0-17,0 0 10,0 0-44,-10-5 11,10 5-14,0 0-3,0 0-4,0 0-1,0 0-2,0 7-9,18 11 8,4 7 4,9 6 0,2 5 0,6 4 5,4 5 1,2 5-5,0 2 8,1 1 0,-6 5 14,-4 2-17,-4 2-3,-7-2-3,-7 2 5,-6 2-4,-1 6-1,-3 8 0,-5 1 15,-3 1-12,0 2-1,-3-4-2,-18-3 0,-4-4-6,-5-5 5,-4-5-35,-7-8-24,-1-8-117,-1-13-89</inkml:trace>
  <inkml:trace contextRef="#ctx0" brushRef="#br0" timeOffset="59083.9506">14768 13686 263,'0'0'171,"0"0"-158,0 0 23,0 0 28,0 0-64,0 0-8,29 0 7,-11 0 1,2 0 16,0-5-16,-1-3 2,0 0-2,0-2-15,-2-1-18,-3-2 3,-2 5 13,-6 0 16,-3 3 2,-2 3 0,1-1 6,-2 1-4,0 2 23,0 0-13,0 0-8,0 0-5,0 23-30,0 9 30,0 12 10,-3 7-4,-3 3 33,-6 2-25,3-1 25,-3-4-3,-3 1-35,3 1 30,-3-2-23,3 2 3,-2-6 27,0-8-33,2-6-6,-3-8 1,6-6 0,1-8 4,4-6-4,3-5 0,1 0 4,0-23-4,0-10-20,0-10 11,1-6-7,12 0 11,0-1-10,1 3 5,3 5-2,2 3-43,2 3-25,2 3-35,0 0-73</inkml:trace>
  <inkml:trace contextRef="#ctx0" brushRef="#br0" timeOffset="59441.8339">14980 13391 439,'0'0'141,"0"0"-96,0 0 31,0 0-41,0 0-29,0 0-6,-3-5-4,3 5-12,0 0-48,-1 0-86,-2 1-146</inkml:trace>
  <inkml:trace contextRef="#ctx0" brushRef="#br0" timeOffset="60076.9948">15720 13564 151,'0'0'103,"0"0"-76,0 0-6,0 0-21,0 0 15,0 0-4,76 9 51,-37-8-16,6 1 4,0-2-14,2 0-30,0 0 0,-1 0-6,-6 0 1,-4-2-2,-6-1-42,-5 2-35,-8 1-12,-6-2-77</inkml:trace>
  <inkml:trace contextRef="#ctx0" brushRef="#br0" timeOffset="60474.7273">15941 13418 93,'0'0'184,"0"0"-127,0 0 11,0 0 24,0 0-42,0 0-50,-13 40 14,7-8 2,-1 3 11,1-3-22,2 0 9,3-5-14,1-1 0,0-3-2,0-2-5,0-3-28,7-1-49,1-4-44,1-5-29,-2-8-50</inkml:trace>
  <inkml:trace contextRef="#ctx0" brushRef="#br0" timeOffset="61401.5987">16026 13252 84,'0'0'77,"0"0"0,0 0-7,0 0-39,0 0-15,-85-49-2,67 44-7,-1 2 7,-1 1-4,-2 2-9,-3 0-2,-2 0 2,-1 2 19,0 7-20,1 3 6,1 1-5,0 7 4,1 6 4,1 7 9,3 7-17,0 9 19,8 5 14,1 3-28,6 0 29,6-1-18,0-2-2,0-3-13,14-4 2,6-2-4,9-4 0,7-3 3,8-6 21,6-3-23,8-7 8,3-6-3,3-9-1,3-4-1,-1-3 10,-4 0-7,-3-13 8,-6-2-9,-4-5-4,-7-1 5,-3-3-5,-2-5 21,-4-1-14,-6-4 4,-4-2-7,-7-1 6,-6 1-5,-5 0 1,-5 2 2,0-2 13,0-1-23,-14 3 25,-8-3-25,-3 0 9,-3 2-11,-4-1 2,1 3-6,-4 3 0,1 6-37,-3 4 18,-1 5-6,-3 6-26,2 5 15,-2 4-76,6 0-27,2 10-36</inkml:trace>
  <inkml:trace contextRef="#ctx0" brushRef="#br0" timeOffset="62210.5929">17126 13053 141,'0'0'67,"0"0"34,0 0-28,0 0 18,0 0-49,0 0-2,-10-12-19,10 12 3,0 0 3,0 0-24,0 0-6,0 22-9,0 15 12,0 13 10,2 8-7,6 1 1,-2 0 28,2-2-27,-2-6 12,-1 0-17,-1-2 1,-2-3-3,-1 0 7,-1-6-5,0-2 0,0-4-16,0-4 16,-6-6-51,-1-6-40,0-10-51,2-8-218</inkml:trace>
  <inkml:trace contextRef="#ctx0" brushRef="#br0" timeOffset="66270.8035">9806 15748 199,'0'0'94,"0"0"-17,0 0 18,0 0-46,0 0-27,0 0-5,0-2-14,0 2-6,0 0-1,0 3 4,0 16-11,6 6 19,0 4-8,0 0 0,3 0 2,1-2-3,1-3 1,1-3 0,3-4 0,-2-3 2,2-4-6,-3-4 4,3-3 0,0-3 1,1 0-1,1 0 5,0-14-3,0-4 0,-1-1-4,-4-2-3,-4-2-7,1 4 8,-6-1-8,-2 3 12,-1 6-2,0-1 2,0 2 2,0 4-2,0 1 0,0 3 16,0 2-12,0 0-4,0 4-38,0 13 38,0 3 0,0-1 4,8-4-4,-1 0 0,3-4-1,-2-2-3,3-1 4,-1-3 0,-1-2 1,0-1 0,1-2-1,1 0 0,-2 0 0,2-3 4,3-6-4,-2-2 0,1-2-1,-4-2-13,-1-2-30,-5 2 6,3 1 22,-5 0 10,-1 3 6,0 0 0,0 5 2,-3 2 0,-7 1 19,4 0-15,1 0 5,1-2 21,2 2-32,1 0 16,-1-3-16,2 2 5,0-4-8,0-1 3,3-1-1,8-1-2,1-2 2,4 0-1,-2 1 2,-1 1 0,-1 0-1,0 1 5,0-3-5,-3-2 1,1-3 0,1-3 7,-4-6-4,-1-2-2,0-5 18,-5-3-17,1-3 0,-1 0-2,-1 2 0,0 9 12,0 10-8,0 8 25,0 8 0,0 3 8,0 0 1,0 0-38,0 20-10,0 17 0,0 17 20,5 8-10,3 2 1,-4 2 9,-1-5 20,1-4-20,-4-4 8,3-11-16,0-7 8,0-8-10,3-8 0,-1-3 1,-2-9-8,0-3 7,0-4-1,1 0-15,-1 0-8,3-16 22,2-5 2,5-4-11,-1 0 2,0 3-27,0 5 8,-3 7 13,0 4 14,0 3-12,-2 3 7,4 0 0,0 0-2,0 11 0,4 3 1,1 3 9,5-1-2,3-2 2,5 0 7,-1-3-13,2 0 4,-2-4 0,-1 0 4,1-4-4,0-3 0,1 0-1,1 0 10,-2-2-4,0-10-5,-5-3 1,2-2 5,-7-1-3,-9 2-4,-3-4 1,-6 4 0,0 1 8,0 1-8,-14 4 1,-2 0 2,1 8 5,-3 2 1,3 0-9,1 1 0,3 13-6,3 4 15,4 4-18,4 1 9,0-2-5,4-2 1,7-3 4,3-4 0,0-2-1,0-1 6,5-1-4,0-4-1,3-4 2,4 0 10,3 0-9,2 0 3,-1-7-6,0-4 11,1 1-13,-1-5 5,1-2-2,-4-1-1,-5-2 6,-7 2-6,-7 0 0,-5 0 0,-3 3 0,0 0 0,-3 1 1,-8 4-1,-1-1 8,-1 2-11,2 5 3,0-1 0,2 4-6,3-1 6,1 2-6,5 0 0,0 0 6,0 0 4,0 0-4,0 0-16,0 0 1,9 0 7,6 2 8,3-2 0,3 3 2,1-3 7,-2 1-9,-1 2 0,1-1 0,-1 1 9,3 2-11,-2 2 2,-1 2 0,-1 4 0,-6 4-4,-3 2 4,0 6 1,-2-2 2,4-1 26,2 0-16,1-1 2,6 0 2,3-1-11,5-3 4,5-3-7,7-4 0,5-5 9,3-5-4,-2 0-8,0-10 0,-7-6 2,-8-5-1,-5-5-1,-10-3 0,-6-2 0,-7 2-7,-3 4 7,0 7-1,0 7 1,-1 6 4,-9 5-3,-1 0 6,-4 14-7,0 10-3,3 8-1,2 3 4,6-4 0,4-2-1,0-7-1,0-3 2,4-6-1,9-3 1,1-4-7,5-1 7,3-2-16,0-3-14,3 0-59,-1 0-73,1-12-141</inkml:trace>
  <inkml:trace contextRef="#ctx0" brushRef="#br0" timeOffset="67012.8461">12971 15841 401,'0'0'58,"0"0"-31,0 0 56,0 0-45,0 0-25,0 0-13,-5 0 0,8 0 2,12-5-1,4-6 12,5-5-11,0-2 3,-3-3-3,1-1-2,-2 1 0,-5 4-11,-4 3 9,-3 7-1,-3 4 4,-4 1-1,-1 2 0,2 0-6,1 7-1,3 19-11,1 12 18,-4 11 42,0 5-27,-2 3 21,2-2 13,2-2-33,-2-5 30,0-1-39,0-2-7,0 2 6,-2-2 0,1-6-6,1-3 0,-2-7-2,-1-2 2,0-6 1,0-6 2,0-8 0,0-4 6,0-3-8,-4 0 7,-8 0-8,0-4 3,1-8-3,3-8-3,3-5-8,5-9-25,0-12-2,16-7-23,7-5-46,-1-4-140</inkml:trace>
  <inkml:trace contextRef="#ctx0" brushRef="#br0" timeOffset="67344.9255">13202 15376 462,'0'0'146,"0"0"-80,0 0-19,0 0-47,0 0 4,0 0-14,-35-3-5,35 3-51,0 0-109,0 8-95</inkml:trace>
  <inkml:trace contextRef="#ctx0" brushRef="#br0" timeOffset="68042.504">14252 15570 35,'0'0'109,"0"0"-17,0 0 10,0 0-38,0 0 14,-10-77-20,-5 68-26,-6 4-32,-2 1 12,-4 4-13,-2 0 1,-3 11 0,-1 11-4,-2 9-11,2 3 14,3 8-2,3 6 3,6 4 0,5 2 0,7-5 30,6 0 10,3-9-25,0-6 6,8-8-12,12-6-5,9-6-1,7-9 7,5-5-10,7 0 2,4-5 3,2-13-1,1-5-4,-6 1-57,-11 0-91,-15 3-84</inkml:trace>
  <inkml:trace contextRef="#ctx0" brushRef="#br0" timeOffset="68274.1862">13984 15791 110,'0'0'217,"0"0"-207,0 0 12,0 0 61,107-25-29,-65 16-36,6 0 16,1-1-30,0 2-8,-7 0 4,-5 5-103,-10 3-66,-9 0-90</inkml:trace>
  <inkml:trace contextRef="#ctx0" brushRef="#br0" timeOffset="70159.9471">15354 15138 63,'0'0'116,"0"0"9,0 0 3,0 0-53,0 0-19,0 0 10,0-33-47,-1 25-19,-6 3 22,2 0-22,-1-1 0,-1 0 0,-5 3-7,0 0 4,-4 3 0,-1 0-6,-4 0 2,2 3 5,-4 9-6,0 4 6,2 4-14,1 2 14,2 3 0,6 2 2,2-6-1,4 0 1,5-2-2,1-2 0,0-2-8,4-3 4,11-1 5,0-5 0,7-2-9,2 0 20,-4-4-8,0 2 0,-3 3 0,-5 1 3,-5 0-3,-1 4-4,-2 0-2,-4 5 4,0 1 0,0 0 0,0 1 1,-4-3 4,-3-4-3,1-2-3,1-4 1,4-1 0,1-3 15,0 0-7,0 0-4,0 0-4,0 0-4,0-3 4,0 0 0,0 2 1,0 1-1,0 0-4,4 13-7,4 16 11,-2 10 2,-2 8 22,-4 5 15,0 0-14,0-1-1,-4-7-22,1-8 18,3-5-15,0-7-2,0-3-2,0-6 1,8-3-3,3-4 1,1-3 0,4-5 1,7 0-1,1 0-6,3-14-18,1-1-58,-4-2-40,-8-1-127</inkml:trace>
  <inkml:trace contextRef="#ctx0" brushRef="#br0" timeOffset="70649.4675">15775 15275 154,'0'0'76,"0"0"13,0 0-20,0 0-22,0 0-32,-98 41-4,74 1 0,6 5-10,2 6 4,7-6-3,6-3 20,3-5-11,0-9 4,12-6 8,7-4-23,2-5 11,4-8 1,7-7-10,2 0 31,3-14-27,0-12 10,-2-5-4,-5-1-5,-8-3-2,-11 0-2,-10-1 4,-1-3 9,-12 2-16,-12-1 0,-3 5-1,1 6-9,0 7-11,5 7-46,2 7-94,1 2-223</inkml:trace>
  <inkml:trace contextRef="#ctx0" brushRef="#br0" timeOffset="70925.1856">16142 15599 288,'0'0'87,"0"0"-83,0 0 9,0 0 61,0 0-53,-16 93-16,0-63 11,-7 3-16,1 2 0,-4-3-1,3-4-100,2-7-74</inkml:trace>
  <inkml:trace contextRef="#ctx0" brushRef="#br0" timeOffset="71504.5729">16732 15146 320,'0'0'141,"0"0"-33,0 0-70,0 0-10,0 0-28,0 0 3,-15 108 23,10-49-1,-2-1-7,2 2 4,1-4-17,1-6-1,0-5-4,0-4 1,3-5-3,0-3 2,0-6 0,0-4-1,0-7-36,1-5 18,8-7-50,6-4-97,2 0-73</inkml:trace>
  <inkml:trace contextRef="#ctx0" brushRef="#br0" timeOffset="72539.7438">17275 15016 85,'0'0'110,"0"0"-34,0 0 10,0 0-6,0 0 10,0 0-50,-9-42-25,13 34-15,13 1 12,7-1-7,-1 2-5,0 5 3,-5 1-3,-2 0-1,-1 0 1,0 4-2,-3 10-12,0 3 14,-3 2 0,-5 5 2,-4 3-3,0 3 3,0 4 0,-17-1-2,0 1 9,-4 4-6,-1-1 3,2 2-6,1-1 0,4-6 0,2-5 14,4-5-12,4-5-2,3-3 0,2-2 0,0-2-1,0-2-4,16-3 3,3-5 2,3 0 2,4 0 1,-1-11 1,-1-1-1,-5 0-6,-5 1-1,-5 2 4,-5 3 0,-1 3 9,-3 3-9,0-2 28,0 2-5,0 0-4,0 0-19,0 4-1,0 9-3,-4 10 1,-1 4-1,2 8 3,2 5 1,-1 2 7,1 6-1,-1 2 5,1-2 1,-2 0-4,1-4 26,1-4-34,1 0 2,0-3 3,0-4 4,0-1-9,0-6 0,0-8 0,-6-6 6,-6-6-6,-5-6-8,-10 0 2,-5 0-40,-10-11 21,2 0-18,-5-3-19,2 0-48,5 1-83</inkml:trace>
  <inkml:trace contextRef="#ctx0" brushRef="#br0" timeOffset="73576.1344">19093 15790 26,'0'0'125,"0"0"-87,0 0 91,0 0-25,0 0-24,0 0 15,0 1-46,0-1 2,0 0-7,-3 0-24,-6 0-5,-7-7-15,-2-2 0,-6-5 0,-4-1 4,-2-4-5,-3-9 1,2-3-4,1-6-7,0-7 10,3-3-2,2-6-2,1-10-10,2-8 12,-1-6-18,4 2 20,4 6-17,5 3 18,8 5 0,2 7 0,0 8-16,10 7 13,6 10-3,-5 13 6,-2 8-7,-4 8 0,1 0 2,0 23-24,0 19 27,-6 15-7,0 13 14,-10 7-5,-13 8 13,-3 2-12,4-3 22,2-5-21,7-12 10,4-11-3,1-11-3,5-12-6,3-7 0,0-13-4,14-7 2,13-6 4,14-6 2,9-19 20,4-7-21,1-3 3,-4 1-6,-9 2-14,-6 2 0,-8 5-39,-3 1-18,-6 3-98,-5 6-104</inkml:trace>
  <inkml:trace contextRef="#ctx0" brushRef="#br0" timeOffset="74828.2649">20382 15240 157,'0'0'163,"0"0"-67,0 0 15,0 0-52,0 0-23,0 0-36,-3-3-5,5 3 4,13 0 2,7 0 7,5 0-5,4 0 6,7 0-2,6 0-6,4 0 2,1 0-3,-2-3-5,-1-5-25,-6 0-49,-1-1-45,0-2 25,-8 5 12,-10 1-45</inkml:trace>
  <inkml:trace contextRef="#ctx0" brushRef="#br0" timeOffset="75182.4853">20664 15051 257,'0'0'98,"0"0"-97,0 0 17,-34 93 27,30-55 14,-4-1-17,2 1-35,-1-2 26,-1 0-26,1-4 2,1-2-9,3-6-4,2-3-28,1-3-71,0-3-30,0-4-24</inkml:trace>
  <inkml:trace contextRef="#ctx0" brushRef="#br0" timeOffset="75910.2218">20645 14906 256,'0'0'68,"0"0"12,0 0 42,-85-13-59,63 13-25,-1 0-30,0 0 3,-2 9-9,-3 3-2,0 4-6,-2 4 3,0 6 6,-1 7 4,2 7-7,3 6-1,5 5 1,4 1 1,6 4 9,8 3-10,3-4-8,0-2 2,7-3 9,11-5-3,7-4 0,2-4 0,4-5-6,5-4 5,3-8 1,9-8 1,7-7 0,6-5 2,6-2 11,2-16-7,0-4-5,-2-6-2,-1-2 0,-4-3 2,-7-3 1,-10-2-4,-11-2 1,-12-1 0,-10-4 7,-7-2-6,-5-6 6,0 3 27,-14 2-33,-6 5 14,-4 2 5,-4 4-17,-4 2 19,-2 7-22,-2 3 1,2 7-2,2 5-11,4 1 9,3 6-44,5 6-44,4 0-56,5 0-95</inkml:trace>
  <inkml:trace contextRef="#ctx0" brushRef="#br0" timeOffset="77546.3085">21939 15229 114,'0'0'131,"0"0"-52,0 0 4,0 0-16,0 0-67,0 0 12,25-17-13,-4 3 1,2-1 0,-3 1-2,-2 1-5,-4 1 6,-4 5 0,-3 1 1,-2 0-1,-2 4 1,-2 2 0,-1 0-1,0 0-3,0 0-1,0 0-16,0 0 0,2 12 10,-2 5 15,1 2-10,1 7 6,-1-2 0,1 2 9,-1-1-5,7-4 9,-2-3-2,1-3-7,1-4-4,3-5 0,2-5 1,4-1 2,4 0-1,6-13 5,2-8-7,-3-5-13,0-1 10,-6 1-1,-3 3 4,-4 2 5,-2 4-3,-5 3-2,0 5 19,-2 3 0,-2 3 7,2 2-11,-1 1 8,2 0-23,5 0-6,3 12 6,-1 4 7,2 4 3,-1-2 18,1 0-22,1 5 18,-3-2-8,-1 3-11,-3 0 7,-5-2-12,-3-1 0,0-1 4,0-2-2,-16-3-4,-2-4-2,-6-4-32,-1-6-30,-4-1-87,2-7-132</inkml:trace>
  <inkml:trace contextRef="#ctx0" brushRef="#br0" timeOffset="77784.5119">22226 14921 520,'0'0'66,"0"0"-29,0 0-10,0 0 1,0 0-27,0 0-2,-10-9-53,10 9-107,0 5-79,-1 5 51</inkml:trace>
  <inkml:trace contextRef="#ctx0" brushRef="#br0" timeOffset="78522.0916">23674 14821 109,'0'0'108,"0"0"-54,0 0 8,0 0-49,0 0 19,0 0 37,-36 84-16,12-45-5,-6 1-11,-3 4-12,-3-1-10,-1-1-13,2-3 16,3 0-18,4-3 0,4-3-3,6-1-8,3-8 1,5-5-49,4-7-23,0-7-23,4-5-94</inkml:trace>
  <inkml:trace contextRef="#ctx0" brushRef="#br0" timeOffset="78948.1345">23350 14798 184,'0'0'46,"0"0"70,0 0-12,0 0 11,0 0-93,0 0-20,0 8-2,8 18 0,5 9 10,5 1 5,3 3-9,4 3 25,0-1-19,4 0-6,-3-5 4,0 0-5,1-1-3,0-2-2,-1 1 1,1-1-2,-1 1 5,-5-6-7,-4-2 3,-4-6 0,-5-7-1,-2-2 1,-1-6-26,-4-2-12,1-3-90,-1 0-22,2 0-10</inkml:trace>
  <inkml:trace contextRef="#ctx0" brushRef="#br0" timeOffset="79593.4719">24189 14961 172,'0'0'45,"0"0"39,0 0 13,0 0-49,0 0 8,0 0-34,-84-55-2,68 55-18,-3 0-2,0 0-2,-2 5 0,6 8 4,1 5 1,1 5-3,4 9 0,1 4-1,2 5 1,3-1 0,0 1 2,3 1 1,0-5 6,0-2-9,10-3 0,8-9-1,3-4 1,3-6 1,4-6 12,2-7 2,1 0 19,4-3-21,-4-15 1,-1-4 4,-5 0-8,-4 0 29,-4 0-19,-7-2 13,-4-2-5,-5-4-27,-1 2 25,0-4-26,-1-1 0,-10 3 0,-5 0-4,-3 6-7,-1 6-10,-2 2-21,1 6 19,3 2-52,3 1-34,6 1-59</inkml:trace>
  <inkml:trace contextRef="#ctx0" brushRef="#br0" timeOffset="83420.538">24751 14858 112,'0'0'106,"0"0"-1,0 0-28,0 0 8,0 0-17,0 0-12,0 0-30,0-19 12,0 19-12,0 0-15,0 0 6,0 0-13,0 0-8,0 6-9,0 15 6,0 13 7,-3 8 0,-1 7 0,-2-1-4,0-3 10,-2-3-6,0-4 0,1-2 1,3-5 3,-2 0-4,3-3-3,0-4-16,1-1-32,-1-8-11,2-6-17,1-5-40,0-4-107</inkml:trace>
  <inkml:trace contextRef="#ctx0" brushRef="#br0" timeOffset="84058.2358">24705 14842 95,'0'0'59,"0"0"-19,0 0 10,9-98-2,9 77 3,-1 3-36,4 4 11,0 3-8,0 4 25,0 4-14,0 3-21,-2 0 2,-1 6-9,0 13-1,-3 6 0,-2 0 5,-5 2-5,-4 2 0,-4-2 0,0 2-6,-4-4 0,-15 1 0,-1-4 6,-4-4-10,0-1 1,2-6-22,2-4 24,6-3 7,6-2-9,2-2 9,6 0 5,0 0-5,0 0 13,0-3-11,0 3 14,3 0-13,11 5-1,8 9 42,0 6-31,-1 3 29,-3 3-16,0 2-19,-3 1 16,1-2-22,-2 2 1,-1-4 0,-4 2 3,-3-1-8,-1-2 3,-4-2-18,2-2 16,0-4-44,3-3 20,0-8-26,0-2-96,0-3-3,3 0-23</inkml:trace>
  <inkml:trace contextRef="#ctx0" brushRef="#br0" timeOffset="85632.0793">26565 15139 123,'0'0'75,"0"0"20,0 0-14,0 0-28,0 0-5,0 0-17,0-22-25,0 22 24,0 0-30,-4 0-4,-1 0 1,-1 0-1,0 0-19,0 0 8,-2 12 9,-2 8-7,4 5 13,0 4 0,2-1 1,2 3 0,0-3-1,2-1 0,0-1 2,0-4-1,10-3-1,2-6 0,1-5 0,2-4 8,6-4-16,-3 0 5,4 0-6,-2-10 3,-5-3-20,-5-2 26,-4 0 0,-6-3 0,0-1 15,0-4 3,-3-4-11,-6 2 0,0 0-3,2 3-4,-1 4 0,-2 3-3,1 1 3,1 5 0,-2 0 0,3 3-2,2 1 4,2 2-3,1 3 2,2 0 1,0 0-2,0 0-13,0 0 3,0 0-19,0 0 18,8 0 6,3 0 5,0 5 0,4-2-2,3 0 2,3-1-2,2-2 2,-1 0 0,-1 0 2,-5 0 2,0 0-6,-3-3 2,1-7 0,-2-1 9,2-6-3,-1-4 16,-4-3-17,-1-3 1,0 0-8,-3 1 2,-2 2 0,2 3 10,-5 3-1,0 3 5,0 4 12,0 4-17,0 4 34,0 1-8,0 2-6,0 0-8,0 0-21,0 0-2,0 6-17,0 17 18,0 11-2,0 8 6,0 5 9,0 1 16,0 1-21,-5 2 9,5 4-6,0 6-10,0 1 34,3-7-33,5-4 6,-2-7-7,-2-3 1,-1-4-1,-3-4 2,0-2-2,0-8 0,0-3 3,0-5-4,0-6 1,0-4-5,0-4 0,0-1-8,0 0 4,0 0 5,0 0-24,3-3 28,9-13-18,9-6-16,4-3-5,-1-3-100,0-3-23</inkml:trace>
  <inkml:trace contextRef="#ctx0" brushRef="#br0" timeOffset="86850.9674">26958 15089 34,'0'0'76,"0"0"30,0 0-17,0 0 2,0 0-4,0 0-32,0-52-14,1 51-11,6-1-30,2 2-1,5 0-1,4 0-1,1 12 0,-2 3 3,-1 0 0,-4 4 0,-3-1 1,-4 1-5,-5 2 3,0-1 1,-2-1-9,-13-1-1,-9 1 2,-3-8-32,-1 1 25,0-1-6,8-6 2,4-4 19,4-1 1,4 0 3,3 0-4,3 0 1,2-4 4,0-1 13,0-1-18,16 2 0,3 4 0,7-2 5,2 2 7,2 0 9,2 0-16,-1 0 4,2 0-2,0 0-7,2 0 0,-1 0 3,1 0-1,1 0-1,-5-1-1,-1-4 6,-3-1-1,-5 3-9,-5-4 4,-3-1 0,-3-1 15,-2-2-9,-3 1 0,-2-1 14,-4-4-11,0 0 13,0-1-19,0-4-3,-6 5 0,-3 3 3,2 2-4,1 2 1,-1 2-3,2 3-4,2 1 7,2 2-5,-1 0 4,-1 2-14,-2 13 11,2 5 3,2-1 1,1 1-8,0 1 5,0-3 3,7-1 0,6-4-3,4-1-2,2-5 6,4-4-1,3-3 0,-1 0-2,3 0 0,-1-4-1,-3-8 6,-2-2-3,-7 1 6,-4-2-4,-5-2 14,-2-1-12,-4-3 11,0 0-14,0-2 3,0 4-3,-4-1 3,-2 2-6,-2 6 2,2 0 0,-1 3 0,2 3 4,2 0-3,2 3-1,-1 2 8,2 1-6,0 0-2,0 0 0,0 0-6,0 0-1,2 0-3,13 0 5,4 0 5,3 1 4,2 5-3,-3 3 5,-1 3-6,-4 3 4,-1 3-4,-1 3 0,-1 2 2,-3 3-4,4-1 6,-4 3-4,2 0 2,-2-1 10,1-3-8,-2-3 0,1-3-3,1 0 4,-1-4-1,4-5-4,2-3 0,5-6-20,6 0 0,6-2-55,1-13-84,2-3-158</inkml:trace>
  <inkml:trace contextRef="#ctx0" brushRef="#br0" timeOffset="88214.0394">28281 15042 185,'0'0'116,"0"0"-20,0 0-10,0 0-13,0 0-37,0 0-26,-91-20-2,68 20-12,-1 9 4,2 5 0,4 1-6,0 3 6,4 1-3,5 1 2,3-3-5,4-2-1,2-2 7,0-1-1,0-4-4,5-1-5,5-4 8,3-3 0,2 0 2,3 0 3,1 0 1,0-1-4,-2-5 0,-3-3 3,-1 2-3,-7 2 0,-1 0 1,-4 2 10,-1 2-9,2 1 26,-2 0-18,0 0-1,0 0-18,0 0 9,1 0-12,4 1 5,5 8 1,2-1 3,3-2 3,3-2 0,4 0 3,5-4-2,0 0-2,2 0-7,-1 0-8,-4-7 10,-4 0 6,-5-4 0,2-1 5,-4-1 1,2-4 13,0-4 6,0-4-18,-2-6 21,2-3-16,-3-2-3,-3 0-5,-4 1 6,-5 3-10,0 1 4,0 3 3,0 3-5,0 3 4,0 3-8,0 3 2,0 7 0,0 3 4,0 3-2,0 3-2,0 0 0,0 0-12,-2 16-8,2 14 11,0 8 9,0 4 5,0 2 0,0-1-5,0-1 0,7-4 5,4-6 3,7-5-8,0-1 0,6-7 1,-1-4 5,2-3-7,-2-3 1,1-4 0,-3-4 6,-4-1-6,0 0 0,-3-1-1,1-13 4,-3 2-5,-5-3 2,0-1 0,-4 2 5,-1 3 0,-2 2-5,0 5 10,0 1-8,0 1 25,0 2-20,0 0-4,0 0-6,0 0-18,1 5 12,4 4 8,3 2 1,-2-3 0,2 2 1,-2-2-2,3 2-2,1-3-20,3-1 9,-1-3-39,2-1-71,-1-2-58</inkml:trace>
  <inkml:trace contextRef="#ctx0" brushRef="#br0" timeOffset="88477.6023">28885 14736 498,'0'0'22,"0"0"-21,0 0 29,0 0-29,0 0-1,0 0-37,-16-34-88,16 34-60</inkml:trace>
  <inkml:trace contextRef="#ctx0" brushRef="#br0" timeOffset="88779.7282">28314 14861 256,'0'0'19,"0"0"5,0 0 60,0 0 31,119 6-43,-58-6-50,3 0 13,-2 0-35,-4-3 3,-5-1-3,-5 1-1,-5 0-36,-8 1-74,-8 2-39,-14 0-105</inkml:trace>
  <inkml:trace contextRef="#ctx0" brushRef="#br0" timeOffset="90183.5574">29295 14942 12,'0'0'158,"0"0"-62,0 0 12,0 0-17,0 0-41,0 0-31,-49-22-15,39 19 23,1 3-12,0 0-7,-5 0-8,2 0-2,-4 2-4,3 9 6,-2 4 0,1 5-5,2 2-2,-1 4 7,5 1 18,2-3-14,5-3 15,1-1-19,0-4 13,3-2-7,7-2 0,7-3-6,4-5 0,6-2 1,2-2 17,6 0-11,-2-9-5,-5-5-2,-6 3 4,-6 0 3,-7-1-6,-4-1 4,-3-4 4,-2 0-4,0-1-5,0 2 0,0 2 0,-7 2 0,1 1 0,-1 3 0,3 2-3,1 1 12,1 2-15,2 1 9,0 1-3,0 0 0,0-2-4,0 0 1,13 1-2,6 2-1,6 0-1,3 0 7,2 6 0,0 8-4,-3 2-1,-5 4 2,-2-1 2,-1 1 1,-6-1 2,2-1 2,-4-1-4,-2-1 0,-5 1 0,-1-2 0,1-1 0,-4-2 3,0-3-3,0-3 2,0-2-6,0-2 4,0-2 0,0 0 5,2 0-1,-2 0 9,1 0 6,4-9-16,3-9 15,6-10-18,4-1 0,6 0-3,1 3-5,-2 7 3,-2 4 5,-3 4 0,-5 5-4,-1 2 7,-6 2-3,0 2 0,0 0-1,3 6 1,4 9 0,-1 3 0,0 0-1,-3 2 5,0-1-4,-1 5 0,-1 1 4,1-2-3,-1-1-1,1 0 2,0-4-2,1-2-48,4-5-42,1-7-168</inkml:trace>
  <inkml:trace contextRef="#ctx0" brushRef="#br0" timeOffset="90399.747">30159 15278 570,'0'0'142,"0"0"-91,0 0 25,0 0-34,0 0-42,0 0 9,-7-18-20,2 10-28,-1 0-45,-4 0-47,2-1-326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9:00:42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11607 4773 38,'0'0'251,"0"0"-177,0 0-69,0 0 30,0 0 25,0 0-53,0 0 17,0 0 16,0 0-20,46-26 19,-19 21-30,9-1-2,10 0-7,9-4 14,9-1-14,10-6 0,9-4 2,8 0 12,0-2-3,-5 2 6,-12 3-13,-12 5-1,-11 2-3,-14 7 0,-7 1-7,-12 3-5,-6 0-66,-3 0-25,-6 0-8,-3 0-21,0 3 37,0 1-35</inkml:trace>
  <inkml:trace contextRef="#ctx0" brushRef="#br0" timeOffset="499.3359">12195 4582 200,'0'0'156,"0"0"-85,0 0-32,0 0 33,0 0 11,0 0-83,0-8-8,0 15-18,0 12 26,0 7 36,0 5-8,4 0-5,1 0 13,-2 5-31,-2-1 2,3 3-7,-1-1 5,3 3-7,1-3 2,2 1 0,-1-4 7,0-1 0,-2-2-7,-2-3 0,-1-4 5,-1-1-5,-2-5 0,0-3 0,0-3-11,0-5 11,6-2-64,-2 0-15,2-5-79,0 0-12</inkml:trace>
  <inkml:trace contextRef="#ctx0" brushRef="#br0" timeOffset="3114.5596">10798 4590 30,'0'0'50,"0"0"1,0 0 22,0 0-23,0 0-15,0 0 27,0-14-34,0 12 6,0 0 0,0 0-32,0 2 36,0 0-18,0 0-6,0 0 20,0 0-31,0 0 6,0 0 3,0 0-3,0 0 9,0 0-8,0 0-6,0 0-4,2 0 0,-1 0-11,2 11 10,2 8-5,-1 2 6,2 3 0,1 7 9,-2 3 5,1 7-12,-3 5 1,0 3 8,0 0-1,0-2-5,0-5-5,0-1-3,0-5 3,0-1 14,-2-4-11,2-2-3,-1-1-1,1-3 1,0-3-2,1-2 5,-1-4-1,-1-3-2,1 1-5,1-3 3,-2-2-47,-2 0-35,0-2-6,1 1-51,-1-2 14,2 0 37</inkml:trace>
  <inkml:trace contextRef="#ctx0" brushRef="#br0" timeOffset="4077.2065">10892 5020 275,'0'0'128,"0"0"-83,0 0-37,0 0 36,0 0-9,0 0-16,0-16 9,0 16-24,0 0 21,0 0-25,2-2 12,10-1-17,8-3 7,7-1-2,2-1 2,0-1 4,-1 0-6,0 1 0,-4 1 7,-2 1-11,-4 1 4,1-1 0,-2 2 6,-1 0-4,-3 0-2,-2 1 0,-2 0-1,-1-1 1,0 1 0,-3 0 0,-2 1 3,-3 1 0,0-1-3,0-1 0,0-1 12,0-2-12,0-2 0,0-1 1,0 2 0,0-2-1,0 0 0,0-2-3,0-1 8,0 0-5,0-1 0,0-1 2,-3-3-4,-2 1 5,1-4-3,0-3 1,2 4 2,1-1-3,-1 4 0,1 1 3,-2 1 6,1 4-1,1 4 12,-1 3 18,-1 1-30,3 2 12,0 0-20,0 0 10,-3 0-10,3 0 0,0 5-15,0 17 15,0 14 0,0 5 1,3 3-1,3 3 9,-1-3-4,-1 2-4,-1-2 6,1-5 4,-2-5-9,1-2-2,-2-2 0,2-5 8,-1 1-6,1-5 0,0 0-1,0 0-1,0-2 1,0-3-1,1-3 0,-1 1 6,-1-3-10,-1-1 4,-1 2 0,0-2-6,0 1-84,0-2-71,0-2-94</inkml:trace>
  <inkml:trace contextRef="#ctx0" brushRef="#br0" timeOffset="6264.0699">12972 4340 207,'0'0'101,"0"0"-98,0 0 20,0 0 22,0 0-30,0 0-11,0 10 18,0 10 12,0 7 28,0 6-46,5 3 8,2 6 12,-3 1-27,1-3 20,-1 1-2,-1-2-22,3-1 13,2 5-17,-1 4 7,4 1 6,-1 2-5,2-3-7,2-3-2,-3-3 1,-3-3 5,-2-6-6,-2-6 1,-2-3-2,1-5 2,-3-4-2,3-5-9,1-4-69,2-4-46,0-1-112</inkml:trace>
  <inkml:trace contextRef="#ctx0" brushRef="#br0" timeOffset="6962.8713">13017 4790 286,'0'0'59,"0"0"-40,0 0-19,0 0 45,79-22 0,-52 14-30,0 0 35,-2 1-29,-1-1-13,-5 1 7,2-1-12,4 1-3,-2-2 0,1-2 7,0 1-6,-5-1-1,-4 0 0,-2 0 8,-5-3 2,-2-3-10,-3-1 2,0-6 8,-2-3-10,-1-2 0,0 0 0,0 0 10,0 2-3,0 1-7,-4 5 34,-4 4-26,1 6 41,-2 3-13,7 5-20,-1 3 17,2 0-33,-2 0-3,1 0 3,2 3-32,-1 24 32,1 17 2,0 12 6,0 2 13,0-1-20,4-4 9,7-6-3,1-4 2,0-1-8,2-1-1,-3-2 5,0-3 11,0-4-16,-2-5 0,-1-3 2,1-4 0,-3-5-4,0-5-16,0-4-30,1-1-6,2-5-48,0 0-22,-3-5-185</inkml:trace>
  <inkml:trace contextRef="#ctx0" brushRef="#br0" timeOffset="8152.1273">14458 4620 426,'0'0'130,"0"0"-105,0 0 16,0 0 17,0 0-8,0 0-49,7-15 7,4 12 1,4-2-3,3-4-2,7 2 6,3 0-6,8-2-4,3 4 0,3-3 6,-2 0-21,-3 1 5,-2 1-43,-5 4 18,-5 2-43,-4 0-39,-9 0-34,-6 7-48</inkml:trace>
  <inkml:trace contextRef="#ctx0" brushRef="#br0" timeOffset="8449.8012">14576 4743 135,'0'0'166,"0"0"-156,0 0-9,0 0 42,0 0 3,0 0 62,43 0-58,-10-1-20,4-5 17,4-1-33,0-2-1,-5 5-13,-6 1-7,-3 2-48,-8 1-57,-1 0-62,-7 0 8</inkml:trace>
  <inkml:trace contextRef="#ctx0" brushRef="#br0" timeOffset="10073.7208">15995 4180 162,'0'0'57,"0"0"-33,0 0 42,0 0 33,0 0-41,0 0-9,0 0 23,5-39-25,-5 39 19,0 0-20,0 0-31,0 0-7,0 0-8,0 15-19,3 19 16,2 12 6,0 10 0,-1 2 1,2 1 1,3-3 6,-2-6-11,1-4 6,-5-4-4,-3 0-2,0 2-17,0-4 17,0-4 1,0-7 1,0-3-2,0-8-57,8-7-31,5-7-36,0-4-35,2-1-64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10:47.3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3140 1089 9,'0'0'144,"0"0"-92,0 0 60,0 0-21,0 0-30,0 0 23,0 0-48,0 0 6,-22-27-4,22 27-37,0 0 0,0 0-1,0 0-4,0 0-3,19 0-9,17-2 16,10-3 0,14-2 2,4-4 0,0 1-2,-4 1-4,-8 6-20,-7 3-61,-9 0-11,-10 6-88,-12 7-43</inkml:trace>
  <inkml:trace contextRef="#ctx0" brushRef="#br0" timeOffset="316.3579">3358 1102 107,'0'0'123,"0"0"-87,0 0-4,0 0-25,0 0-7,0 0-18,-9 37 18,9-5 17,0 4 4,0 1 31,0 2-48,0 0-1,6 0-3,3 0 0,0-1 4,-2-3-4,-2-1-1,-1-2-17,-2-2-36,-1-3-12,1-4-53,-1-7-11</inkml:trace>
  <inkml:trace contextRef="#ctx0" brushRef="#br0" timeOffset="1747.2314">3573 1361 351,'0'0'1,"0"0"-1,0 0-1,0 0-1,0 0 4,0 0 0,67 3 5,-51-3-3,1 0-2,5 0 8,2-7-10,7-7 11,-1-4-11,-2 0-5,-3-3-14,-5 0-18,-5-2 6,-1-4-9,-7-3 22,-2-3 1,2 0-3,-6 0-7,1 1 3,-2-1 24,0 4 23,0 10-6,-2 3 17,-2 11 41,-2 3-30,3 2-6,-1 0-39,-2 27 2,-5 14-2,1 10 17,2 6 25,2-2 2,5-8-36,1 1 25,0-5-21,0-2 6,0-4-6,0-2-9,0-5 7,0-4-10,0-4 4,0-2-2,0-5-2,0-6 0,0-3 1,0-4 2,0-2-3,0 0 0,0 0 2,0-2 7,0-16-9,7-7-22,4-3-6,7 1-28,-2 3 40,-1 6-13,-3 6 29,1 6 2,-4 4-2,2 2-8,2 0-5,-1 12 5,1 8 4,1 2 6,1-1-2,-2 2 0,5-4 8,-1 0-11,5-4 6,0-3-1,1-2 0,2-4 1,2-4-3,9-2 0,1 0 3,3-14 0,-2-9 0,-1-8-5,-7-2 2,-8 0-44,-7 3 21,-10 1 20,-5 7 3,0 7 47,-3 4-14,-17 8 5,-1 3-27,-7 4-11,-2 19 0,2 4-4,8 5 9,4-2-10,13 0-9,3-3 7,3-7 0,22-1-3,5-5 10,3-4 5,7 0-4,0-9-2,-1-1-13,-1 0-71,-7 0-162</inkml:trace>
  <inkml:trace contextRef="#ctx0" brushRef="#br0" timeOffset="3842.2821">4699 1436 81,'0'0'101,"0"0"-63,0 0 28,0 0-44,0 0-10,0 0-12,-43-5-1,34 12 1,1 9 0,0 7 11,0 4 24,4 2-29,4-4 11,0 0-17,0-4 2,0-5-5,10-3-3,8-2 6,0-4 0,3 0 1,1-6 18,-1-1-14,0 0 9,3-9-1,1-11-13,0-2 7,0-3-7,-6-4 1,-7 2-2,-8 1 1,-4 0 0,0 4-5,0 2 11,-15 7-2,-1 3-3,-5 5 1,3 5-2,0 0 0,-1 0-9,2 5 7,4 3 2,2 2-4,8-2 4,3 0-7,0 0 0,0-3-17,8-2 20,6-3 0,6 0 4,6 0 19,2-1-10,2-8 0,1-2-7,-4-2 6,0-2-8,-3 0 1,0-3 0,-4 0 3,-6-1 2,-2 0-6,-8 1 4,-4 0-4,0-2 10,0 2-7,-4-3-1,-11 3-4,1 2-13,1 4-9,1 2-2,3 3 23,0 3-2,5 1 10,1 1 3,3 2 6,0 0 1,0-2-15,0 2-8,3 0-2,10 0 4,8 0 12,0 0-6,4 11 0,-5 9 0,-1 1 7,-5 6-7,-4 4 0,-1 5 9,-6 2-3,0 0 6,-1-3 0,-1-6-4,2-1 12,3-4-15,1-2 5,5-5 0,5-2-5,2-5 8,5-5-6,3-3 2,4-2 9,5-4-13,4-12 4,-1-7-8,-3 0 2,-3-3-6,-8-2 3,-3-2-8,-8 2-3,-8-1-25,-6 5 12,0 5 4,-2 4 20,-14 5-3,-2 4 3,-1 6-5,2 0 2,-2 5 3,1 14 5,0 6-5,6 3-6,6 1 5,3-2-11,3-3 11,0-5-11,12-3 12,6-6-6,3-2 14,3-5-8,1-3 0,5 0 1,-2 0 6,2-14-4,1-4 1,-5-5-1,2-2 2,-4-4-3,1-1-2,-1 5 2,-4 2 4,-4 10 2,-7 5-8,-1 5 29,-3 3-26,3 0-3,1 11-6,-3 10 6,4 1 9,-4 3-4,-3 1-3,0-3 5,-1-1-2,2-2 11,-1-2-16,2-4 2,0-3-2,-3 0 8,-1-6-9,1-4 1,-2-1 0,3 0 11,3-4-10,-3-10 10,3-3-11,0 4 0,-2-3 8,4-2 3,4-2-9,4-1-2,2 2-5,3 2 5,0 4-5,-6 3 5,0 7-7,-5 3 2,-2 0 0,-1 2-1,-1 8-4,-3 2 6,3 2 4,-3-1 0,0 2 6,-1 1-6,-2-6 0,1 2-2,2-5-5,1-2-5,1-2-46,2-3 45,7 0-29,13-15-5,4-6-21,2-2-35,-2 8 24,-10 4 79,-12 6 48,-5 3 106,-4 2-45,0 0-105,2 0-4,2 7 0,2 7 2,0 0 4,2-2-4,-1-2-3,2 1 1,-1-3 0,-2-1 2,1-1 2,2-1-8,3 0-44,7-3-100,5-2-119</inkml:trace>
  <inkml:trace contextRef="#ctx0" brushRef="#br0" timeOffset="4196.4733">6607 1217 632,'0'0'19,"0"0"-19,0 0-69,0 0 47,0 0 14,0 0-70,0-38-36,0 38-24,-2 5-27,-1 7 108</inkml:trace>
  <inkml:trace contextRef="#ctx0" brushRef="#br0" timeOffset="4374.4746">6597 1509 579,'0'0'150,"0"0"-150,0 0-12,0 0 5,0 0 7,0 0-46,0 0-12,0 0-81,0 0-83</inkml:trace>
  <inkml:trace contextRef="#ctx0" brushRef="#br0" timeOffset="6504.2291">7852 962 157,'0'0'69,"0"0"-37,0 0-19,0 0 11,0 0-12,0 0-12,-2-5-1,2 5-7,2 0 8,11 0 44,8 0-7,10 0 1,8-1-22,7 0-9,8-5 19,3-2-23,6 1 7,-4-2-10,-1 4 4,-4 3-2,-5 2-2,-7 0 0,-3 0 0,-8 0-3,-2 0 3,-7 0 0,-7 5 0,0 0-6,-6-1 6,-3 4 0,-3-1-4,-3 3 2,0 4 2,0 4 0,-8 6 2,-13 2 25,-7 3-18,-8 1-6,-4 3-1,-7 3 3,-5 2-8,0 3 4,3 4-1,4-5 0,6-2-15,5-5-3,7-4 4,3-3 14,2-1-6,1-4 11,0-7-5,2 0 0,8-1-1,2-5-1,5 2 2,1-5 0,3-2-3,0-1-11,0-1-4,0 1 8,1 1 6,10-2 4,4 1 7,12 0 17,3-2-1,11 0-20,7 0 19,9-4-4,2 0-2,4 1-3,0 0-9,-2 1-4,-6 2 0,-3 0 2,-15 0-8,-8 0 6,-11 0-22,-8 0-11,-4 0-17,-4 0-13,-2 0 2,3 0-78</inkml:trace>
  <inkml:trace contextRef="#ctx0" brushRef="#br0" timeOffset="6865.4525">8784 1281 135,'0'0'2,"0"0"3,0 0 17,0 0 2,0 0 31,0 0-3,76-1 6,-49-2-32,3 0-9,1-2 0,5 1-16,-5 1-2,-2-2-41,-7 4-68,-4 1-87</inkml:trace>
  <inkml:trace contextRef="#ctx0" brushRef="#br0" timeOffset="8183.6899">10025 851 19,'0'0'90,"0"0"-14,0 0-11,0 0 2,0 0-13,0 0 17,12-44 7,-12 43-42,0-1-3,0 2-20,0 0-9,0 0-6,0 0 2,0 12-12,-4 14 9,-14 18-1,-7 13 4,-5 6 12,-3 3-8,0-4-3,3-10 7,4-3-8,3-4 0,2-5 1,-1 0 1,5-3-2,-2-2 0,2-3-18,0-5-65,-1-6-40,6-6-14,1-6-61</inkml:trace>
  <inkml:trace contextRef="#ctx0" brushRef="#br0" timeOffset="8571.2979">9582 846 174,'0'0'50,"0"0"41,0 0-17,0 0-35,0 0-39,0 0-2,0 9-14,5 14 16,8 7 38,-1 3-8,6-1-19,0 1 8,1-2-14,2 0-5,-3-3 0,1-1 1,-2-1-3,1-5-69,1-6-72,-2-6-68</inkml:trace>
  <inkml:trace contextRef="#ctx0" brushRef="#br0" timeOffset="11260.342">11429 1129 151,'0'0'55,"0"0"-50,0 0 1,0 0 51,0 0-23,0 0 9,-3-45-3,-4 36-21,-5 0 20,2 2-32,-3 2 0,-1 2-7,-3 3-14,-1 0 12,-4 0-22,1 12-3,0 3 27,2-2-2,5 4 3,1 3-4,3 1 0,-1 6 2,6 0-2,0 2 3,3-1-4,2-1 2,0-2-3,7-3 1,7-4-8,4-3 12,-2-4 1,2-5-1,-1-3 9,2-3-6,0 0-2,1-3 3,1-14-2,-1-7 9,0-4-9,1-4 5,-3-3 3,-2 1-4,-4-4 9,-3-3 15,-3-1-23,-6-3 48,0 0-55,0-1 23,0 5 2,0 3-17,0 8 10,-6 4 3,0 8-14,2 6 14,1 4-20,1 5 9,1 1-3,1 2-3,-2 0 1,1 0-5,-2 0-12,-2 25-1,-1 13 13,-3 16 4,3 7-1,3 5-3,3-6 2,0-6-2,0-6-2,2-9 2,10-6-2,6-3-4,-1-4 6,2-2 0,0-6 3,-1-4-2,1-5-1,0-6 0,0-3 0,0 0-4,3 0 5,1-17-1,1-3 0,-4-8 2,-3-4 1,-2-1-3,-9-1 2,-6 2 7,0 5-6,0 4 1,-11 7 7,-1 10-10,3 4 8,-1 2-9,-5 18-2,-3 14-5,0 9 5,6 1-4,8-3 6,4-3-4,0-6 2,21-3-6,7-6-2,11-4 4,15-8-40,4-8-103,-2-1-220</inkml:trace>
  <inkml:trace contextRef="#ctx0" brushRef="#br0" timeOffset="12115.9622">12204 1095 279,'0'0'61,"0"0"-61,0 0-13,0 0 10,0 0-6,-97 15 9,70 0 0,0 4 0,1 5 10,3 2 12,0 1-3,6 3-15,6-3-3,5-1-2,6-4-6,0-2 3,6-6 4,13-3 0,7-6 18,1-3-7,7-2-3,2 0 9,1-5-16,3-7-1,0 0-59,-8 0-90,-10 0-57</inkml:trace>
  <inkml:trace contextRef="#ctx0" brushRef="#br0" timeOffset="13984.8426">12582 1037 118,'0'0'41,"0"0"1,0 0 2,0 0 0,0 0-5,0 0-39,-62-32 54,49 32-34,2 3 21,-4 15-39,3 7-2,-1 8 0,2 2-2,7-2 5,2-1-8,2-5 5,0-5-1,2-4-2,8-1-4,5-5 7,0-3 0,3-1 2,4-6 8,1 0-10,2-2 6,-1 0-6,1-3 7,-7-9-1,-4 0-4,-5-3 2,-5 0 3,-2-5-7,-2-4-4,0 0-6,0-3-48,-2 3 37,-8 1-15,-2 4 30,0 1 6,1 4 6,3 5 11,3 0-8,2 6-5,3-6 4,0 0-8,0 2-2,2-6-5,12 13-7,6 0 13,4 0-2,6 13 3,-2 6-3,0 4 3,-3 1 0,-5 1 0,-1 1 2,-5-1 9,-4 1-8,-4-3-3,-4-1 1,-2-2 7,0-3-8,0-4 4,0-4-4,0-5 5,0-2-2,0-2 7,0 0 25,-2 0 30,2-9 42,0-10-105,0-8 0,0-1 1,11-1-3,3 2 0,0 4 0,4 4 1,-3 3-7,0 7-8,-2 3 14,3 6-2,0 0-12,1 7 11,-2 11-1,-3 3 4,-3 2-4,-4 0 5,-2-2-2,-3-5 1,0-1 0,0 0 1,-6 0 3,-2-3-2,2-1-1,-1-5 12,7-3-13,-2-3 1,2 0 9,0-8 0,0-15-10,5-5-13,11 1 6,-1 0 5,3 5 0,0 3 4,3 0 2,3 4-3,4 1 1,2 7-4,-2 5-1,-3 2 3,-5 0-5,-2 6 2,-6 6 2,1 4-3,-2 1 2,-1 1 1,2 0 2,3-1-1,0 2 0,-2-1 4,4-1-4,-5-2 0,1-3 3,-1-6-5,0 0 3,4-6-1,5 0 0,0-1 8,6-20-3,0-6-4,-2-6-1,-3-6-2,-6-3-30,-6-6 27,-4-1-2,-5 1 7,-1 3 11,0 6 12,0 5 5,-4 9 26,-2 4-31,2 3-9,1 7-14,1 4 7,2 4-6,0 3 4,0 0-10,0 0 5,0 7-23,0 20 16,0 16 7,0 10 2,0 8-2,0 4 8,-3-1-6,-6-4 1,-1-4-2,1-6 9,1-4-10,2 0 0,-1 2 0,4-2 0,0 3-2,1-5 2,2-4 0,-1-6-1,1-8 2,-2-8-3,2-7 2,0-10 0,0-1 5,0-4-2,0-20 5,11-16-8,5-9-26,1-10 7,2-7-13,0 0-12,-2 0 34,-1 7-16,-5 12 26,-4 11 0,-1 9 7,0 6 31,0 3-20,3 1 2,0-1-19,6 4-1,0 4-2,1 9-3,3 1-5,-3 15 6,1 12 1,-2 1 3,0 2-1,-3-4 5,-3 1-4,-3-4 1,-2-4 1,-4-1-4,0-3 5,0 0-3,-14-4 4,-4-1-2,-5-3-4,-3-5-16,-4-2-68,-5 0-146</inkml:trace>
  <inkml:trace contextRef="#ctx0" brushRef="#br0" timeOffset="16279.9688">14133 1010 185,'0'0'67,"0"0"-55,0 0 30,0 0-3,0 0-35,0 0 5,-60 31 5,51-15 1,-1 2 2,5 5-17,1 1 6,2 0 1,2-2-7,0-4 0,0-2-7,8-3 7,3-2 10,3-2 3,2-2 7,2-3-13,3 0 1,0-4 4,2 0-7,-4 0 5,-2 0 3,-3 0-13,-5 0 13,-1 0-2,0-8-2,0-2 24,-2-4-22,-1-7-3,-2 0 7,-3-3-15,0-2 5,0 4-5,-11-1 4,-1 5 4,0 3-3,3 3-5,5 6 0,-1 2 4,2 1-10,2 1 7,1 1-1,0 1 0,0 0-7,0 0-1,0 0-3,0 0-9,0 1 20,6 5-7,4 1 7,8-4 0,0-1 4,4-2-4,1 0 1,-1 0-1,4-3 0,0-15-1,3-3-4,-1-6-9,-4 1-28,-6 7 28,-6 2-9,-8 9 23,-2 5 23,-2 2 23,0 1-3,0 0-43,1 0-9,2 0 5,5 12-16,0 9 18,5 5 2,-3 1 0,2 4 0,-2 1 0,-1-4 2,0 1 0,-4-5-2,-2-1-1,-2-4-1,-1-2 2,0-5-2,0-3-4,-3-4-5,-4-1 11,-4-2-5,1-1 5,-3-1 4,2 0 0,2 0-3,3 0-1,3 0 0,0 0 0,3 0-16,0 0 16,0 0 0,0-1 0,0-5-1,10-2 0,3 1 0,3-3 0,3 2 1,4-2-6,2 2 6,3 0 0,-1-1 0,-3 1-3,0-2 3,-2-1 0,1-1-2,-5-3-5,1 0-18,-5 0 8,-3 2-2,-3 2 19,-5 4 0,-3-1 3,0 2 67,0-1 6,0-1-69,0 3 23,0 2-26,-2 2-3,1 1 4,1 0-5,-2 0-11,2 12-4,0 3 8,0 3 5,0-1 2,0-4 0,3 1-1,5-2-3,2 1 4,2-1-2,2 0 2,4-3-5,-1-1 5,0-2 0,1-2 0,-5 0-2,2-4 2,-4 0 0,1 0 0,2 0 3,0-7 2,4-6-5,-2-3 0,5-7 1,-2-3 4,-4-4-5,0-9 2,-3-3 3,-3-3 3,0 0-8,-5 3 3,-2 2 0,-2 3 7,0-1-7,0 5 5,0 3-8,0 5 4,0 6 0,0 9-1,-2 3-1,1 6 2,-1 1-4,1 0 0,-3 8-13,2 17 3,-1 14 2,2 6 8,1 2 0,0 0-1,3-5-1,11 0-3,5-6 5,0-1 0,-1-5-2,-2-5 5,0-2-3,-2-8 0,1 0 0,-3-5 0,-3-3 0,3-3 0,1-4-1,2 0 9,0 0-8,3-9 0,-3-6 1,0-6-7,-3-8 6,0-1-5,-5 0 4,-4 8 2,-2 8 2,-1 7 20,0 4-7,0 3-5,0 0-11,0 0-7,0 9-13,0 7-2,0 8 15,7 0 7,3-1 0,2-2-6,1-6-7,-1-3 10,2-5-49,2 1-38,-7-3-113</inkml:trace>
  <inkml:trace contextRef="#ctx0" brushRef="#br0" timeOffset="16511.7583">15474 737 554,'0'0'49,"0"0"-36,0 0-13,0 0-7,0 0 5,0 0-71,-7-6-71,4 6-1,-2 0-1</inkml:trace>
  <inkml:trace contextRef="#ctx0" brushRef="#br0" timeOffset="16806.1056">15009 843 28,'0'0'47,"99"-24"60,-46 14-39,-1-1-18,-6 8-20,0-3-30,-4 0 14,-2 2-14,-2-2-5,-7 3-91,-10 1-137</inkml:trace>
  <inkml:trace contextRef="#ctx0" brushRef="#br0" timeOffset="17037.9212">14973 699 702,'0'0'0,"0"0"-36,0 0-27,0 0 0,0 0-151,0 0-14</inkml:trace>
  <inkml:trace contextRef="#ctx0" brushRef="#br0" timeOffset="18913.4481">15835 889 31,'0'0'56,"0"0"21,0 0 9,0 0-25,0 0 0,0 0-10,0-23 6,0 20-23,0 1 25,0 2-37,0 0-14,0 0-8,0 0-2,-1 0-4,-5 0-2,-1 0 8,-1 5-1,-1 8 1,0 4-3,-3 9 8,3 4-8,1 0 3,7 3 0,1-7-8,0-4-2,0-4 10,6-8-8,5 0-2,5-3 10,-3-4 2,2-1-2,-1-2 1,-1 0-1,0 0 0,-1 0-1,-1-3 2,-2-6 3,1-1-1,-6-1-2,1-4-1,-5 0-11,0-5 2,0-1-15,-2-1-4,-4-3 8,-1 1-12,1 3 25,2 1 1,-2 7-13,0 4 15,0 2 7,1 2-3,4 2 7,1 1-4,0-1 5,0 1-2,0 0-3,6-1-6,13 1-11,5 2 14,4 0 0,4 4-10,-6 14 7,-1 3 3,-3 4 0,-6 1-2,-4-2 2,-3 3-1,-2 0 1,-4 0 0,-1-1 4,-2-7-3,0-5 1,0-1-2,0-7 5,0-1-8,0-4 3,0-1 0,0 0 8,3-4-1,3-17 54,6-10-49,6-9 6,1-4 6,2 4 1,2 5-4,-4 13 0,-4 8-3,-2 8-1,-5 6-17,-2 0 4,1 3-12,3 14 8,1 1 0,0 0 0,-1 3 3,2-2-3,0 2 0,4-4-14,3 1-10,3-3-61,1-4-55,3-2-130</inkml:trace>
  <inkml:trace contextRef="#ctx0" brushRef="#br0" timeOffset="20889.8418">17491 936 408,'0'0'144,"0"0"-111,0 0-28,0 0 11,0 0-16,0 0-2,-3-2 0,3 2-12,0 0 13,0-2-6,0-1 1,3 0 2,11-3 8,5-3-3,0-5-1,1-1 4,-1-3 0,-2-1-4,-3-1 0,2-5 9,-2-5-9,0-3-6,1-2-1,-6 0 7,-3-1 3,-3 2 1,-2 1-4,-1-1 1,0 3 0,0 1 26,0 3-11,-1 5 13,-4 6 3,2 5-24,2 6 3,1 1-4,-2 4-6,2 0 1,0 0-2,0 12-15,0 22 8,0 12 1,8 13 3,2 7 6,-1-1-2,-2 3-1,-2-1 1,0 3-1,-5 0 0,0 4 4,0-3-3,0-8-1,0-7 0,2-10 0,0-5 2,1-5-4,-2-7 1,2-4 1,0-7 0,0-6 0,-1-3 0,-1-2-2,1-6 1,-1 1 0,-1-2 2,2 0 2,-1 0 14,2-16-14,4-12 7,1-10-10,0-7-12,1-2 5,-1-1-17,-3 6 1,-5 3 13,0 4-13,-3 7 23,-13 5 0,0 5 7,0 2-2,4 3-4,5 5-2,1-3 0,6 3-4,0-1 3,0-3-2,4 1-3,10-2 5,3 0-8,5-1 10,1-1-3,4 0 3,3 2 2,1 0-2,4 2 0,4 3 0,-3-1 3,0-1-6,-7 6 3,-11 3-1,-6-2 0,-8 3-12,-4 0 13,0-2 4,0 2-3,0 0 9,0 0-10,-1 0-6,-11 8 5,-2 8 1,-2 5 0,3 2 0,1-4 0,4 2-7,8-1 7,0 0-1,0-1-6,0-7-1,12-4 3,2-2 5,3-6 0,3 0-3,4 0 3,3-3-12,-2-6-13,-2-8-25,-4 2 0,-7-4-2,-4-1 40,-6 2 12,-2 0 5,0 3 41,0 4-3,0 4 6,-2 3-27,-6 0-22,0 3-1,1 1-14,1 0-12,3 0 26,3 0-2,0 0 1,0 0 0,0 0-18,0 0 0,4 0 11,10 0 9,4 0 9,-2 0-6,0 0-3,-2 0 0,-2 0 1,-2-3 6,-1-3 0,3-3 8,-3-3 16,-1-5-28,-2 1-3,-6-3-13,0 3-7,0-1 0,-14 4 7,-1 2 8,-4 4-1,-2-2 12,6 3 18,-1 1-23,5 2 0,5 0-1,4 2 1,2 1-2,0 0-12,0 0-20,3 0 26,14-2 1,5 2 6,5 0 18,2 0-12,2 0 9,3 3-10,1 9-1,-1 6 9,0 3-10,-7 2-3,-5 0 0,-5 1 0,-7 1 24,-2 2-1,-4 2-10,1-2 2,-1-3-11,2-3-4,2-6 0,4-1 1,5-8 0,7-3-1,6-3-24,4 0-44,-1-15-143</inkml:trace>
  <inkml:trace contextRef="#ctx0" brushRef="#br0" timeOffset="21830.056">19951 716 185,'0'0'107,"0"0"-21,0 0-17,0 0 5,0 0-48,0 0 6,0 0-24,0-58 29,0 51-30,-6 2-3,-5 2-8,0 2 2,0 1-13,0 0 14,-3 0-18,-1 12 0,0 7-1,-1 4 4,5 2 8,4-1 4,4 4-5,3-1-4,0-2-14,10 3 2,13-5 5,1 1 19,3-1-7,-1-3 12,-5-1-5,-4-7 1,-5 5 0,-6-2 0,-5-1 0,-1-1 1,0 1 8,-14-4-7,-8-1 4,-2-3 3,-1-6-5,0 0 16,-1 0-19,1 0-1,-3 0 0,1-3-14,0 2-85,2 1-66</inkml:trace>
  <inkml:trace contextRef="#ctx0" brushRef="#br0" timeOffset="22377.9443">20299 714 216,'0'0'66,"0"0"-63,0 0-3,0 0 32,0 0-17,-30 98 32,26-74-31,1-2-9,0 4-7,3 0 1,-2-1-1,2 2 3,-1-4-3,-1-2-40,0-4-76,2-6-74</inkml:trace>
  <inkml:trace contextRef="#ctx0" brushRef="#br0" timeOffset="22612.8284">20299 523 441,'0'0'27,"0"0"-23,0 0 10,0 0-28,0 0 14,0 0-120,0-26-98</inkml:trace>
  <inkml:trace contextRef="#ctx0" brushRef="#br0" timeOffset="24016.7047">20511 837 22,'0'0'117,"0"0"-78,0 0 11,0 0-1,0 0 20,0 0-23,0 0-19,9-76 40,-2 70-6,-3-2-29,3 3-9,0 5-23,4 0 0,6 2-3,6 17-6,-2 7 9,-2 7-5,-7 0 5,-5-1 7,-5-1-7,-2-3 0,0-6-3,0-1 3,0-4-3,-2-7 5,-1-2-2,2-5 6,1-3 0,0 0-6,0 0 1,0-11 2,0-13 21,0-11-21,6-2 1,6-2 9,4 4-8,2 5 0,3 8-5,1 4 2,-2 4-2,-1 7 3,-2 5-6,1 2 3,-2 0-10,-1 15 6,1 3 4,-4 0 0,-3 5 2,-3 0 1,-2 2-3,1 4 0,-3-4-7,1 2-14,1-3-34,2-1-45,2-6-85,-1-6-85</inkml:trace>
  <inkml:trace contextRef="#ctx0" brushRef="#br0" timeOffset="25274.2891">21306 827 216,'0'0'61,"0"0"5,0 0-8,0 0-12,0 0-7,0 0-6,-52-50-13,40 50-13,-3 0-11,0 0 4,-4 0 0,0 6-3,0 9 3,3 3-5,4 2 0,6-1-4,6 0 7,0-3-15,0-2-45,7-5 6,10-4 23,-4-1 6,5-4-17,-1 0 21,-3 0 12,1-12-11,-1-2 22,-5 5 18,-5 3 45,-2 3 24,-2 3 8,0 0-43,0 0-52,0 14-4,0 14-5,0 13 6,-6 6 6,-3 0-7,-3 2 17,0-6-13,-1-2 0,-1-2 4,1-3-3,-1-1-1,1-3 1,-2-4-1,3-4 0,2-4-6,4-7-21,3-7-4,3-4-17,0-2-23,0 0 71,0 0 13,0-11 84,0-5-51,0-8 35,6 0-33,11-8-12,6-1-36,1 0 0,3-3 0,-2 3 0,-1-1 0,1 1 0,-2 2 2,4-4-3,1-1 2,2-2-1,3-2 0,-2 2 1,2 3 3,-3 3-3,-2-2 1,0 5-2,0-3 4,-2 1-4,-1-2 0,-2 0 1,-3 3 1,-2-3 4,-6 2-6,-4 0 0,-5 3 3,-3 2 1,0 2-2,-8 3 0,-4 0 3,-1 4-4,2 4-1,4 2 1,1 5 3,0 1-5,0 4 1,2-2 0,-1 3-6,-1 0 0,-4 0 0,-4 11 3,-2 14 3,-4 16-11,0 9 9,4 5 1,2 4-1,8 0-3,6-7 0,0 0 5,0-11 0,12 0-2,3-6 1,-2-3-1,3-4 2,4-7 0,4-4-5,4-6 7,3-7-2,4-4 0,-1 0 0,1-8-9,-3-8 8,-6-5-15,-1-9 13,-6-4-7,-7-3 10,-3 1 0,-6 4 1,-3 7 16,0 8-15,0 8 6,-3 9 2,-3 0-7,-1 0-3,1 12-6,0 5 3,3 2-1,3 2-8,0-3 10,13 2-17,14-5-32,9-5-54,6-7-118</inkml:trace>
  <inkml:trace contextRef="#ctx0" brushRef="#br0" timeOffset="26692.1488">23025 708 167,'0'0'106,"0"0"-8,0 0-28,0 0-39,0 0-31,0 0 1,-82-31-2,61 31 2,1 0-4,1 10-6,0 9 1,-1 6 7,-1 2-2,5 1 3,1-2 0,7-2-1,5-5-1,3-2-10,0-2 6,2-3-2,9-4 4,3-4 2,3-4 4,4 0-1,4 0-1,3-15 6,-1-3-3,2-3-3,-5 0 4,-4 0 8,-6 1 2,-4 5 36,-5 3 21,-4 6-38,-1 5 35,0 1-35,0 0-20,0 0-13,0 2-23,0 16-1,0 8 24,0 4 0,0 4-4,0 2 4,0 1 0,0 4-1,0 3 1,0-1 1,0-1-1,0 2 0,0-6 1,0-6 2,0-1-3,0-9 0,0-4 1,0-5 0,0-6-1,0-6-5,0-1-5,8 0-6,8-7 16,10-15 2,9-12 1,4-3 2,-2-5-3,-4-4-4,-3 3 1,-6-7 1,-8 2 7,-4 1-4,-3 2 17,-3 10 5,-1 7-20,-2 4 8,-1 3-12,-2 3 0,0 4 8,0 5-6,2 4-3,-2 5 0,0 0 0,0 0-7,0 0 7,0 0-4,0 0 3,0 8-29,0 9 20,0 4 10,0 0 0,0 1-7,0-2 7,3-3-4,4 1-5,4-10-28,5 0 29,4-6-2,2-2 7,5 0-3,0 0-6,-3-5 4,-6-8-33,-2-2 23,-4-4 15,-2 0 3,-4 1 0,-1 6 22,-4 1 32,-1 5 2,0 3-17,0-2-37,0 5 8,0 0-10,0 0-5,0 0-6,0 0-16,0 8 25,2 5 0,10 4 2,6-3-6,5-2 1,7-2 2,6-2-51,0-7-68,-5-1-161</inkml:trace>
  <inkml:trace contextRef="#ctx0" brushRef="#br0" timeOffset="28326.2562">23750 402 260,'0'0'99,"0"0"-43,0 0 48,0 0-58,0 0-39,0 0-7,0 0-13,-2 8-7,2 19 15,0 9 5,0 4 18,0 5-14,0-2 6,0 5-7,0-6 1,0-1-4,0-5 3,0-3-2,0-2 3,0-5-2,0-3-2,0-8 0,0 0 2,0-6-4,0-1 2,0-2-14,0-5 10,0 0 5,0-1-1,0 0 2,0 0 3,0 0 25,0 0 11,0-8 3,0-9-44,0-10 7,8 0-9,7-1 3,-3-1-1,5 5 0,0 3-1,2 4 0,-1 5-1,-3 5-8,-4 5 8,0 2-4,2 0 0,0 6 6,0 9-17,-1 3 14,0 0 3,-4 5 0,-2-4-7,-5-1 7,-1 2-1,0-5-2,-9 5-8,-12-2 9,-3 1-17,-1-1-17,1-6-28,5-4-23,4-6 45,2-2 17,2 0-7,3 0 19,2 0 13,2 0 3,4 0 34,0-2-5,0 0-24,0 1-8,13-3 0,7 0-3,-1 0 1,4-1 2,0-1-1,0-1 2,4-1 1,1-2-1,7-3-1,0-1 0,4-1-5,-3-3-16,-5 1-23,-4 2 8,-7 0 31,-7 3 7,-6 2-2,-5 2 42,-2 5 50,0 1-31,0 1-22,0 1-14,0 0-13,0 0-12,0 0-4,0 0-10,0 4-11,0 10 22,-3 0 3,1 3 0,2 0 0,0-5-11,0 1 11,5 0 0,5-5 0,4 3-2,2-4 2,-1 3-2,2-3-6,-1-1-25,-3-1 10,2-4 17,-1-1 6,0 0-5,-1 0 4,1 0 1,-5-9 0,5-6 0,1 0 13,0-7-12,4-4-1,0-3 0,2-4 3,-1-5 18,-1-2-11,-2-1-2,-7-1 12,0 3 11,-8 3 35,-2 3-26,0 4 15,-3 5-5,-7 1-28,2 7 0,2 1-20,1 0 8,2 4-11,3 7 1,0-2 0,0 6-1,-1 0-2,-1 0-5,1 27-11,-3 12 1,1 14 17,1 7 2,1-1-1,1-1 2,0-6 2,13-9-8,7-8-2,5-10-25,3-5 16,2-6-34,3-9-14,0-3-30,0-2-53,-2-7-108</inkml:trace>
  <inkml:trace contextRef="#ctx0" brushRef="#br0" timeOffset="28716.1608">24202 677 100,'0'0'262,"0"0"-248,0 0-11,0 0-6,0 0 11,0 0-2,85-25 5,-45 20 37,5 1 27,6-2-44,2 2-13,0-1-18,0-1-6,-4 3-56,-7 0-88,-10 2-124</inkml:trace>
  <inkml:trace contextRef="#ctx0" brushRef="#br0" timeOffset="28970.1049">24267 495 629,'0'0'35,"0"0"-35,0 0-20,0 0-27,0 0-204</inkml:trace>
  <inkml:trace contextRef="#ctx0" brushRef="#br0" timeOffset="30616.1284">7750 469 207,'0'0'151,"0"0"-46,0 0-22,0 0-71,0 0-11,0 0 3,0 0-4,-64 106 14,48-38-4,8 13 6,5 17-6,3 11-2,0 5-2,0-1-5,0-12-1,11-11 0,9-10-4,7-11 4,3-9-1,6-9-22,6-5-11,8-1-52,12 4-57,6-2-46,9-3 66</inkml:trace>
  <inkml:trace contextRef="#ctx0" brushRef="#br0" timeOffset="31748.7765">25155 251 267,'0'0'125,"0"0"-15,0 0-30,0 0-46,0 0-34,0 0-5,-1 7-11,1 20-3,0 9 19,9 8 0,1 2 3,3 4-3,3 2-4,1 1 4,4 3 1,-3 0 0,-3-3 15,-6-3-14,-8-2-2,-1-5 0,-6-2 5,-20 1-1,-12-2-4,-14 1-7,-14 1-30,-9 1-45,-11-1-63,-6 1-90</inkml:trace>
  <inkml:trace contextRef="#ctx0" brushRef="#br0" timeOffset="35860.9235">7251 2450 41,'0'0'85,"0"0"-13,0 0 24,0 0-1,0 0-23,0 0 21,0 0-58,4-58-13,-4 45-20,-7-1 2,-4 1 6,-1-1-9,-3 0-1,-3 2 11,-4 2-11,-5 1 0,2 3-3,-2 0 9,-1 5-13,3 1-4,0 0 0,3 0 2,1 7-19,3 7 21,3 2-4,6 7-7,5 7 14,4 4-17,0 5 18,7 7-8,17-4 5,13-2 5,5 0 1,6-6 0,-2-1-3,2-3 6,-5-3-5,-1-1 4,-9-3-2,-7-2 0,-6-2-2,-8-1-1,-6-1 2,-6-2 2,0-3-1,0 2 4,-11-1 14,-8 2 22,-3-4-19,-8-1 14,2-4-8,-7-1-18,-4-1 32,-1-4-40,-3 0 1,1 0-2,0-4-14,4-13-8,3-3-37,1-1-60,4 3-29,3 5-72</inkml:trace>
  <inkml:trace contextRef="#ctx0" brushRef="#br0" timeOffset="37733.0975">7689 2673 89,'0'0'77,"0"0"17,0 0-16,0 0-19,0 0-27,0 0 13,-10-7 9,8 7-24,1 0-27,-2 3-3,0 15-20,0 6 17,1 4 3,2-3 0,0-1 0,0-3-13,0-2 12,9-2-1,4-2 2,-2-3 0,7-4 2,-2-2-2,2-2 3,-1-4-1,2 0 3,1 0 0,3-11-4,1-6 8,-3 0-2,-6 0-7,-3 1 5,-5-2-4,-4 0 13,-3 2-8,0 1-1,0 4 4,0 2-1,0 3-8,0 3 7,0 1-5,0 2 0,-1 0-2,-1 5-4,-2 10-1,2 1 5,1 1-5,1-2 5,0 0 0,0 2-4,1 1-1,10-2 5,8 1 0,1-1 0,5 0-2,3-5 2,4-4 0,-1-4 2,0-2-1,-1-1-2,0 0 1,-3-1 0,1-15-4,-3-3 5,-2-5-2,-1-7 1,-4-1 0,-1-3 2,-7-2 0,-3 2-1,-5-3 0,-2-1 4,0 0-5,0-3 0,0 3 4,0 1 3,0 3-4,-2 8-3,-1 5 14,-1 8-5,1 6 21,0 2 0,2 4-16,1 2-12,-2 0-2,2 2-4,0 27-14,0 14 16,0 11-2,0 7 5,6 2-1,3 0 14,-3 3-12,-3-3 5,3-2 0,-4-1 8,-2-4 0,0-4-11,0-5-5,0-3 1,0 1-1,0-1 1,0-4 0,0 1 1,0-11 0,0-7 0,0-11-1,0-7 0,0-5 0,0 0 10,0 0-2,0-19-8,6-11-14,7-7-51,0-4 4,1 3-75,-8 2-25,-5 6 52,-1 5 48,0-1 61,-7 2 3,-7-1 25,5-3 12,0 0 1,6-3-22,2-8-19,1 0 0,0-2 0,0 1 6,3 4 24,3 1 40,0 4-40,-2 0 2,1 3 3,2 2-32,-1 1 23,-1 4 2,-2 5-5,-2 6 9,1 7 5,1 3-9,3 0-28,7 0-10,8 0 5,4 5 4,1 10 1,-4 4-6,-1 7 5,-6 1 1,-3-1 1,-2 1 0,-2-6-1,-7 0-1,-1 0 1,0 0-1,-12 0-3,-13 2-3,-5-5 5,-1 0-7,-2-2-17,-2-1-56,-3 0-68,4 1-22</inkml:trace>
  <inkml:trace contextRef="#ctx0" brushRef="#br0" timeOffset="38497.4033">8732 2384 225,'0'0'106,"0"0"0,0 0-77,0 0 18,0 0 0,0 0-7,0 0-30,0-18-10,0 38-15,0 16 9,6 14 6,4 7 4,-2 2-2,4 0 4,-3-5 4,-2 0-10,1 0 0,-3 0 10,-5 1-10,0-4 8,0-6-3,0-3-5,-1-6 0,-6-1 2,1-7-1,1-4-1,4-2 0,-1-9-2,2-2-48,0-10-75,0-1-42,11-12 9</inkml:trace>
  <inkml:trace contextRef="#ctx0" brushRef="#br0" timeOffset="38904.8606">8805 2634 135,'0'0'39,"0"0"-5,0 0-11,24-82 25,-11 64 15,5 4-5,-3 2-26,3 6-5,-3 3 0,3 3-19,-3 0-6,3 8-2,-5 8 0,0 7-1,-5-2 2,1 2-4,-6-1 5,-3-1-2,0 0 3,0 0 1,-12 2-4,-3-4 5,-4 1-3,-2-2-4,0-5-12,0-2-17,3-4-4,5-4-30,-2-3-8,6 0-93</inkml:trace>
  <inkml:trace contextRef="#ctx0" brushRef="#br0" timeOffset="40160.2448">9293 2582 22,'0'0'222,"0"0"-185,0 0-19,0 0-15,0 0 31,0 0-34,-61-6 6,44 27-6,1 5 16,0 3 16,0 0-13,5-2-14,6-3-5,4-6 0,1-2-16,0-4 15,7-2-8,5-2 9,3-5-1,3 0 8,-3-2 7,7-1-12,0 0 1,0 0 16,1-4-19,0-7 0,-1-1 4,-5-3 2,-3-3-12,-3-1-7,-8-2 3,-3-2-7,0 2-5,-2 1 22,-11 5 5,-5 3 35,6 3 32,0 4-31,5 2-24,1 0-17,3 3 0,3-1 6,0 1-6,0 0-13,0 0 7,0 0-19,0 0 6,3 0 7,7 0 12,5 0 0,0 1 2,4 1 3,-2-1-5,4-1 4,2 0-4,0 0 5,4 0 0,-3-4-5,-4-7-2,-3 0 2,-4-3-1,-5 0 3,-2 1 13,-3 1-3,-3 1 15,3 2-1,1 3-24,-4 5-3,5 1 1,1 0-14,1 0 14,6 7-23,1 11 17,1 5 6,0 1 0,-3 0 8,0-1-7,-5-1 5,-1 0-3,-4-1 1,-2 2-4,0-3 1,-2-2 0,-8-3 12,-2-1-12,4-6 5,-1-1-6,0-3-5,-1-1 3,4-2 2,0 1 0,6-2 4,-3 1-3,3-1-1,0 2 0,0-2-8,0 0 6,0 0-10,3 0 1,18-3 11,3-7 32,13-4-5,-3-1-27,1-2 1,-4 1 8,0-1-8,-4-2-1,-3 1 0,-3-5 7,-5-1 3,-5-1-8,-7-1 6,-4 1-6,0 4 7,0 8 5,0 4-12,0 6 2,-6 3-8,-6 0-2,-4 7-1,-5 18 0,2 8-7,2 1 13,8 1 1,6-3-7,3-5 1,0-5 0,12-2 3,8-8-3,6-2-10,6-5 5,5-5-61,1 0-81,-3-5-179</inkml:trace>
  <inkml:trace contextRef="#ctx0" brushRef="#br0" timeOffset="41093.7632">11168 2273 207,'0'0'132,"0"0"-36,0 0-88,0 0 24,0 0 2,0 0-12,0-28-21,0 28-1,0 0-7,0 12-5,-1 16 6,-5 13 6,6 10 0,0 5 1,0 1 2,0-3-2,15-1 0,5-3 1,2-4-1,3 1 4,0-3-4,3-7-1,2-2 0,3-11-1,0-7 0,6-9 2,0-8 4,1 0 5,-3-7-6,-1-14-4,-3-3 8,-2-5-2,-7-3 42,-2-2-12,-5-2 11,-5-5 0,-5-6-22,-2-7 1,-2-3-24,0-8 0,-3 7-4,0 2-2,0 11 1,0 10-12,-5 10-11,-1 10 13,0 9-23,-4 6-28,1 0-41,-3 13-109,-4 8 37</inkml:trace>
  <inkml:trace contextRef="#ctx0" brushRef="#br0" timeOffset="45338.5487">12753 2637 250,'0'0'218,"0"0"-203,0 0-12,0 0 37,0 0-13,0 0-14,0 0-13,4 0 0,2 0 4,3-4 5,2-2 12,1 2-21,4-4 3,-1-1-5,4 0 2,0-1-4,0-3-14,-3 0-29,-1 1 46,-3 2-4,-8 5 4,-1 2 1,-3 3 0,0 0-1,0 0-2,0 0 1,-1 0 2,-2 6 0,-3 7 1,-3 4-10,9 3 1,0 4 7,0-2-3,0 2 4,0-3 1,0-3-1,9-3 0,3-2-3,4-6-6,2-3-8,4-2 17,5-2-1,3 0 1,-2-2-7,1-9-8,-7-5-22,-4-3 6,-3-2 31,-3-3 12,-2-2 4,1-1-2,5-2-14,1 4-7,-4 4-3,-1 8 9,-6 9 1,-2 4 21,-2 0-21,4 0-3,6 12 3,4 5 29,2-1 9,2 4-13,-5-2 21,-2-3-45,-4 1 11,-3 0-12,-2-1 3,-4 3-4,0 3 2,-16 1 9,-9 1-10,-7-2-70,-4-3-70,-1-9-119</inkml:trace>
  <inkml:trace contextRef="#ctx0" brushRef="#br0" timeOffset="45554.7445">12905 2422 679,'0'0'17,"0"0"-17,0 0-57,0 0 27,0 0 4,0 0-131,15-45-174</inkml:trace>
  <inkml:trace contextRef="#ctx0" brushRef="#br0" timeOffset="46567.7365">14243 2362 11,'0'0'23,"0"0"-23,0 0-4,0 0 4,-82 20 1,63-4 43,-1 5 7,-1 5 11,-1 4-25,0 3 5,4 0 16,1-1-28,8-5-15,5-3-2,4-4-13,0-4-5,4-4 1,13-3 1,-1-3 3,6-3 17,1-3-15,1 0 10,-2 0-8,0-9-3,-3 0-1,-2-4 0,0-5 8,-1-2 11,-1-4-14,0-2-1,-4-1 3,-1-1 4,-4 2 10,-3 5 11,0 8-5,-3 5-10,0 6 12,0 2-1,0 0-28,0 8-7,0 10-7,0 2 14,0 5 9,4 1-2,10-3-8,2-1 1,8-2 0,4-4-7,7-4-6,2-1-50,-1-8-69,-3-1-130</inkml:trace>
  <inkml:trace contextRef="#ctx0" brushRef="#br0" timeOffset="50632.6153">15799 2252 136,'0'0'222,"0"0"-135,0 0-16,0 0-18,0 0-14,0 0-39,-6-6 6,6 6 5,0 0-11,0 0 3,0 0-7,0 3-11,0 11 15,0 5 0,6 5 4,2 2-1,2 3 2,2 1-5,0-3 0,1-3 1,4-3-2,-1-5 2,2 0-1,3-6 0,-2-2-5,3-5-2,1-3 4,3 0 3,0 0-5,0 0 16,-4-8-10,1-5 6,-3-4-3,-1-3-4,-2-5 0,-3-1 2,-3-4 3,-4-2-2,-3 6-3,-2 3 0,-2 4 0,0 5 9,0 3-4,0 4 8,0 4 13,0 1-25,0 1 11,0 1-12,-2 0-15,2 1 8,0 14-26,0 5 33,0 3 0,0 0 10,0 1-10,0 2 0,8-3 1,2-2-7,0-1-2,1-5 1,2-4-2,-4-1-14,3-5 7,0 0-11,2-4-15,2-1 12,1 0 11,0-3-4,-1-12-15,1-1 10,2-5 16,-1-5-15,5 1 17,-4-1-2,-1 5-12,-2 8 24,-2 3 0,-2 6 2,-3 4-4,-2 0 2,1 0 0,0 9 0,0 3 2,0 3 11,-4 0 2,-1 2 3,-1-4-3,-2 2-10,0-1 8,0-1 5,0-1-6,0-1 10,0-3-18,0-3-2,-2-2-2,1-3-14,1 0 14,0 0 1,0-1 0,0-11 4,0-4 2,0-4 13,5 2-20,7-3 7,2 3-15,1 2 8,0 6 0,1 1-5,1 6 8,-1 3-8,-4 0 0,0 0-10,-3 6 11,1 6 1,0 2 3,0-1 1,-3 1 2,3 1 1,-1-3 1,2 1-5,-2-2 0,3-4 6,1-2-12,2-1 6,-3-2 0,3-2-1,-5 0 6,1 0-5,1 0 4,-3-8-2,0-8 11,2-7-11,0-2-1,1-4 0,-2 1 4,-1 0-5,-1 3 3,-5 5-1,-1 5 22,-1 5-3,-1 5 29,0 5-8,0 0-39,0 0-3,0 2-9,0 9-4,3 9 5,0 4 9,1-1-3,1 1 0,-2-2 2,1-1 6,2-1-4,3-2-1,0-5-1,0-5-4,3-2-1,-2-2-17,3-4-8,0 0 21,-1 0-9,-1-13 18,2-3 1,0-7 2,3-2 6,4-10 0,-2-4 3,1-5 8,-4-4 8,-2 0-6,-5-2 11,-5 2 7,-2 3 16,-1 3-31,0 7 12,0 8-18,-3 6-2,0 6 7,-1 6-24,1 4 2,1 5-2,1 0-3,-2 0-3,-1 21-14,-2 18-2,0 18 22,-2 10 1,5-2 2,1-5-6,2-7 8,0-10-5,10-5 0,5-8 0,1-6-7,1-6 7,3-4-10,1-8-22,0-3-20,6-3-8,0 0-97,-2 0-146</inkml:trace>
  <inkml:trace contextRef="#ctx0" brushRef="#br0" timeOffset="51018.7092">16963 2187 352,'0'0'61,"0"0"-29,0 0 8,0 0-19,0 0-21,0 0-12,17-8 12,9 1 7,9 0 3,8 3-5,8-6 7,5 0 7,5-1-11,1-5-2,-7 2-5,-6 4-1,-12-1-41,-10 8-82,-13-1-149</inkml:trace>
  <inkml:trace contextRef="#ctx0" brushRef="#br0" timeOffset="51234.8799">16964 1926 615,'0'0'7,"0"0"-7,0 0-107,0 0-6,0 0-178</inkml:trace>
  <inkml:trace contextRef="#ctx0" brushRef="#br0" timeOffset="53472.9685">17836 2153 32,'0'0'98,"0"0"-49,0 0 9,0 0 5,0 0-18,0 0-12,-39-30 2,28 30-6,-3 0-29,-4 0-1,0 4-4,-2 10 9,2 2-7,2 4 3,4 3-3,-1 2-1,2-1 3,4 4 1,2-6 0,4-1-5,1-1 2,0-4-3,0-1 1,4-3-1,5-3-8,0-4-12,1-5 0,1 0 26,0 0 1,3 0 3,1-14-2,3-3 10,0-4-12,-1-1-2,0 1-2,-6-1 4,-2 1 14,-3 2-10,-3 6 33,0 4-29,-3 6-1,0 3 34,0 0-21,0 0-20,0 0-6,0 9-9,0 4 14,3-1 1,1 2-2,4 0 2,-1-4 0,5 2 0,2-5-2,2-1-9,2-1 9,4-3 2,2-1 5,1-1-5,0 0-31,-2 0 28,-2 0-21,-4-6 18,-1-6 6,-2-5 4,-1-2-2,-6-7 5,-4 2-4,-3-2-6,0 1 3,-6 3 0,-10 0 3,-2 5-3,-1 3 0,-1 0 9,5 5 1,2 3 16,1 1-26,1 4 1,4 1-4,3 0-3,1 0 1,3 0 0,0 0-9,0 0 11,0 4-6,3 3-3,10-6 6,8-1-6,6 0 12,7 0 12,2-1-10,-2-6 8,-6 7-10,-5 0-3,-4 0-1,-7 11-2,0 6 5,-4 4 2,-2-2 0,-2 5 0,0-1-1,-2 0 5,-1-2-5,2-5 5,0-1-5,2-1 4,1-5-4,3-1 5,-2-4 1,2 0-12,2-4 11,2 0-5,4 0 25,5-8-25,3-13 12,4-2-12,-3-6 3,0-1 3,-7 4-5,-4 5-1,-7 6 10,-5 9-7,-3 5 4,0 1 0,0 0-7,0 0 0,0 12-14,0 1 14,-5 4 1,0-1 2,4 0 7,-1-3-1,2 0-7,0 0 3,0-6-5,5 2 0,10-3-6,7-3 6,4-1 0,5-2 8,2 0 4,3-14-12,-5-5-34,-4-3 26,-8-2 4,-10 2 4,-3 2 33,-6 5 28,0 8 17,0 1-36,0 6-21,0 0 1,0 0-22,0 10-12,0 16 10,-4 8-1,-4 8 3,-2 2 0,-2 4 6,-6 2 16,-2 4-18,0 0 4,-4 1-5,0-2 1,-2-6 3,0-1-5,-3-9-2,3-5 2,0-8 3,10-11-5,4-5 0,6-8 3,1 0 14,2-8-17,2-11 0,1-5 0,0-3 5,9-3-14,13-4 9,6 3-4,7-5-16,5 0-55,5 0-15,3-3-108,-1 4-164</inkml:trace>
  <inkml:trace contextRef="#ctx0" brushRef="#br0" timeOffset="57125.7589">20550 2088 20,'0'0'137,"0"0"-39,0 0-11,0 0-33,0 0-9,0 0 10,0 0-46,-22-43 11,12 41-20,0 0 0,-2 2-6,-3 0-4,1 5 10,-3 12 3,0 4 0,4 4-6,1 4 5,-1 2-2,3 1 0,4-1-6,6-2 5,0-3-7,0-5 8,9 0-7,8-5-3,-1-2 7,2-3 2,2-2-1,0-6-6,3-3 12,-1 0-4,4 0 10,-3-5-6,0-9 8,-5-2-9,-3-7 3,-5 1 12,-4-3-16,-3-3 18,-3 1-20,0-2 2,0 1 2,0 2-1,-6 4 3,-4 5-3,-1 4 6,1 5-2,2 5-7,2 0 0,5 3-8,-1 0-4,2 0 0,0 0 8,0 0-1,0 3 0,0 2-5,0-1-10,3 2 17,8-3-31,3-2 13,3-1 20,4 0-3,3 0-2,-2-11 4,1-4 2,-4-6 0,-1 0 5,0-2 4,-3-3 29,1 2-16,-2-1 4,-3-3-26,-3 6 18,-2 2 9,-4 2-6,-2 2 9,0 1-1,0 3-15,0 1 1,0 8-7,0 2 4,0 1-12,0 0 3,0 0-8,0 18-22,0 14 21,7 11 4,3 16 4,-2 8-5,-4 8 6,-2 4-3,-2-7 34,0-4-33,-2-5 28,-4-3-25,2-3-3,-1-5 12,4-4-13,-2-5 0,0-5-1,0-3 4,2-5-4,-2-5 2,-1-6-1,3-4 1,-1-7 2,2-1-3,0-4 0,0-3-28,0 0 2,0 0-25,2-5-45,10-15-108</inkml:trace>
  <inkml:trace contextRef="#ctx0" brushRef="#br0" timeOffset="58441.392">20846 2210 223,'0'0'113,"0"0"-46,0 0-30,0 0-15,13-81-14,1 64 1,4 2 0,0 5-2,-1 5 19,3 5-26,4 0-7,5 5 2,0 13-1,3 4 6,-5 1 4,-8 1-4,-4-5 0,-8 3-6,-7-1 1,0 0-3,-6 2 8,-14-2 14,-6-3 0,1-2-11,-2-3-3,2-5-10,4-2 9,6-5 2,2-1 3,3 0 12,6 0-13,2 0-3,2 0 2,0 0 3,0 0-10,0 0-1,0 0 4,11-2-5,8-3 7,6 2 0,7 0 0,2-2 3,2 1-7,3 0 7,0-3-3,2 1 0,-3-1 1,-5-1-3,-4 2 3,-5-1-1,-6-2 5,-1-1 3,-4-3 14,-1-6 15,0 1-27,-3-3 14,1-5-19,-4 0-1,-1-2-1,-5-3 4,0 6-12,0 1 5,-2 9 0,-5 3-2,1 6-6,-3 3-9,1 3-4,1 0-52,-3 21 46,1 11-34,1 5 51,4 2 4,4-4 5,0-3 0,0-6-4,6-3-4,7-6 9,0-5-12,1-3 2,2-4 4,1-4 6,4-1 4,2 0 5,-1-3-4,0-9 11,-4-5-15,-6-1 12,-1-2 39,-3-6 4,-4-3-19,1-4-25,-5 0-7,0 2 5,0 3-2,0 6-5,-3 5 5,-6 5-2,0 5 4,3 2-1,2 0-9,1 2 0,3 3-2,0-1-4,0 1-4,0 0-19,0 0-12,13 0 17,8 4 24,1 11 0,-1-1 0,2 3-6,-1 1 6,-5 0 0,0 4-2,-2-1 13,-1 2 8,-2 1-3,-2-2-3,-3 0 0,0-1-6,-3-5-6,2-1 3,-3-1 0,-2 0 5,2-4-9,-1-4 1,4 0-2,1-3-5,6-2-29,6-1-21,1 0-25,4-5-123</inkml:trace>
  <inkml:trace contextRef="#ctx0" brushRef="#br0" timeOffset="59621.0813">22240 2100 159,'0'0'96,"0"0"-27,0 0 17,0 0-34,0 0-18,0 0-10,-14-68 1,3 66-22,-6 2-3,-5 0 0,-3 15-8,-1 7 9,5 2-4,0 6 3,6-3-9,4-1 6,3-2-3,6-6 1,2-2-3,0-2-16,0-3 10,3-4-2,7-2-2,0-4 17,0-1 1,4 0 0,2 0 0,-1 0 2,-2-9 1,-2 0-2,-3-1 5,0-3 55,-2 3-54,0 1 23,-3 2-23,-1 5-3,-1 2 28,-1 0-32,2 0-8,5 3-23,2 6 18,3 5 13,1-2 9,-1-3-8,2 2-1,1-6-5,4 0 4,2-1-2,6-4 6,0 0 7,1 0-8,0-16 2,-1-2 10,-3-6-10,-3-5 3,-2-4 3,-5-5 15,-2-4 19,-5-1-19,-4-1 6,-1 0 2,-2 3-20,0 5 35,0 2-31,0 2-6,0 5 3,0 8-9,-3 5-6,1 8 1,2 4 0,-1 2 0,1 0-8,0 17-19,0 16 11,4 15 10,5 8 6,3 4 0,-1-4 3,-2-2-2,5-7 0,0-8-1,4-1 0,-2-14 0,2-6-5,-4-7 5,0-4-11,0-6 8,4-1-27,2 0-9,6-11-48,-3-10-85,-4-5-229</inkml:trace>
  <inkml:trace contextRef="#ctx0" brushRef="#br0" timeOffset="59921.6524">22292 1998 325,'0'0'77,"0"0"-77,0 0 0,0 0 57,0 0-55,99-47 25,-56 35 3,2 0-8,-2 3 1,0 2-20,-1 0-1,-2 4-2,0 2-46,-4 1-53,-7 0-133</inkml:trace>
  <inkml:trace contextRef="#ctx0" brushRef="#br0" timeOffset="60492.0212">22838 2014 379,'0'0'127,"0"0"-53,0 0-20,0 0-13,0 0-31,0 0-8,0-7-2,0 7 0,0 6-6,0 9-9,0 6 15,0 2 3,3-1-3,-1 4 1,2-5 0,-1-1 1,0-2-4,0-5-35,-1 1-73,1-7-84,1-2-136</inkml:trace>
  <inkml:trace contextRef="#ctx0" brushRef="#br0" timeOffset="60716.2978">22938 1805 345,'0'0'17,"0"0"-11,0 0 10,0 0-16,0 0-38,0 0-89,-4-10-7,2 10 56</inkml:trace>
  <inkml:trace contextRef="#ctx0" brushRef="#br0" timeOffset="61841.4664">23114 1971 128,'0'0'69,"0"0"3,0 0 27,0 0-50,0 0-14,0 0-21,-21-12-13,11 25-2,-7 11 2,1 7-1,1 0 2,5-1-2,1-4 0,6-2-1,3-6-15,0-2 13,6-2 1,10-5 2,2-1-1,-1-4 10,2-3-9,0-1 0,-1 0 3,-1 0 6,-3 0 0,-4-1-9,0-8 53,-3-2-22,1-1 5,-2-2-35,-6-1 3,0-4 5,0 3-2,-3-2-11,-5-1 4,-2 8 0,-2 0-9,4 0 13,2 5-4,2-4 0,2 2 2,0 1-11,2-1 9,0-3 0,0 1-4,11 0 1,5-2 2,6 3-3,5 1 2,2 4-5,3 4 7,-2 0 0,-2 1-3,-3 14-14,-5 2 15,-5 3-4,-5-1 3,-2 2-4,-4 1-4,0-3 11,-4 0 9,0-2-7,0-5 14,0-2-16,0-2 3,0-3 2,0-2 1,0-3-6,0 0 8,0 0-5,0 0 22,3-11 6,10-15 12,7-9-33,9-5 2,5 2-19,5 5 7,-6 9 0,-3 7-1,-7 12 1,-8 5 0,-1 0-10,-4 9-6,-1 12 12,0 4 8,-3 5 1,-1-2 2,-4-2 0,1 5-7,-2-4 0,1 2 0,1-7-1,-1-4-84,6-6-43,-1-7-122</inkml:trace>
  <inkml:trace contextRef="#ctx0" brushRef="#br0" timeOffset="72759.7027">24719 1915 49,'0'0'95,"0"0"-67,0 0 20,0 0 11,0 0 8,0 0-41,9-38 56,-9 36-9,0 0-19,0 2 2,0-1-45,0 1-3,0 0-8,0 0-13,0 0 7,0 0-1,0 0 4,0 0-2,-4 0 0,-6 14 5,-1 8 0,2 6-1,2 6-1,1-3 2,6-1-6,0-5 4,1-5-18,13-3 17,-2-6-3,4-3-1,1-2-1,2-4 14,2-1-6,-3-1 2,1 0 5,-2 0-1,-4-3-3,-3-3 3,-2-2 8,-1-3-13,-1-3 22,-3 1-19,0-2 0,0-5 0,-1 0-2,-2 0-2,0-5 0,0 4-12,0 3 8,-5 2-13,-4 3 0,-3 3 12,0 1-31,-4 2 30,1-3-14,-3 6-4,5 1 20,2 2-27,4 1 22,2-2 3,2 0 8,0 2-2,2-1 0,1 1 1,0-2 42,0-1-17,0-1-4,0 1-10,0-3-8,0 0 22,6-2-26,7-3 1,4 3-1,5-3 3,6 4-3,1 1 0,2 6 2,-1 0-10,0 3 8,-1 15-11,-3 4 8,-2 5 0,-3 2 0,-5-1 4,-1 1-1,-6-3 1,-3-1-1,-2-4 0,-2-3 0,-2-1 0,0-3 0,0-1 1,0-3 1,0 0 0,0-4 5,0-2-7,0-3 0,0-1 0,0 0 20,0 0-17,1-4 8,8-18 33,5-9-44,5-9 14,3 1-14,-2 6 0,-1 8-2,-8 12 4,-7 8-2,-1 5 0,-3 0 1,2 0-5,2 5-9,5 11 9,6 9-5,2 3 16,2 1-8,-1-2 1,1 1 0,2-3 1,-1-6-1,2 0-1,3-6-33,3-3-74,2-2-49,-1 0-110</inkml:trace>
  <inkml:trace contextRef="#ctx0" brushRef="#br0" timeOffset="73839.6385">26723 1879 93,'0'0'89,"0"0"-67,0 0 37,0 0 22,0 0-25,0 0 5,8-48 9,-8 40-19,0 4-34,0 0 29,0-1-31,-6 1-10,-4 2-10,-1 0-6,-1 2 10,-6 0-5,1 2 6,-3 14-4,-4 7 4,2 6 0,2 3-3,5 0 3,5-2-3,5-1-14,4-7-6,1-4 17,0-4-26,0-5 32,3-3 0,4-1-22,4-2 17,5-2 10,2-1-3,1 0 6,4-1-3,0-15-3,-3-6-2,1-1 5,-3 1 8,-6-2-4,0 7 15,-4-2 31,-3 5-54,-2 5 27,-3 3-16,0 3-4,0 3 29,0 0-37,0 0-2,0 0-8,0 0-15,3 12 24,3 5-1,9 8 2,-2 1 6,5-2-2,2 0-8,1-3-3,10-3-65,6-1 11,2-7-103,0-4-177</inkml:trace>
  <inkml:trace contextRef="#ctx0" brushRef="#br0" timeOffset="75058.2074">28585 1731 231,'0'0'156,"0"0"-128,0 0 66,0 0-48,0 0-13,0 0-13,0 0 15,-37-46-32,25 40 0,-6-2 5,-1 1-1,-4 2-7,-4-3 0,1 7-1,0 1-6,1 0 7,7 0 0,-1 3-3,5 8-6,2 4 3,5 7-21,7 1-10,0 1 15,6 2-9,14-4 15,0 1 13,5 1-16,1-2 14,1 4 5,1 0 0,-4-4 1,-2 2 1,-4-1-2,-7 0 0,-4-4-2,-7-1 2,0-5 8,0 0-2,-10 2 17,-10-3-19,-4 0 14,-1-2 0,-2-6-16,3-2 26,3-2-26,0 0 3,5 0-5,3-6-4,0-10-22,5-4-139,2-6-233</inkml:trace>
  <inkml:trace contextRef="#ctx0" brushRef="#br0" timeOffset="75474.9213">28948 1760 434,'0'0'5,"0"0"-5,0 0 0,0 0-47,0 0 38,0 0 9,-6 84 8,4-55 15,-1-1-20,-1 3 7,3-3-10,-1 0 2,2-3-10,0-4-49,0-3-93</inkml:trace>
  <inkml:trace contextRef="#ctx0" brushRef="#br0" timeOffset="75713.1437">28954 1555 476,'0'0'45,"0"0"-45,0 0 0,0 0-58,0 0-91,0 0-41</inkml:trace>
  <inkml:trace contextRef="#ctx0" brushRef="#br0" timeOffset="76399.4078">29012 1831 154,'0'0'63,"0"0"24,0 0-51,24-83 19,-9 57 2,1 5-26,-5 6-19,-4 8 40,-3 5-26,-4 2 9,2 0-35,4 15-27,4 11-2,4 9 25,-1 4 8,-4 0-8,0-2 4,-6-5-7,0 0 4,-3-8-16,0-5 15,0-2-6,0-8 10,0-1 9,0-4-3,0-1-1,0 0-4,0-3 4,0 0 11,0 0-5,0-17 23,5-7 11,4-10-40,5-1-5,4 2 0,-1 3 0,-1 7-4,1 5 4,-8 6 0,-2 9-1,-1 1-7,-3 2 6,4 0-23,4 16 25,2 5-9,-2 3 1,-1 0 3,-1 3-12,-3 0-10,3-1 26,0 1-10,4-5-44,1 0-23,1-5-106</inkml:trace>
  <inkml:trace contextRef="#ctx0" brushRef="#br0" timeOffset="78015.6875">29780 1858 368,'0'0'54,"0"0"15,0 0 1,0 0-55,0 0 8,0 0-18,-49-48 5,45 48-2,-5 0-7,-1 0-2,-3 0 0,1 0 1,3 0-4,4 6 4,1 0-15,4-2-34,0 6-28,0-5-14,0 1-8,0-1 19,0-3 37,0-2 41,0 0 2,0 0 5,0 0 17,0 0 22,0 0 0,0 0 11,0 0-9,0 0-16,0 0 6,0 0-16,0 0 0,0 0 31,0 0-22,0 0 15,0 0-12,0 0-15,0 0 6,2 0-21,0 0 4,-1-7 6,1-2-10,0 4-4,0-3 0,-2 0-5,0 6-3,1-2 4,-1 3 6,0 1 0,0-2 0,0 0-9,0 1 7,0 0-8,-7-1 8,-5 1-17,-3 1 14,-3 0-2,0 0 7,5 7-4,1 8 4,1 3 0,7 2-3,1-1-9,1-1-4,2-1-1,0-2-4,0-5 14,0-3-26,11-1 21,2-3-3,2-3 15,3 0 6,0 0-5,1-6-1,1-9 11,-5-1-9,-3 0 5,0-4 2,-5 4 19,-1 1 15,-3 3-37,-1 6 0,-2 1-3,0 5 2,0 0-8,0 0 3,0 17-24,0 12 18,0 11 0,0 6 6,0 4 0,0-2 1,-9-3 12,-5-3-6,-4-6 4,-4 0-2,-4-4-4,-2 2-3,-3-6 2,1-2-1,1-2-2,6-6 5,5-6-6,7-3 0,7-6 0,4-3 7,0 0 13,0-3 23,0-14 21,10-5-57,10-3-2,0-3-5,6 0 0,4-3-4,1 2 4,8-3 0,-5 0-1,2 2-14,1-2 11,1 4 0,2-2 4,0-5-2,2 1-6,4-2 8,-1-3 0,-3 7 1,-10 2 1,-3 0-2,-8 1 0,0-5 1,-5-3 7,-1-3-12,-3-1 4,-5-1 0,-4 1 7,-3 2-3,0-2-4,-1 4 0,-12-2-4,2 4-5,-2 5 4,4 8 5,-2 5-3,1 8-4,-2 9 3,-3 3-14,-7 31 7,-8 23 3,-2 19 2,3 3 6,8 3 0,13-11-1,8-6-9,5-10 11,17-8-1,6-2 0,2-8-9,0-6 8,1-10-2,-1-11 3,0-7 7,0-3-1,-2 0-1,-2-14 6,-1-5-3,-1-5-7,-5-3 18,-2-3 2,-1 1 21,-8 4-33,-1 5 9,-7 9 23,0 6-28,0 3 16,0 2-21,0 0-7,0 0-2,0 12-39,-7 13 23,-1 4 14,5 3 6,3 0-9,0 0 6,4 0-3,15-2 3,9-5-62,6-12-5,3-7-59,-1-6-225</inkml:trace>
  <inkml:trace contextRef="#ctx0" brushRef="#br0" timeOffset="81051.5261">2906 4053 122,'0'0'129,"0"0"-73,0 0 15,0 0-1,0 0-24,0 0-20,2-32-15,-4 23 30,-7 1-10,0-4-25,-3 2 13,-1 1-2,-2-2-13,-2 4-4,-2 2-3,1 5 3,-3 0-7,-1 0-2,1 2 9,-3 12-1,3 9 6,3 9-11,0 3 5,8 2 1,1-1 0,6-6 2,3-1-7,0-5 4,3-6-1,13-1-6,1-6-5,7-3 12,-2-5-1,0-1 2,-2-2 0,2 0 2,0-11-4,2-12 2,2-2 0,-1-4 14,-1-2-11,-3 2-3,-6-2 0,-6 3 9,1 4-4,-5 5-4,-4 8 0,-1 5 3,0 3 3,0 2 11,0 1-10,0 0-8,0 0-1,0 14-15,0 7 16,2 5 0,4 2 3,-2 2-3,-2 0 0,-1 3 2,-1 1-2,0 3 2,0 2-3,0-2 1,0 5 0,0 2 0,0 3 0,0-1 0,0-2 0,0-5 2,0-1-2,0-5 0,0-3 1,0-6-2,0-6 3,0-2-2,0-8 0,3-3-2,-2-2-6,2-3 8,-1 0 0,-2 0-2,3 0 9,0 0-7,3-12 7,3-6-4,6-6 9,-3-7-10,4-6-2,2-8 2,3-8 4,-2-1-12,1-3 5,1 6 1,-5 2-2,-4 4-4,-3 5 3,0 2-3,-8 3 3,1 4 2,-2 2 1,0 2 0,0 6-1,0 5 6,0 5-5,0 6 2,0 3-1,0 2 15,0 0-10,0 0-5,0 0 13,0 0-11,0 0 13,0 0-16,0 0-6,0 8 2,0 16-18,1 9 22,5 5 0,3-3 4,-1-3-6,2-7 2,5-5 0,1-4-4,1-7-2,8-4 6,2-4-1,3-1 4,1 0-3,1-13 0,-1-4-19,-3 0-42,-1 1-45,-7 1-15,-4 0-1,-7 3 20,-3 1-13</inkml:trace>
  <inkml:trace contextRef="#ctx0" brushRef="#br0" timeOffset="81620.9435">3673 3952 138,'0'0'137,"0"0"-52,0 0-43,0 0-5,0 0-35,0 0 0,-11 12-4,8 10 3,0 7-1,3 5 0,0-2 0,0 0 0,0-4 0,5-7 0,5-1-1,2-4-7,2-2 4,-1-3-6,2-5-40,3-3-15,3-3-19,3 0 49,1-2-57</inkml:trace>
  <inkml:trace contextRef="#ctx0" brushRef="#br0" timeOffset="83027.4826">3944 3623 436,'0'0'64,"0"0"-39,0 0-15,0 0-7,0 0-6,0 0-24,0 54 17,0-5 10,3 8 7,2-1 12,-5-4 9,3 0-7,-3-8 6,4-3-20,-1-5-7,0-5 7,0-7-7,2-3 0,-1-8 0,-1-4 2,0-4-10,-1-5 8,-1 0 0,-1 0 7,3 0-6,1-14 52,4-8-22,4-6-30,1 3-1,-1 1 1,-1 3-2,5 5-4,-2 0 2,-1 7-3,-1 3 5,6 5 1,-3 1-8,6 0 2,-1 9-2,-3 4 2,-1 4 6,-4 2-14,-4 2 14,-8 2-5,0 1-3,-6 2-7,-14-2 15,-2-2 0,0-5 1,5-6-3,4-9-4,4-2 1,3 0 4,0 0 2,3 0-4,0 0 3,3 0 0,0 0-4,0 0 9,0 0-10,0 0 3,0 0-18,0 0 19,18-2-10,7-4 9,3-5 2,4 0 0,-1 0 9,3-2-9,1 0 0,-4 1 0,-4-1 4,-2 2-4,-7 3 0,-3-2 2,-3-3 2,-3 1 3,0-1-7,-5 1 33,-2 2-24,1 0 18,-3 2-17,3 1-3,-3 1-2,0-1-2,0 0-4,0 2 1,0 3-7,0 2-2,0 0 9,0 0-14,0 16 3,0 5 7,0 1 4,0 2 0,0 0 0,9-3-4,6-4 4,-2-4 0,2-4-7,0-3-3,0-3 10,0-3 3,1 0-2,2-1 4,0-11 2,-3-2-7,0-1 0,-3-3 2,3-4 21,-3-4-15,0-7 3,0-5-7,-2-4 11,-1-3-5,0 0-7,-3-4 10,-3 4 10,-3 3-21,0 5 19,0 3 8,-8 9-20,-2 5 15,4 8-12,0 6-11,3 6-1,0 0-1,-3 20-7,-4 23-18,2 17 26,1 11-3,1-3 3,6-6 0,0-11-2,0-10-4,9-10 0,10-8 6,2-7-15,3-2 4,3-7-30,-2-5-10,0-2-26,-2 0-83,-2-10-145</inkml:trace>
  <inkml:trace contextRef="#ctx0" brushRef="#br0" timeOffset="83381.7228">4465 3922 64,'0'0'194,"0"0"-113,0 0-4,0 0 36,0 0-49,0 0-57,-6 0-7,6 0-10,18-2 10,9-6 10,7-1 6,12-4-11,6-4-4,1 1-1,-1-2 2,-10 3-2,-8 1-27,-10 7-63,-5 2-135,-11 3-27</inkml:trace>
  <inkml:trace contextRef="#ctx0" brushRef="#br0" timeOffset="83581.477">4577 3690 515,'0'0'61,"0"0"-52,0 0-9,0 0-79,0 0-223</inkml:trace>
  <inkml:trace contextRef="#ctx0" brushRef="#br0" timeOffset="84265.404">3637 4158 39,'0'0'92,"0"0"-62,0 0-16,0 0 5,0 0-19,0 0 0,0 0-2,0 0-4,0 0 2,3 0 3,5 0 2,3 1 1,0 1-2,2-2-45,1 0-94</inkml:trace>
  <inkml:trace contextRef="#ctx0" brushRef="#br0" timeOffset="87658.7204">5697 4024 254,'0'0'420,"0"0"-420,0 0 0,0 0-4,0 0-4,0 0-34,0 13-100,-6-5-6,0 0-59</inkml:trace>
  <inkml:trace contextRef="#ctx0" brushRef="#br0" timeOffset="95554.8896">6867 3638 132,'0'0'183,"0"0"-166,0 0-6,0 0-7,0 0-2,0 0 18,0 0 33,113-16-25,-63 7-12,5-2 13,3 2-29,3 2 17,-3 1-17,-4 1-12,-5 5-45,-11 0-61,-7 0-8,-10 0-61</inkml:trace>
  <inkml:trace contextRef="#ctx0" brushRef="#br0" timeOffset="95886.9571">7149 3638 217,'0'0'70,"0"0"-70,0 0 1,0 0 5,0 0 26,0 95 6,0-51 28,0 6-16,0-1-18,0-2-22,3-4-7,3-2 0,0 0 3,-2-2-6,1-3 0,-4-3 2,1-2-10,-1-6 2,2-4-44,2-6-47,2-9-105</inkml:trace>
  <inkml:trace contextRef="#ctx0" brushRef="#br0" timeOffset="97465.5964">7403 3929 138,'0'0'46,"0"0"-44,0 0-2,0 0 8,0 0 4,0 0 37,11 40-24,-3-38 38,4-2-47,3 0 25,0 0-18,7-5-11,-1-8-12,-3-3 7,1-5-7,-5-5 10,1-1-3,-6-2 2,-5 1-7,-2 0 3,-2-2 14,0-2-17,0 1 26,-2 2-13,-2 6-10,-1 6 19,4 8-22,-1 6 18,2 3-11,-1 0-9,-1 21-16,1 15 15,-4 15 1,2 6 11,-1-1-7,1-3 2,1-5-3,-1-8 0,-1-2 2,1-5-4,1-3 1,1-2-2,-1-7 3,-1-2-5,2-3 2,-2-5 0,0 1 4,-1-1-1,1-5-3,-2 1 0,2-5 4,3-2-4,0 0 0,0 0 3,0 0 11,0-8-14,0-8 0,0-7-5,9-4 5,4-4-6,2-3-15,6 5-12,0 3-3,-3 7-4,3 8 36,-6 6-30,1 5 33,-2 0 1,0 6-23,0 8 14,1 5 9,-2-1 1,-2-1 12,4 1-7,-5-2 6,5 0-2,-3-1-3,7-4 16,-2-1-16,4-4-6,-1-3 6,3-3-2,1 0-5,0 0 8,-2-12-7,-7-2 19,3-4-12,-9 1-1,-5-4 3,-4-1-5,0 3 2,0 0-7,-10 4 14,-2 5 37,3 3-37,0 5-3,4 2-11,-2 0 2,-2 13-8,2 13 3,-1 3 3,5-1-2,3-4-2,0-3 1,0-5 3,8-2-2,2 0-5,6-4 7,1-2 0,4-5-2,1-3-11,6 0 1,0-3-3,0-12 15,-3-2-12,-1-2 17,-3-2-5,-5 0 0,-1 1 6,-3 2 22,-4 6 2,0 2 1,0 2-13,-2 3-18,6 2-2,1 3-6,2 0-7,0 3 13,-3 10 2,0 0 0,-3 0-2,-6 3 6,0-1-4,0-2 4,-3-1-2,0-3 0,0-1 0,0-2-2,0-5 0,0 0-25,0-1 16,0 0 0,0 0 9,0 0 16,0 0-15,0-4 15,0-6 14,0-5-29,0-3 20,0-5-21,13 0-1,4 1-2,2 7-1,-2 3 2,-3 6 2,-3 2 0,-3 4-1,0 0-11,0 0 3,-1 8 1,1 4 7,-1 2-4,-2 0 6,-2-3-1,-2 1 0,1-1 11,-1-1-13,2-4 2,0 1 0,0-4 0,2-3-1,2 0-3,2 0-3,5 0 7,2-11 17,-4 1-16,3 2 2,-6 3-6,-3 1 4,0 2-2,2 2 1,-3 0-24,4 0 4,-1 0-60,0 8-77,0 3-148</inkml:trace>
  <inkml:trace contextRef="#ctx0" brushRef="#br0" timeOffset="97945.7441">8930 4085 546,'0'0'6,"0"0"1,0 0-4,0 0-3,0 0-24,0 0 12,0 0-27,2 20 32,-14 0-10,-6 4-72,-1 1-78</inkml:trace>
  <inkml:trace contextRef="#ctx0" brushRef="#br0" timeOffset="102072.446">9927 4003 317,'0'0'122,"0"0"-122,0 0-32,0 0 28,0 0 4,0 0 0,24 7 6,-11-7-6,1 0 0,1 0-3,1 0 6,0-3-3,2-8 12,2-5-12,-2-2 8,1-6-2,-1-2-6,-2-5 0,-1-5 1,0-2 5,-4-4-3,-4 0 22,-3-2 43,-4 0-16,0 4-15,0 4-25,0 2-3,-4 8 31,-6 3 1,2 5-24,2 7 5,3 7-21,2 2 19,-1 2-20,-1 0-9,3 29 2,0 19-16,0 23 23,0 10 0,0 3 5,0-4 4,3-6-4,3-5-3,2-4 13,-1-4-10,2-2 1,0-3-6,2-3 3,-1-5-1,-3-1 0,1-5-2,1-3 0,1-3 0,-2-9-1,-2-9 1,-2-10 0,-2-5-1,-2-3 1,1 0 0,-1 0 6,0 0-6,0-18 29,0-11-28,3-7-1,-3-6 0,0-4-40,0 0 34,0-2-26,-3 0 6,-9 4 25,-4 3-24,-2 7 6,0 5 2,3 7 17,2 5 0,7 6 1,1 5 3,5 3 5,-1 1-5,1 0-6,0 2 2,0-5 0,0 1-8,7-5 12,14-3-4,7-7 0,5 1 0,3 0-5,0-1 5,0 1 0,-3 0-2,-2 3-3,-4 0 5,-3 2 0,-5 5 1,-7 0-2,-6 5 1,-3 1 0,-3 2-1,0 0 1,0 0-4,0 0 4,0 0 0,0 2 0,-8 13-9,-2 6 9,-3 8 0,2 1 4,5-1-3,3-4-1,3-2 0,0-5 0,6-7-5,12-3 0,0-5 1,4-1 4,0-2-12,0 0 12,-2-2-16,1-11-16,-3-3 28,-3-3 4,-3 0 1,-7-2 0,-4 0 22,-1-1-1,0 3-5,0 4-4,-6 4-10,0 5 28,-2 2-19,0 1-10,2 3-2,-2 0-3,2 0 3,-1 0 0,4 7 0,3-1-6,0 0-1,0 1 1,0-5-7,12 1-7,0-1 20,4-2 3,1 0 4,0 0 2,-2-7-3,2-7-6,-4-4 0,3-3 2,-3-3 9,0-5-4,-4-1-7,-5-2 0,-2 2 7,-2 6-6,0 4 3,-9 5 17,-4 6-1,-1 4-20,2 1 0,-3 4-6,3 0-1,0 0 1,5 0 6,5 0 0,2 0-8,0 0-18,0 6 12,9 0-3,17 0 6,5-1 6,3-1 10,4 4-5,0 3 0,-5 5 1,-3 5 0,-6 6-1,-6 3 9,-2 2 10,-1 1-15,0-3 13,-3-3-8,3-4-6,0-2 9,-3-3-12,4-3 0,-1-4 0,3-5-3,3-5-4,3-1-10,1 0-36,2-4-56,-2-10-199</inkml:trace>
  <inkml:trace contextRef="#ctx0" brushRef="#br0" timeOffset="105822.2763">12952 3514 387,'0'0'114,"0"0"-103,0 0-9,0 0-2,0 0-29,0 0 29,0 0 11,0 100 20,-1-65 5,-12 6-13,-4 1 1,-7 3-21,-4 0 2,-2 2-5,-6-4-2,-5 3-3,-1-4 4,1-6-23,6-5-17,5-8-45,6-13 18,6-5 26,8-5 42,-1-7 15,2-16-13,3-6 35,5-5 19,1-5-36,1-5 29,19 0-21,6 1-16,6 1 27,1 9-21,-1 7 1,0 11-3,-4 15-11,0 0-10,4 24-4,1 14 9,-2 4-3,-1 3 6,-6 0-10,-2-3 8,-3-4-1,1 1 6,1 0-6,1 0-54,-4 5-64,0-8-29</inkml:trace>
  <inkml:trace contextRef="#ctx0" brushRef="#br0" timeOffset="106069.6942">13336 4113 356,'0'0'149,"0"0"-149,0 0-4,0 0 1,0 0 3,-39 96-9,17-65-93,-5 4-31,-6 0-95</inkml:trace>
  <inkml:trace contextRef="#ctx0" brushRef="#br0" timeOffset="106639.0359">13855 3475 264,'0'0'115,"0"0"-24,0 0-27,0 0-64,0 0-8,0 0 8,-4 112 37,-5-53 3,0 0-21,1-5 2,1-2-20,1 0 8,2-3-2,1 3-7,1-1 0,-2-3-3,-1-3-4,0-2-23,-3-6-30,2-7-27,1-11-112,1-8-75</inkml:trace>
  <inkml:trace contextRef="#ctx0" brushRef="#br0" timeOffset="107205.1044">13779 3571 395,'0'0'90,"0"0"-21,-3-93-55,12 56 7,8 1-17,3 3 17,3 0-19,-4 7 9,-1 12 26,-3 3-34,3 11-3,2 0-3,3 12-2,1 11 1,-2 6 4,-7 6-2,-7 3-2,-5 4-2,-3-3 1,-12 2 4,-15-2 2,-4-2-1,-4-4 0,4-4-3,3-6 2,11-11-4,4-6 5,8-6 0,5 0 1,0 0-1,0-1-38,0-4 33,17 1-7,2 4 7,7 0-3,0 9 0,1 7 8,-2 5-1,-6 0 1,-3 0-4,-6 0 7,-5-1-3,-5-1 13,0 1-12,-2 1 9,-10-2 0,-4 0-8,-2-3 5,-3-2-7,-1-4-22,1 1-49,-3-1-91,0 1-164</inkml:trace>
  <inkml:trace contextRef="#ctx0" brushRef="#br0" timeOffset="107458.5591">14207 3996 549,'0'0'12,"0"0"-12,0 0-19,0 0 6,0 0 10,0 0 6,4 60-6,-15-37 3,-8 8-24,-6 2 11,-3 0-130,-2-3-49</inkml:trace>
  <inkml:trace contextRef="#ctx0" brushRef="#br0" timeOffset="108718.383">14503 3483 210,'0'0'136,"0"0"-55,0 0 20,0 0-78,10-87-6,2 71-17,-1 1 13,1 6-8,1 7-2,3 2 2,8 9-10,6 18-8,3 10 13,1 6 0,-2 5 1,-10 4-4,-6 0 9,-8-1-6,-5-1 0,-3-2-1,0-1 1,-2-1 13,-9-7-8,1-4 5,4-7-8,2-5-2,1-8 0,0-4 2,3-8 2,0-3-3,0 0 10,0 0 72,0-21-29,0-11-37,12-14-17,6-11 2,6-9 3,4-4-5,3-2 0,-1 4-2,-1 9 10,-3 7-10,-3 11 2,-5 8-3,-2 10-1,-5 7-31,-1 5 0,-4 9-11,-2 2-28,1 0-21,-1 14-1,-4 7-52,0 9-69</inkml:trace>
  <inkml:trace contextRef="#ctx0" brushRef="#br0" timeOffset="109083.3227">15188 3908 256,'0'0'109,"0"0"-105,0 0 33,0 0 40,0 0-77,0 0-17,0 30 17,-8-7 7,-5 3 27,-5 5-34,-5 4-16,-2-1-110,-5 0-191</inkml:trace>
  <inkml:trace contextRef="#ctx0" brushRef="#br0" timeOffset="109950.8692">15917 3351 210,'0'0'96,"0"0"-42,0 0 8,-12-87 29,2 64-65,-2 2 16,-5 0-26,2 3 12,-2 3 10,-2 3-35,2 6 4,-3 3-7,4 3-3,-3 0-11,-4 3 8,4 18 6,-4 11 3,4 13-3,6 11 0,3 5 0,10-1 0,0-4-9,10-3 3,12-5 5,5-5-1,2-2-5,1-3 7,-1-2 0,-1-2 0,-1 1-1,-2-5 2,-4-1-5,-6-1 4,-5 0 0,-10 0 0,0-2 1,-16-1 3,-12-2-4,-3-7 14,-2-3-13,0-8 3,0-3 19,5-2 24,-1 0-25,6-14 17,4-8-39,5-5 4,8-6-9,6-2 5,0 2-2,4 3 2,8 6-40,-3 4 11,2 2-23,3 2-35,3 3-21,4 5-43,-2 0 4</inkml:trace>
  <inkml:trace contextRef="#ctx0" brushRef="#br0" timeOffset="110675.0321">17142 3401 317,'0'0'36,"0"0"-2,0 0 8,0 0-8,-87-55-18,38 55-16,-9 0 0,-14 11 13,-2 15 10,-1 7 22,3 9-33,7 6-10,4 6 16,6 6-16,9 1 11,13-3 12,14-5-19,11-8 2,8-6-8,4-4 0,19-5-7,10-5 14,8-6-7,5-6 0,10-7 0,3-6 13,4 0-13,3-8-9,-2-11-42,-9-2-151,-12-3-172</inkml:trace>
  <inkml:trace contextRef="#ctx0" brushRef="#br0" timeOffset="110927.6765">16335 3855 180,'0'0'113,"0"0"-110,0 0 52,0 0 17,125-21 4,-63 9-22,4 1-30,5 1 1,0 1-25,4 2-2,-5 0-84,-10 4-132</inkml:trace>
  <inkml:trace contextRef="#ctx0" brushRef="#br0" timeOffset="111613.9457">17730 3238 186,'0'0'141,"0"0"-39,0 0-42,0 0-25,0 0-35,0 0-16,0 83 16,-5-41 28,1 3-1,4 2-25,0-3 12,0 2-13,0 1 6,2 1 2,-2-1-8,0-2 1,0-5-2,0-3-6,0-7-41,0-5-40,0-7-84,2-7-117</inkml:trace>
  <inkml:trace contextRef="#ctx0" brushRef="#br0" timeOffset="112011.3335">17913 3313 135,'0'0'64,"0"0"-6,0 0 30,0 0 9,0 0-20,0 0-77,-10 7 1,10 21-1,-1 10 27,1 3 14,0 4-12,0-3-28,0 0 24,0 3-22,0 0-1,0 2 1,0-5 3,0-3-7,0-4 1,0-3-7,0-7 1,-2-4-40,-3-7-25,1-4-29,4-7-81,0-3-50</inkml:trace>
  <inkml:trace contextRef="#ctx0" brushRef="#br0" timeOffset="112550.079">17883 3378 120,'0'0'79,"0"0"-16,-23-96 15,21 61 15,2 2-33,0 5-1,0 2-45,15 2 5,7 4 9,4 5-7,2 6-5,2 6-10,0 3-5,-4 6-2,-1 20 0,-6 10 1,-7 8-10,-12 5 14,0 3-4,-20-6 0,-13 1-7,-5-6 3,-4-7-20,3-5 11,2-10 8,8-7-4,7-7 9,6-5 1,7 0 3,3 0 12,1-2-14,5-1 1,0 3 2,0 0-1,3 0-8,20 3-4,5 9 8,5 3 39,3 5-26,1 2 5,4 6-18,1 3 5,3 4 2,1 1-7,-1 0 1,-4-3 3,-3-3-1,-5-3-6,-5-5-14,-6-6-28,-8-4-21,-5-8-103,-9-4-119</inkml:trace>
  <inkml:trace contextRef="#ctx0" brushRef="#br0" timeOffset="116197.1451">18770 3924 429,'0'0'116,"0"0"-116,0 0-1,0 0-3,0 0-28,0 0 30,0 0-2,0 53 8,-8-27 10,-4 6-14,-9 4-8,-7 4-200</inkml:trace>
  <inkml:trace contextRef="#ctx0" brushRef="#br0" timeOffset="119858.4558">9172 5932 79,'0'0'93,"0"0"-29,0 0 63,0 0-49,0 0 19,-3-78-29,1 69-23,1 0-26,1 5 7,-2 1-22,2 1 15,0 2-15,0 0 0,0 0-2,-1 0-2,1 3-12,0 27-10,0 18 22,9 25-2,9 9 9,6 9-7,6-6 0,4-8 10,2-7-5,5-12-5,-3-7 1,-2-9-1,0-9 6,-5-7-7,0-9 1,-4-8-3,1-6 3,4-3 3,1-11 5,4-19 30,3-12-30,-4-11 18,-6-7-8,-7-6-6,-6-3 27,-9-7-38,-7 1 14,-1-2-15,0 5 5,-6 6-6,-3 7 1,3 12-25,1 10-1,0 13-58,0 16 11,-2 8-23,-7 24-262,-5 18 130</inkml:trace>
  <inkml:trace contextRef="#ctx0" brushRef="#br0" timeOffset="120375.4422">10495 6147 403,'0'0'153,"0"0"-45,0 0-97,0 0 13,0 0-24,0 0 0,29-28 4,-1 22-4,3 4 1,1 1-3,-4 1-35,-7 0-10,-3 0-24,-9 9-123,-6 3-43</inkml:trace>
  <inkml:trace contextRef="#ctx0" brushRef="#br0" timeOffset="120575.9863">10406 6355 236,'0'0'58,"0"0"-58,0 0-13,0 0 13,0 0 19,0 0 15,89 3-26,-54-3 19,1 0-27,-2 0-5,-3 0 0,-7 0-130</inkml:trace>
  <inkml:trace contextRef="#ctx0" brushRef="#br0" timeOffset="133562.9232">11711 6107 88,'0'0'150,"0"0"-76,0 0-20,0 0 32,0 0-69,0 0 0,0 0-17,-6 0 2,6 0-10,2 1 9,11 7-1,2 0 0,6-4 8,2-3-8,5-1 4,9 0 16,2-4 25,4-10-42,-1 1 3,-3-3-6,-5 0 2,-6 1 4,-5 4-4,-10-2 0,-4 3 11,-6 1-10,-3-4 25,0 2 8,0-2-30,-10 0 23,-5 3-21,-5-1-11,-6 5 3,-9 4 0,-5 2 0,-11 0 0,-2 8 0,-4 10 1,3 8-1,0 6 0,5 12-4,3 9 4,4 5-6,5 1 6,7-3 0,12-6-1,8-7 2,10-5-4,0-6 3,16-7 0,17-2-2,10-7 5,14-3-3,14-6 1,15-7 0,6 0 12,2-12-13,4-12-32,-7-4-43,-11-4-195</inkml:trace>
  <inkml:trace contextRef="#ctx0" brushRef="#br0" timeOffset="134487.7632">12436 5508 525,'0'0'81,"0"0"-74,0 0 15,0 0-6,0 0-14,0 0-2,-3-9-25,3 6 24,2-2-2,8 1 3,7-3 17,-1-3-13,5 0-4,0-1 0,-3-1-7,0-3-7,-6 2-1,-5 2 15,-2 1-5,-3 2 10,-2 3-5,0 2 0,0 3 1,0 0 20,0 0-21,0 3-8,-4 10 8,-5 8 0,-1 2-2,4 5 2,0-4 0,6 0-1,0-2-2,0-2 2,10-2 0,1-3 0,-2-3-5,2-4-29,2-5-53,0-3-64,-1 0-162</inkml:trace>
  <inkml:trace contextRef="#ctx0" brushRef="#br0" timeOffset="134703.951">12644 5183 602,'0'0'40,"0"0"-37,0 0 1,0 0-4,0 0-25,0 0-47,-24-12-66,24 12-41</inkml:trace>
  <inkml:trace contextRef="#ctx0" brushRef="#br0" timeOffset="135721.7153">13239 5135 224,'0'0'158,"0"0"-72,0 0 1,0 0-41,0 0-46,0 0-12,0 13-14,0 12 26,0 4 18,-8 5-9,-3-1 3,-3-2 3,-7 2-3,-2 1-6,-12-1-3,-4 1 2,0-4-4,-2-3 1,4-3-4,5-6-10,5-5-12,6-8 13,5-5 3,2 0 7,1-8-2,6-15-16,2-6-1,5-4 9,0-1 11,0 1 9,14-1-5,5 6-4,6 2 5,2 5-3,-3 6 33,3 9-21,-2 4-11,1 2-3,0 3-1,3 17-2,-2 5 3,-5 3 0,1 4 7,-4-1-3,-4 1-4,1 2 0,-1 0 4,1 0-4,0 1 3,-2-5-3,0-2-12,-5-2-69,4-5-17,-1-9-91</inkml:trace>
  <inkml:trace contextRef="#ctx0" brushRef="#br0" timeOffset="139887.6162">13700 5527 287,'0'0'175,"0"0"-43,0 0-57,0 0-37,0 0 4,0 0-31,0 0-4,-6-15-5,6 15-2,0 0-11,0 26 10,0 19-15,0 15 16,3 13-2,-3 2 5,0-1-1,0-2 1,0-1-3,0-5 0,0-6 2,0-7-4,0-5 2,0-6-2,0-1 2,0-5-29,0-6 6,0-4-15,0-10-24,0-4-25,3-9-86,8-3-74</inkml:trace>
  <inkml:trace contextRef="#ctx0" brushRef="#br0" timeOffset="140520.5574">13675 5703 68,'0'0'52,"0"0"-29,-3-100 15,3 70 19,0 4-19,0 4 33,1 1 6,10 4-25,3-3-6,3 2-3,2 1-25,2 6 31,-1 4-35,2 7-10,3 0-4,1 23-16,-4 12 10,-2 8 5,-11 10 1,-9 4 9,0 3-2,-14 1-7,-11-7 3,-4-6 0,0-6-6,2-7 0,2-7-18,2-8-12,4-6-17,5-10 50,4-4 3,5 0 6,2-3-1,3-8-2,0 4-3,0 3 19,0 2-11,12 2-11,11 0 6,5 15-4,0 5 20,1 3-21,-4 0 12,-1 3-7,-2 4 1,2 3-3,-2 1 1,-2 3-5,-1-3 0,-5 0-2,-4-1 1,-1-5 1,-3-1-19,-1-6-18,0-6-62,1-7-48,-1-8-127</inkml:trace>
  <inkml:trace contextRef="#ctx0" brushRef="#br0" timeOffset="141492.0417">14097 6283 132,'0'0'92,"0"0"-56,0 0-9,0 0-14,0 0 44,0 0-17,1-36-17,16 21 13,5 1-11,2 2 19,-4 5-16,0 4-21,-2 3-7,-3 0-12,3 10 6,-3 13 2,-3 1 8,-6 0 3,-6 0-5,0-1 0,-5 1-2,-12 0 3,-6 0-4,-2 0 1,-2-1 0,3-2-4,5-6 4,8-3-5,5-6-5,5-6-45,1 0 4,0 0 12,12-10 38,5-1-10,-1 5 11,0 4 0,0 2 4,2 0-2,-1 17-4,-1 5 6,-4 8 16,-7 2 8,-5 4-3,0 1 22,-19 0-16,-4 1-20,-7-2 2,2-5-6,2-5 0,5-8 11,8-8-15,4-10 25,3 0-18,6-8 18,0-17-28,0-2 1,15-5-6,15-5 5,19-7 0,9-4 8,6-1-8,0 0-33,-6 7-82,-10 4-59,-5 7-41</inkml:trace>
  <inkml:trace contextRef="#ctx0" brushRef="#br0" timeOffset="142447.8946">14764 5418 97,'0'0'76,"0"0"11,0 0-24,0 0 29,0 0-48,0 0 8,-18-11-2,15 11-42,-3 7-8,-6 22-2,-3 16 2,-1 20 25,2 10-17,7 7 1,4 2-8,3-4 4,6-4-7,13-3 2,8-7 0,1-4-3,1-8 8,-3-6-5,0-4 0,-2-7-11,1-5-4,4-8-56,2-9-62,2-9-61</inkml:trace>
  <inkml:trace contextRef="#ctx0" brushRef="#br0" timeOffset="143386.1757">15150 5522 112,'0'0'73,"0"0"22,0 0 3,0 0-10,0 0-30,0 0-40,0-2-18,-3 28 9,0 14-6,0 14 28,2 8-27,1 1 10,0-2-14,-2-6 0,0-2 4,-3-3 0,0 1-5,-2-3 1,-1-2 0,0-2-3,0-3 3,2-5-11,3-7-16,1-8-70,2-8-60,0-8-99</inkml:trace>
  <inkml:trace contextRef="#ctx0" brushRef="#br0" timeOffset="144072.6439">15155 5619 117,'0'0'55,"0"0"20,0 0-17,-6-89-24,6 67 33,0-1-53,4 2 34,4 0 5,2 2-13,1 2 8,-1 1-36,5 2 9,-2 5 6,1 3-27,1 6 0,-1 0-16,0 24 0,1 9 14,-6 6 4,-5 2-2,-4 3 0,0 0 12,-10 4-15,-11-5 5,-1-5-2,1-5 11,1-10-3,6-7-8,6-9 0,4-2 3,4-5-3,0 0 0,0 0 8,0 0-8,0 0-8,0-3 1,0 3 4,12 0 6,7 0-13,3 3 1,-1 12 9,0 5-2,-3-1 3,-5-2-3,-1 1 2,-6-5 0,-4 2-3,-2 0-1,0-1 4,-2-2 0,-11 1 3,-2 0 8,-1-3-10,-3-2 1,-1-5-2,-1-3 6,0 0-12,2 0-17,-1 0-42,5 0-40,3 3-91</inkml:trace>
  <inkml:trace contextRef="#ctx0" brushRef="#br0" timeOffset="144737.4767">15431 5219 313,'0'0'97,"0"0"-4,0 0-30,0 0 0,0 0-30,0 0 2,-19-41-30,19 41 3,0 3-16,8 25-21,16 14 29,6 14 1,4 5 3,-1 3 10,-3 6-12,-3 4 1,-5 7 19,-6-4-22,-6-2 6,-9-6-6,-1-1 6,-11 3 0,-17-2-5,-11-1-1,-5-6 0,2-10-45,0-7-11,5-10-113,7-15-208</inkml:trace>
  <inkml:trace contextRef="#ctx0" brushRef="#br0" timeOffset="147104.7717">16117 5413 144,'0'0'110,"0"0"-6,0 0-21,0 0-13,0 0-23,0 0-4,-6-10-33,6 10 6,0 0-16,-1 11-14,-1 18 14,2 16 9,0 10 6,0 11 3,0 6-17,0 2 0,0-2-1,-3-4 2,-2-2-3,1 0 6,-3-3-5,1-4 0,-2-6 1,2-5-8,0-6 7,1-9-27,3-7-22,2-13-100,0-9-78</inkml:trace>
  <inkml:trace contextRef="#ctx0" brushRef="#br0" timeOffset="147722.0339">16183 5476 117,'0'0'51,"0"0"-9,2-87 12,3 58 21,1 4 14,-1 2-9,2 4 0,6 1-11,2 0-55,8-2 4,2 5-13,0 5-2,-2 8 1,1 2-4,-5 7-7,-2 19 5,-4 11-11,-9 9 13,-4 6 0,-4 2 0,-20 1 10,-9 1-4,-1-1-6,-5-2 0,7-9-3,3-11 0,9-12-13,7-12 8,6-3 5,4-6 0,-2 0 3,4 0 1,-1-3 5,1-6 8,1 3-8,0 2 4,0 4 1,0 0-7,15 0-8,10 14 1,5 10 3,-2 5 12,-3 2-9,-2 3-3,-5 3 0,-3 1 4,-3 4-1,-2 0-2,-1 0-1,-3 1 0,-3-3 9,-3-3-22,0-8 13,0-5-39,0-7-11,0-8-99,0-6-92</inkml:trace>
  <inkml:trace contextRef="#ctx0" brushRef="#br0" timeOffset="149044.8062">16555 6157 86,'0'0'125,"0"0"-53,0 0-10,0 0-61,0 0-1,0 0-4,-7 22 4,7-2 49,0-2-8,0-1-4,0-1 6,3-3-41,4 1-2,3-3 0,-1-2 0,4-5-5,2-4 22,3 0-17,0 0 0,3-7-1,-4-7 0,-3-3 2,-3 2-1,-4 1 15,-4 1-13,-2 6 15,1 2-6,-2 4-2,0 1 32,0 0-41,0 1-3,1 21-14,-1 6 17,0 7 3,0 4 1,-14 4 16,-5-1 13,-3 1-27,0-4 25,4-5-22,-2 1-6,4-3 7,-2-7-7,3-5-3,0-6 2,6-9 7,6-3-10,2-2 2,1 0 2,0-15 1,0-6 1,1-5-8,17-2 3,6 0-20,4 0 10,8-1-28,6-1-18,9 0-18,4-2-110,0-2-72</inkml:trace>
  <inkml:trace contextRef="#ctx0" brushRef="#br0" timeOffset="149670.1028">16980 5217 406,'0'0'37,"0"0"-2,0 0 16,0 0-6,0 0-45,0 0 0,-19 80 0,6-10 53,0 8-46,-4 10 7,4 7-2,1 3 1,3 0 8,9-9-12,0-7-2,1-5-7,16-7 11,1-6-13,6-7 2,2-7-5,9-8-22,9-7-45,10-11-19,9-10-14,4-13-192</inkml:trace>
  <inkml:trace contextRef="#ctx0" brushRef="#br0" timeOffset="150705.3846">17281 5432 49,'0'0'114,"0"0"-41,0 0-4,0 0 14,0 0-31,0 0 14,3-81-24,0 74 18,0 2-13,1 1-24,3 4-21,4 0-2,7 0-5,5 18-1,5 12 6,0 8-11,-3 5 13,-5 8-2,-8 3 0,-5 4 11,-7 2-16,0 2 5,0-5 0,-7-1 21,-4-5-19,1-8 3,2-4-5,2-8 3,0-10-1,3-7-2,2-9 0,-1-2 10,2-3-9,0 0 68,0-18 7,0-13-62,0-15-8,5-8 0,12-8-6,3-8 0,5-1 0,1 0-2,2 4 2,1 7 0,-1 4-4,-3 11-7,-4 12-6,-6 10-6,-3 10 2,-6 5 19,2 5-54,-2 3-7,4 0-34,-3 1-84,-4 14-35</inkml:trace>
  <inkml:trace contextRef="#ctx0" brushRef="#br0" timeOffset="151374.1056">17915 5111 160,'0'0'272,"0"0"-179,0 0-46,0 0-17,0 0-15,0 0-15,-7 24-2,26 12 2,5 9 19,-1 5 16,-3 2-15,5 4-15,-2 4 25,-5 5-15,-2 4-9,-9 5-6,-7-2 13,0-1-10,-10-8-3,-15-3 0,-5-1 3,-3-2-3,-6-2-23,-5-5-15,-1-7-33,-1-9-36,4-9-149</inkml:trace>
  <inkml:trace contextRef="#ctx0" brushRef="#br0" timeOffset="153775.3186">18474 5277 255,'0'0'139,"0"0"-40,0 0-7,0 0-22,0 0-45,0 0 6,0 0-31,-4-18-1,4 32-2,-3 22-9,-4 14 12,0 10 0,0 4 11,-2 0-13,-1 4 2,1-3 0,-1 1 2,2-8-1,3-5-2,1-3-9,1-8-36,0-3 18,0-4-53,3-5-39,0-8-37,0-10-107</inkml:trace>
  <inkml:trace contextRef="#ctx0" brushRef="#br0" timeOffset="154444.961">18337 5280 160,'0'0'53,"0"0"60,0 0-71,-3-96 12,13 74 15,7-4-39,4 2 28,4 1-10,5 2-11,1 3-4,5 7-27,1 4 7,1 7-13,-1 0-6,-1 25 4,-5 6 2,-7 6 0,-8 4-6,-8 2 8,-8 2-4,-3 1 3,-25 1-1,-10 1 16,-5-4-11,-3-5-10,7-9 4,6-8-25,11-8 23,10-8 3,5-1 0,5-5-7,2 0 2,0 0 0,0 0-5,0 0 10,2 1-16,12 7 11,10 7 5,7 1-10,-1 8 25,0 5-12,-4 1 3,-3 8-3,0-3 2,-4 0-1,-1 0-4,-5-3 0,-2-1 2,-2-2-7,-4-2-8,-2-1-29,-1-5-81,0-5-111</inkml:trace>
  <inkml:trace contextRef="#ctx0" brushRef="#br0" timeOffset="155309.6852">18880 5875 57,'0'0'107,"0"0"-24,0 0-2,0 0-25,0 0 23,0 0-37,9-71-6,3 58 6,-2 5-19,5 4-15,0 4-8,6 0-14,2 1 11,2 13 1,-1 0 2,-7 5 0,-6 4-14,-6 2 0,-5 2-1,0 0 15,-20 2 6,-2-3-2,-2-1-4,0-2 0,4-5 7,6-3 13,3-6-10,7 0-6,4-8 2,0-1-2,0 0-8,1 0-4,14-9 8,3-3 12,-1 5-11,0 4-1,-5 3 0,5 0-12,-5 9 6,-2 9 5,-1 6 1,-9 8 4,0 7-1,-6 3 3,-16 1 8,-5 4-13,-3-2 19,3-1-18,4-6 1,4-8 6,6-10-6,6-9-4,5-6 1,2-5 0,0-3 11,3-24-11,18-12-5,9-10 2,3 1-22,2 0-3,0 3-39,-4 6 7,-3 3 21,-1 6-38,-1 4-53</inkml:trace>
  <inkml:trace contextRef="#ctx0" brushRef="#br0" timeOffset="155949.1028">19548 5071 355,'0'0'54,"0"0"42,0 0-26,0 0-58,0 0-11,0 0-2,-56 82 2,32-19-3,0 11 4,1 6-2,6 7 25,6 0-25,8 4 11,3-3-11,3-10 4,15-4-10,9-11 8,6-6-4,3-5 2,5-9-13,1-7-14,3-11-101,-2-12-123</inkml:trace>
  <inkml:trace contextRef="#ctx0" brushRef="#br0" timeOffset="157052.1673">20147 5202 229,'0'0'108,"0"0"2,0 0-32,0 0-14,0 0-16,0 0-28,-20-49 18,7 43-38,-2 0 5,-4 4-12,-4 2 6,-2 0-1,2 0 2,-2 3-8,1 11 8,4 8 0,0 10 0,1 15-2,3 7 1,8 7-6,8 4 7,0-6-13,8-2 11,12-1-25,7-4 22,1 1 2,-1-5 3,-2-4-1,-6 0 1,-3-4 0,-6-3 0,-5-3 3,-4-5-3,-1-8 1,0-3-1,0-6 40,-3-5-31,-7-5 18,-5-2 21,-5 0-48,-3-14 35,0-13-25,5-9-8,2-6 0,5-9 0,4-2-2,-2 0 0,5 5-14,1 6 13,3 4-22,0 10-18,0 4-38,13 9-123,2 5-52</inkml:trace>
  <inkml:trace contextRef="#ctx0" brushRef="#br0" timeOffset="157794.7005">20366 4909 364,'0'0'70,"0"0"-5,0 0-11,0 0-14,0 0-40,0 0-5,-7 42-14,29 11 19,6 11 10,5 3 17,3 3-23,-3 1-1,-3 4-1,-10-2 5,-5-1 3,-7-3-6,-8 2-3,-3-2 6,-24-1-1,-15-2-6,-4-6 0,-11-1-41,-2-4-46,-1-6-150</inkml:trace>
  <inkml:trace contextRef="#ctx0" brushRef="#br0" timeOffset="159602.9021">19966 5678 66,'0'0'75,"0"0"-46,0 0-2,0 0-27,0 0 6,0 0 1,3 36 18,6-21-11,-1-3-2,2 2-12,2-2 0,-3-5 0,0 1-3,0-5 2,-5 0 1,-1 0-14,-1 0 8,-2-2-13,0-1 19,0 0-2,0 0 2,0 0 16,0 0-9,0 0 47,0 0 15,0 0-39,0-1-18,-6-7-12,0 1 2,0-5 6,3 0-5,-2-1 3,2 3 6,0 4-6,0 4 16,2 1-22,-1 1 9,-3 0-9,-1 0-18,1 15 14,1 6 3,2 3 1,2 1-2,0 0-4,0-2 5,0-4 0,0-2 1,0-2-2,0-2 2,0-2 0,0-2 0,0-1 3,0-6-3,0-2 0,0 0 0,0 0 18,0 0-14,-3-5 0,-2-3 19,0-4-5,-1 1 2,1-2-20,-1-4 0,2 2 0,-1 0 7,0 0-7,3-2 0,-1 4 1,0 2-1,-2 4 9,2 2-9,0 2 14,2 0-5,-1 3 10,2 0-18,-1 0-1,1 0 0,0 0-13,-2 2-6,1 7 8,-2 6 11,-3 3-2,3-2 2,-1 1 0,1-6 0,1-1-1,1-4 1,1-3 0,0 2 0,0-5-9,0 0-5,0 0-5,0 0 2,4-5 17,4-5 18,-1-2-12,-1 0 0,-5 1 10,1 5-13,-2 0 21,0 2-12,0 4-11,1-2 8,-1 2-9,0 0 0,0 0-4,0 0-24,2 2 25,-1 9 2,4 8 1,-2-3 3,2 2 1,0 0-4,0-2 0,1 2 1,-3-4-4,1 3 5,2 4-2,-1 0 8,0 2-3,0 0 28,-2-4-31,0-2 4,-1-3-4,-1-1 1,-1-3-3,0-1 4,0 0-2,0-1 24,0 0-17,0-1-2,0 2-2,-4-2 4,-7 4-8,-4 0 0,-3-4 6,-4-3 0,-2-1-7,0-1 1,-1-2-1,2 0 10,0 0-12,-3 0 4,1-2 1,0-8-3,4-5-3,3-3 3,6-5 0,3-5-4,5-8 4,4-2 1,0-1-1,7 0 3,5 3 2,4-1-6,2 1 1,3-1 0,1 0-6,2 3 6,-1 4-15,-1 9-15,-4 6-11,1 6 18,-1 5-63,-1 4-42,-3 0 5,-2 5-125</inkml:trace>
  <inkml:trace contextRef="#ctx0" brushRef="#br0" timeOffset="160656.2192">20999 5934 631,'0'0'48,"0"0"-40,0 0-7,0 0-2,0 0-58,0 0-180,-26 4 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26:04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8460 5285 73,'0'0'72,"0"0"-72,0 0-2,0 0-6,0 0 14,0 0-6,0 0 6,14 33 11,-10-23 52,-2 0-36,5 2-18,-7 3 13,5 3-20,-4 3-1,-1 7-6,2 7 14,-1 7 10,-1 7 2,0 2 3,2 1 10,-2 4-35,0 3 20,0 9-11,0 8 14,0 6-3,0 0 20,0 0-21,1-7-17,-1 2-4,2 2 21,-2 1-20,3 3 9,0 0 2,3 1-13,4 2 21,-1 0-16,0-2-6,-2-1 18,-4-3-10,0-4-6,-1 0-3,-1-9 3,2-8 1,0-9-4,0-10 0,0-11-2,-1-6-5,1-10-28,-3-5-42,4-8-89,2-3-165</inkml:trace>
  <inkml:trace contextRef="#ctx0" brushRef="#br0" timeOffset="3223.8914">8483 5272 17,'0'0'37,"0"0"35,0 0-13,0 0-22,0 0 1,0 0 0,27 0-16,-20-3 11,-1 1-24,0 2-6,2-1-3,-1-1 4,3 2-5,2 0 5,3 0-6,0 0 2,3 0 0,-1 0 1,2 0-1,-1 0 0,3 0 1,-1 0 1,4 0-2,-1-2 0,1 1 0,1-1 2,0 1 1,-2 1-1,2-1-2,2 1-2,0-2 0,1 2 3,2 0-1,3 0 0,0 0 4,1 0-5,2 0 1,5-1 0,-2-2 2,3 0-2,0-2 1,-3 3-2,-2-1 2,-3 2-2,-5-2 1,-4 0 0,-4 2-2,0-1 5,1 1-4,0 1 1,0 0-1,0-2 0,0 0 2,0 2-1,-2-1 0,1 1 2,-6-2-5,4 1 0,0 1 3,1-2 1,5 0 3,7-1-4,5-2 0,8 0-1,1 2 1,3 0 0,2 2 0,0 1-3,4 0 5,0 0-4,5-1 2,2 1 0,1 0-2,9-2 4,2 2 0,4-3-2,1-2 6,-1 2-10,-1-3 4,-1 2 0,3-1 1,-3 2 3,2-1-5,-6 1 1,-2-2 0,0 4 1,-3-2 0,0 1-1,-3-1 2,-3 2 2,2-1-8,1 1 3,2-1 1,4-1 1,-3 0 0,0-2-1,-4 0 0,1 0 2,2-3-2,-2 3 0,2-3 1,-2 0-4,-3 3 8,0 0-7,-3 4 2,-1-3 0,0 1-1,-2 0 1,-4 0 0,1-1 1,1 1 1,-1-2-4,2 1 2,6-1 0,1 0 0,2-2 1,0 1-1,-4 2 0,-1-2 1,2 0-2,-2 0 1,0-2 0,-1 2 0,-6 0 2,4 2-2,-1-1 0,-1 2 0,1-1-2,1 1 2,4-2 0,-3 4 0,1-3 4,-1 3-7,-2-1 3,5 0 0,0 0-1,1-1 5,0 2-7,-2-1 3,-2 1 0,2 1-3,1-2 3,5 0 0,0 1 0,3-2 6,0 1-9,4 0 3,0 2 0,-1-2-1,3 2 1,0-1 0,-2-1 0,2-1 2,0-2-3,4-1 4,2-1-3,1 1 0,-1-2-2,-5 1 0,5 1 2,-2-2 0,1 1 1,-1-1 0,0 2-1,-1 2 0,2-3 0,-2 3 0,0-2 0,-1 1 2,2-2-1,4 1 0,2-2-2,4 1 1,-4-1 0,0 1 0,0 0 0,-3-3 0,3 3 0,-3 1 5,-4 1-5,0 2 3,-1 0-3,-1 2 8,0-1-5,1 2-3,2 0 0,3 0 3,3-1-3,-2-2 0,3-4 0,-5 3-1,3 0 5,0-1-9,-1 0 4,-2 2 1,-3 1 2,-2 0 2,-5 2-4,0 0 0,-3 0 2,-1 0-6,-1 0 4,3 0 0,2 0 2,1 0-1,0 0-1,-3 0 0,-3 0 0,-1 0-5,3 0 7,-1 0-2,6-1 0,-2 1 0,2 0 0,0-2 0,0 2 2,0 0-7,-2 0 7,-8 0-2,-1 5 0,-4-3 6,-1 3-9,2 0 4,-3-2-1,-2 0 0,-2 0 0,-4-2 0,-4 0 0,-3-1 2,-3 0-1,-3 0 2,-1 0-1,-6 0-2,-3 0 2,-1 0-2,1-2 0,0-4 0,2 3 0,1-2 4,0 0-4,-3 3 0,1-3 0,-4 2-2,-2 2 2,-6 1 0,-1 0 20,-6-2-14,-2 2 14,-2-1 3,-1 1-3,0 0 7,0 0-27,0 0 4,0 0-4,0 0 6,0 0-11,0 0 5,0 0 0,0 0-1,0 0-6,0 0 4,0 0-2,0 0-12,2 3 17,-1 7 0,1 4 0,0 1-1,2 3 4,3 5-3,2 1 0,0 2 2,0 3-1,2 0-1,-4 0 0,2-1 0,1 4 4,-1-2-8,2 1 6,2 3-2,1 0 0,2 2 4,1 2-7,2 4 3,1 0 0,2 3-1,2 0 2,-1-1-1,-1 5 0,0 3 5,-3 2-6,-2 0 1,0-3 0,-3-1 1,-1-2 1,-4 1-2,-3 0 0,0-1 0,0 0-1,-3-1 1,3-3 0,-1 1 0,1-1 3,0-1-6,1 1 2,-3-2 1,4 2 1,0-2 4,-4 1-7,5 1 2,-2 2 0,-1-3-2,2 2 7,-1 0-5,-2 2 14,-2 1-12,-2 2 12,1-4-12,-2 0 4,0-2 2,0-4-6,1-4 6,4-1-8,2-5 4,5-2-4,0-1 3,1-6 0,5 2-3,3-2-4,4-3-31,4 2-53,-4-11-68,-2-8-174</inkml:trace>
  <inkml:trace contextRef="#ctx0" brushRef="#br0" timeOffset="5894.0545">8660 7617 26,'0'0'50,"0"0"-20,0 0 15,0 0-2,82-22 5,-68 17-28,7 0 3,-6 1 10,1 0-27,3 3-2,-2-2-1,1 0-1,1 0-3,2-1 1,0 2 0,0-1-2,3 0 10,1-1-10,3-2 2,2 1 0,3 2-4,-2 1 8,1 1-4,-1-2 0,2 0-3,1 0 3,1 0 0,-1 0-2,1-2 1,-3 2 2,-5-1-1,0 1 0,-2 0 2,0 1-5,1-1 3,5 3 0,3-1 0,7-2 0,5 1-4,2 1 4,2 1 0,4 0-1,0 0 1,1 0 0,3 3 1,2 1-1,4-2 0,2-1 0,1 1 1,3-2 2,0 0 1,3 0-4,6 0 0,-1 0 2,1 1 5,-2 1-7,-2-2 1,-2 2 1,3-1 1,0 1-5,2-2 2,1 0 0,0 2 5,3 0 1,-4 1 6,-2 1-10,-3-4 9,-1 2-5,3-1-4,3 1 2,3 0 1,-1-1-5,-2-1 0,2 0-3,0 0 6,0 0-1,1 0 4,-2 0-6,-2 0 13,1 0-8,-1 0-1,3 0 7,0 0-5,1 0 10,4 0-11,3 0-3,-2 0 4,-1 0-4,2 0 9,2 0-2,7 0-4,5-1 5,-1-1-3,3 0-6,-2 2 2,-2-1-2,3-1 15,2 1-4,5 1 5,6-3-7,2-2-2,6 1-6,2-1-2,0-1 2,-1 2-2,-4 0 4,-4-1-5,5 0 1,1 1 0,5-2 1,4-1-1,1 0 0,1 0 0,-2-1 3,0 1-5,-10 2 2,-4-1 0,-4 2-1,-2-1 8,-1-1-7,-2-3 0,-2 0-4,2-2 1,-5 2 3,0 0 0,-4 2 1,-6 1 4,-8 0-8,-6-2 3,-7 0 0,-8 3 2,-1-1-2,-2-1 0,4 0 0,1 1 1,-3 0-1,2 0 0,1 0 1,4-2-5,8 0 7,0 0-6,2-1 1,-2 0 2,-1 3 4,-2 0-4,1 3 0,-3-2-1,3-1 4,0 0-4,5-1 1,1-1 0,4-1 1,1-1-1,-1-4 0,2 1-1,-1-1 5,-2 2-10,-3 0 8,-2 1-2,-2 3 0,-1 0 4,0 0-6,-1 2 2,-3-1 0,-6 1-1,2 2 2,-5-6-1,-4 7 0,-5-1 2,-8-2-4,-5 2 2,-4-1 0,-4 0-3,-1 2 9,-5 0-7,1 3 1,-3-2 0,1 1-4,3-4 5,3 3-1,1-1 0,4 3 5,3-3-5,4-2 0,3 5 1,4 0 10,5 0-11,4 0 3,5 0-3,0 0 7,0 0-10,0 0 4,-2 0-1,2 1 0,-8 1 4,-6 0-6,-12 1 2,-11-3 0,-13 1-5,-6-1 5,-7 0-15,-3 0-7,0 0-31,0 0 0,0 0-42,0 0-29,0 0 37,0 0-32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34:53.6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12999 997 94,'0'0'97,"0"0"-15,0 0 3,0 0-3,0 0-29,0 0 6,0 0-19,0 0-5,0-6-16,0 6-19,0 15-12,-3 15 12,1 14 7,1 10-7,-1 5 15,2-4-16,0-2 1,0-8 0,0-4-5,3-7 5,0-2 0,2-3-6,-1-5 5,1-3-15,2-2-25,-1-3-53,-1-6-11,1-7-129</inkml:trace>
  <inkml:trace contextRef="#ctx0" brushRef="#br0" timeOffset="411.9304">13008 946 157,'0'0'71,"0"0"-12,0 0-25,38-91-19,-18 75 0,5 6 2,4 5 16,-1 5 2,3 8-30,1 17 21,-4 8-24,-3 2 1,-7 1 6,-6-5-5,-7 1-8,-5-4 4,0 1 0,-17-2 15,-2-3-12,-5-3 5,0 1-8,-1-4-12,-2-4-22,4-1-43,-2-5 6,3-1-14,1-4 8,1-2-33</inkml:trace>
  <inkml:trace contextRef="#ctx0" brushRef="#br0" timeOffset="928.9025">13496 980 216,'0'0'159,"0"0"-68,0 0-45,0 0-46,0 0 2,0 0-2,0 88 20,0-46-20,0 1 24,0 1-9,4-2-12,3-3 6,-2-2-8,-2-3 0,3-1-1,-3-1-1,-1 1 1,-1-6-13,4-6-79,2-6-23,2-10-81</inkml:trace>
  <inkml:trace contextRef="#ctx0" brushRef="#br0" timeOffset="1350.1265">13581 1280 267,'0'0'93,"0"0"-76,0 0 52,0 0-6,0 0-53,0 0-10,3-38-14,16 32 12,4 0 1,2-3 1,3 2 0,-1-4 0,0 1 0,-2-4 1,-5 0 2,-2 1-3,-6 1 0,-4-2 0,-5-1 7,-3 4 2,0-3-7,0 1 9,0 3 34,-8 2-17,0 4-27,4 4 3,1 0 10,-1 0-14,-2 11 0,1 14-3,-1 11 13,0 4-19,3-1 16,1 0-7,2-3 0,0-5 4,0 0-4,0-3 0,0-1-8,3-1 7,5-4-91,3-2-6,3-7-41,1-6-127</inkml:trace>
  <inkml:trace contextRef="#ctx0" brushRef="#br0" timeOffset="1986.2321">14091 1057 302,'0'0'45,"0"0"-35,0 0 2,0 0 23,0 0-4,0 0-29,0-12-2,0 36-1,0 9 1,0 8 62,0 0-54,0 1 26,0-2-21,-6-1-6,3-1-5,-3-3-1,0-3 1,1-4-2,1-6-40,0-2 4,-1-8-14,5-8 13,0-1-6,0-3 1,0-1 32,0-17-3,6-10-6,6-10 2,2-5-63,-1-5-32,0 2 72,-2 2 40,-5 4 34,0 4 19,-6 1 25,1 6 14,-1 7-26,0 2-9,0 10 28,0 2-35,0 2-19,2 5-31,2 1 2,5 0-4,6 1-17,2 22 15,0 5-6,1 15 10,-4 3 6,-2 2 0,-1-1 32,-1-4-19,-3-4-16,0-4 8,1-3-11,-2-2 0,-2-1-7,-1-3 7,-1-1-18,1-9-83,1-7 21,1-9-63,-1 0-114</inkml:trace>
  <inkml:trace contextRef="#ctx0" brushRef="#br0" timeOffset="2187.3238">14122 1344 160,'0'0'90,"0"0"-90,0 0 4,0 0-7,0 0 3,0 0 0,70 0 0,-51 0 3,3 0-6,-5 0-57,-1 0-94</inkml:trace>
  <inkml:trace contextRef="#ctx0" brushRef="#br0" timeOffset="2675.5667">14661 1217 174,'0'0'27,"0"0"11,0 0 18,0 0 26,0 0-19,-64-85-48,41 78-5,0 4-8,-3 3 11,-5 0-4,1 0-9,0 6 0,3 5 0,9-1-39,9 4 32,8 1-12,1 4-16,13 7 8,17 2 17,9 2 8,3-1 2,1-2 0,2-2 5,-6-2-4,-4 0-1,-8-5 12,-8-2-4,-8 1 14,-9-2 3,-2 0-5,0 3 39,-13-1-22,-9 1 19,-3 0-38,0-5-16,0-2 4,2-4-6,-1-7-24,2 0-80,2 0-106,2 0-34</inkml:trace>
  <inkml:trace contextRef="#ctx0" brushRef="#br0" timeOffset="3093.5623">14893 1175 224,'0'0'116,"0"0"-1,0 0 10,0 0-68,0 0-39,0 0-18,-10 19-24,10 13 22,0 8 4,0 2-1,2-1 2,1-3-1,4-4-2,-1-2 0,0-3 1,2-1-9,-1-2-14,-3-2-27,2-8 11,3-2-57,1-10-64,1-4-51</inkml:trace>
  <inkml:trace contextRef="#ctx0" brushRef="#br0" timeOffset="3356.6061">14912 1215 130,'0'0'94,"0"0"-93,0 0 10,14-87-8,1 70 0,2 4 25,1 2-27,3 2 15,-1 2 14,-2 2-27,5 2 9,-3 0-12,0 3 1,-1 0-1,-2 0-22,-5 6-73,-6 9-53</inkml:trace>
  <inkml:trace contextRef="#ctx0" brushRef="#br0" timeOffset="3572.7876">14955 1362 43,'0'0'85,"0"0"-85,0 0 11,0 0 1,0 0 5,0 0 38,40 4 8,-15-4-23,4 0-15,-5 0-20,0 0-5,-7 0 0,-5 1-18,-7 13-78,-2 4-23</inkml:trace>
  <inkml:trace contextRef="#ctx0" brushRef="#br0" timeOffset="3757.722">15032 1596 29,'0'0'118,"0"0"-35,0 0-63,0 0 12,0 0 0,0 0-21,39 18 2,-13-18 13,3-3-15,1-6-1,0-2-10,-5 4-34,-4 1 3,-7 3-34,-4 0-52</inkml:trace>
  <inkml:trace contextRef="#ctx0" brushRef="#br0" timeOffset="4312.3973">16094 1050 311,'0'0'139,"0"0"-40,0 0-51,0 0-48,0 0 0,0 0-10,0 52 10,0-14 6,0 0 12,-1-1-9,-2-4-6,3 0-3,0-4 12,0-2-16,0-2 4,0-2-14,0 2-30,0-2-79,6-2 19,0-5-49</inkml:trace>
  <inkml:trace contextRef="#ctx0" brushRef="#br0" timeOffset="4581.9491">16068 1023 349,'0'0'15,"0"0"-14,0 0 15,0 0-14,0 0 4,89-83-7,-65 75 1,0 4 0,-2 2-1,-1 2-3,-4 0-27,-4 12-50,-7 6-67</inkml:trace>
  <inkml:trace contextRef="#ctx0" brushRef="#br0" timeOffset="4798.187">16032 1310 68,'0'0'29,"0"0"-15,0 0-14,0 0 65,0 0-17,95-18-10,-66 7-17,-4 4-15,1 1 0,-4 3-12,0 1-39,-7 2-110</inkml:trace>
  <inkml:trace contextRef="#ctx0" brushRef="#br0" timeOffset="5415.4296">16463 980 254,'0'0'185,"0"0"-84,0 0-44,0 0-36,0 0-7,0 0-14,0 2-23,0 22 7,0 9 16,0 8 0,0 5 16,0-1-8,-6-1 10,2-3-16,1-6 2,3-8-3,0-5 2,0-5-3,1-3 0,7-3 0,2-2-2,1-1 3,5-7-1,3-1 4,5 0 5,5-4-18,0-10 7,0 1-40,0-1-28,-2 2-87,-7 0-72</inkml:trace>
  <inkml:trace contextRef="#ctx0" brushRef="#br0" timeOffset="5747.49">16859 950 72,'0'0'337,"0"0"-217,0 0-93,0 0-7,0 0-20,0 0-4,-5-16-17,21 11-11,-1-2 28,5 2-19,-5 1-28,1 2 4,-2 2-26,2 0-44,-4 0-37</inkml:trace>
  <inkml:trace contextRef="#ctx0" brushRef="#br0" timeOffset="5976.8776">16933 922 24,'0'0'192,"0"0"-114,0 0-32,0 0-30,0 0-13,0 0-6,-28 93 5,25-60-7,1-3 10,-1 3-3,3 2 4,-1 1-6,-2 5-26,-1 1-57,0-3 12,1-3 69,3-7-95,0-8 10</inkml:trace>
  <inkml:trace contextRef="#ctx0" brushRef="#br0" timeOffset="6174.5327">16821 1452 204,'0'0'111,"0"0"-64,0 0-35,0 0-12,0 0-5,0 0 5,48-8 29,-27 2 28,0 1-27,-1 0-9,2 1-14,1 0-14,4 1-6,0-2-144,-3-1-41</inkml:trace>
  <inkml:trace contextRef="#ctx0" brushRef="#br0" timeOffset="6760.5657">17294 893 35,'0'0'232,"0"0"-185,0 0-30,0 0-17,0 0-1,0 0 1,-10 83 54,5-41 9,1-3-4,-1 2-38,4-4-9,-1-2-11,2 1 1,0-3-3,0 1 1,0-5 0,0-3 0,0-3-14,0-5 14,0-5-44,0-4 1,0-3-20,8-6-56,1 0-35</inkml:trace>
  <inkml:trace contextRef="#ctx0" brushRef="#br0" timeOffset="7143.3677">17249 896 206,'0'0'8,"0"0"-2,7-94-1,6 69 9,-3 7 14,-1 4-13,0 4 12,-1 4-27,-1 1 37,8 5-24,1 0-13,10 0 1,1 17 1,-2 8-4,-2 7 2,-4 2-2,-6-2-1,-4-3 5,-4-4-2,-5-2 3,0 2 2,0-3 2,-8 0 25,-10 2-2,-4-3-12,1-1-3,-6-2-19,3-1 4,2-4-49,2-4-39,3-2-93</inkml:trace>
  <inkml:trace contextRef="#ctx0" brushRef="#br0" timeOffset="8243.2147">18667 813 216,'0'0'105,"0"0"-31,0 0-33,0 0-31,0 0-1,0 0-2,-87-37 5,65 37-12,-5 4 0,-3 16 4,-6 10-4,-1 6 0,0 8-4,4 2-3,8 0 7,5-1 0,7-2 0,7 2-1,6-4-10,0 0 10,12-5-3,7-8 4,5-2 0,0-5 8,1-3-16,5-2 11,2-2-3,0-3 12,5-7-12,-2-4 0,-4 0-2,-4-7-14,-7-11-12,-7-4-33,-10 1 35,-3-3 26,-6 3 0,-17-1 7,-2 1-4,3 4 1,2 4 25,4 2 0,8 3 37,5 4-18,3 1-46,0 2 7,0-2-9,16-2 7,7 3-8,6 1 2,3 1-1,-3 0 2,-1 4 0,-6 10 13,-3 4-12,-5 2-3,-5 2 0,-3 6-4,-4-3 1,-2 2-20,0-1-4,0-4-26,0-1 51,0-4-36,0-4-34,4-5-96</inkml:trace>
  <inkml:trace contextRef="#ctx0" brushRef="#br0" timeOffset="8613.057">19134 819 141,'0'0'78,"0"0"5,0 0-15,0 0-6,0 0-62,0 0-16,1 59 16,-8-12 36,-4 2 27,-3 0-32,3-6 12,-4-1-38,3-3 2,0 0-6,-3 1-1,5-6 0,-2-2-9,4-5 5,2-7-43,3-4 11,3-7-16,0-4-51,0-5 6,0 0-31,0 0 12</inkml:trace>
  <inkml:trace contextRef="#ctx0" brushRef="#br0" timeOffset="8960.7521">19113 839 66,'0'0'167,"0"0"-94,0 0 2,16-87-24,-11 77-21,2 8 16,-1 2-38,2 0-2,4 2-4,5 24 0,4 13 21,-3 9 0,0 5-2,-4-2-14,-3-1 3,-3-7-11,-2-2 1,0-3 0,0-5 2,0-1 8,0-2-10,-2-6 0,-1-1 2,-1-5-4,-2-5 2,0-4-18,0-4-19,0-5-131,-2 0 43,-10 0-18</inkml:trace>
  <inkml:trace contextRef="#ctx0" brushRef="#br0" timeOffset="9145.7079">19087 1160 224,'0'0'112,"0"0"-97,0 0-15,0 0-1,0 0 1,0 0-1,100-56 1,-73 48-10,2 2-58,2 2-103</inkml:trace>
  <inkml:trace contextRef="#ctx0" brushRef="#br0" timeOffset="9477.7625">19454 804 214,'0'0'142,"0"0"-66,0 0-20,0 0-17,0 0-30,0 0-9,6-7-1,17 2-10,5 4 21,3-1-16,1-1 7,-1 3-2,0 0-13,-1 0-72,-4 0-4,-4 0-51,-7 2-47</inkml:trace>
  <inkml:trace contextRef="#ctx0" brushRef="#br0" timeOffset="9747.3327">19617 857 145,'0'0'31,"0"0"-25,0 0-6,0 0 9,0 0 23,0 93 28,0-58-16,0-2-5,0 0-20,0 0-4,0-1-1,0 2-7,-3 0 26,0-4-31,0 0 3,1-5-5,2-3-19,0-6-22,0-5-9,0-6-77,8-3-38</inkml:trace>
  <inkml:trace contextRef="#ctx0" brushRef="#br0" timeOffset="10094.7407">19907 881 94,'0'0'151,"0"0"-148,0 0 1,0 0 91,5 87-41,-5-47 4,0-3-16,0 2-12,0-2-10,0-3-11,-4-3-7,3-3 4,1-4-2,0-5-7,0-3 3,0-5-16,0-3 16,0-3-61,0-4 9,0-1-57,1 0-60</inkml:trace>
  <inkml:trace contextRef="#ctx0" brushRef="#br0" timeOffset="10379.9265">19923 889 242,'0'0'86,"0"0"-37,0 0-28,0 0 11,0 0 12,0 0-42,28-82 0,-14 73 9,1 0-9,0 1 15,1 6-17,-1-4 3,1 4-5,-1 2 2,-2 0-2,-2 0-19,-2 6-44,-2 6 8,-2 5-53,-4 4 3,-1 0-24</inkml:trace>
  <inkml:trace contextRef="#ctx0" brushRef="#br0" timeOffset="10602.6477">19934 1071 20,'0'0'47,"0"0"-30,0 0-17,0 0-3,0 0 3,0 0 5,28 0 69,-12 0-30,-1 0-13,4 0-19,-2 0 3,2 0-13,-1 0-4,-6 2-81,-3 5-93</inkml:trace>
  <inkml:trace contextRef="#ctx0" brushRef="#br0" timeOffset="10803.1986">19956 1287 173,'0'0'19,"0"0"-18,0 0-1,0 0 0,0 0 20,0 0-2,20 14 28,-7-14 35,3 0-38,0 0-5,4 0-36,-2-7-4,1 2-15,-4 0-99,-3 2-45</inkml:trace>
  <inkml:trace contextRef="#ctx0" brushRef="#br0" timeOffset="13063.184">12832 1961 99,'0'0'18,"0"0"15,0 0 21,0 0-32,0 0-18,0 0-3,13-1-1,-5 1 21,2 0-16,-1 0 1,5 0-6,0 0 6,6 0-7,1 0 1,4 0 0,3 0 6,2 0-6,3 0-3,1 0-2,2-1 5,6-1 7,0-2-7,3 1 1,7 0-2,1 0 1,5-1 0,2 0 0,-3 1 3,-5-1-4,-3 1 7,-7-2-7,1 1 1,-4-1-3,0-1 3,0 1 0,-2 2 3,-3 1-7,2 0 5,-1-1-1,-1 2 0,-1-1 2,1 0-1,-1 1-1,8-1 0,-2 2-5,5 0 7,0 0-8,1 0 6,1-1 0,-4-2 4,3 1-4,-3 1-1,3 1 0,1-1 1,6-2-7,-1 1 15,2-1-7,1 0 1,-1 3-2,0-3-3,2 1 3,-1-1 0,0 1 12,1-3-4,2 0 2,-4 4-9,-3-2 13,-3 0 4,-2 0-17,4 2 1,3-3 1,1 1 4,2 2-7,-1-1 7,-5 1-7,-3-1 1,2-1 5,-2 1-6,5-2 0,1 1 2,2-1 4,1 1-6,-3 0 13,-3 0-3,0 0-8,-2-1 1,1-1-3,-2 2 3,-1-2-2,-2 2 3,0-2-4,0 1 2,-1 1 8,3-3-10,-5 3 0,5 0 1,0 1 7,4-1-1,-1 2-4,-1-2-3,0-1 4,0-1 5,0-1 0,3 2 2,1-3-7,-2 1 1,4 3-4,0-1-1,0 1 0,-1 1 0,1-1 6,1 2-2,0-2-4,3-2 7,-1 1-3,2-1-4,-1 1 3,-4 1-7,0 3 14,1-2-13,-1 1 3,7 1 0,3 0-3,-2 0 10,0 0-7,-1 0 0,-3 0 0,4 0 0,2-2 0,1 1 1,4-1-1,-2 1 6,-1 1-6,0 0 0,-3 0 5,-1 0-5,1 0 0,-1 0 2,0 0-4,2-2 4,1-3-4,2 4 1,-1-2 1,-1 2-4,-4-2 13,-3 1-9,-2-1 0,1 2 7,1 1 10,1-4 5,-1 3-4,1-2 0,1-1-15,-3 1 7,1-2-10,-2 0 1,-3 2 15,-1 2-13,-2 0 10,-6 1-11,-1 0 6,-3 0-9,-9 0 1,-9 0 0,-5 0-4,-8 1 4,-5 2-2,-3-2-35,0 7-67,-15-2-24,-17-2-175</inkml:trace>
  <inkml:trace contextRef="#ctx0" brushRef="#br0" timeOffset="21222.0848">4528 3359 4,'0'0'121,"0"0"-40,0 0-24,0 0 11,0 0-27,0 0-17,0 0 10,0 0-18,0 0-4,0 0-4,0 0-7,3-3-2,13-4-6,11-6 7,4-2 4,6 1 2,4-1-6,1 5 0,5-4 1,2 2-2,2 2 1,0-4 0,1 7 0,-4 1 3,-6 1-7,-2 3 4,-7 2 0,-8 0 0,-7 0 0,-3 0 0,-3 2 0,-3 4-1,0 0 0,-5 0 1,-1-2 0,-1 0 0,-2-4 2,0 0-2,0 1 0,0 5 1,0 5 16,-8 3 6,-8 6-13,-4 3 2,-8 6-12,-2 4 4,-8 6-4,-1 2-1,-3 2-9,-4 7 10,1 1 0,-4 6-19,1 1 3,-1 0-3,2-4-16,3-6 9,8-10 23,8-8-6,11-9 9,5-7-1,6-4 3,3-3 1,2-5-3,1 0 0,0-2-4,0 0-10,4 0 14,17 0 2,10 0 5,7-4 31,2-7-32,5-1 8,0 1-11,4-3 2,3 1-1,5 0-3,1-3 4,2 4-5,-2 0 4,-6 3-7,-7 0 3,-5 3 0,-4 2-4,-9-1 0,-5 4-14,-6 1 1,-8 0-34,-5 0 7,-3 0-39,0 0 16,0 3-94</inkml:trace>
  <inkml:trace contextRef="#ctx0" brushRef="#br0" timeOffset="21808.1345">5596 3152 210,'0'0'47,"0"0"-23,0 0 45,0 0-13,0 0-14,0 0 2,-9-10-23,9 10 5,0 0-26,0 13-7,0 18 7,0 11 7,9 13-2,0 4 0,-2 9 12,2 1-20,-3 0 6,3 2-3,2-5 0,-1-3 4,-1-4-8,2-8 4,-7-6-15,0-7-12,-4-6-17,0-9-8,2-7-6,-1-7-67,4-8-42</inkml:trace>
  <inkml:trace contextRef="#ctx0" brushRef="#br0" timeOffset="22409.7857">5981 3223 44,'0'0'75,"0"0"-1,0 0-4,0 0 17,0 0-2,0 0-25,-17-33-20,16 33-40,1 11-14,0 19 11,0 11 6,0 11-3,0 2 0,13-7-2,2-5-2,5-8 4,-1-8-14,2-8-5,3-6-9,1-4 28,-3-3-2,1-4-5,-2-1 3,0 0-2,2 0 5,-4-8-5,-2-3 2,-3-6 4,-4 0 5,-1-2-2,-4-1 43,-2-1-33,-3 1-2,0 1 25,0-1-32,-6-1-4,-9 0-31,6 2-13,-2-1 7,0 6-42,0 4-52,0 2-60</inkml:trace>
  <inkml:trace contextRef="#ctx0" brushRef="#br0" timeOffset="22810.8591">6148 3320 263,'0'0'52,"0"0"-47,0 0-5,0 0-6,0 0 6,0 0 0,0 100 29,0-55-16,0 1-12,0-4 10,0 0-11,3-3 0,0-3-2,0-1 4,0-4-2,0-2 0,0 1-4,-3 0 0,1 0-35,-1-3-37,2-4-33,-2-6-27</inkml:trace>
  <inkml:trace contextRef="#ctx0" brushRef="#br0" timeOffset="23628.5434">6430 3292 63,'0'0'170,"0"0"-85,0 0-48,0 0-8,0 0-17,0 0-11,0 0-2,0 2 1,0 4-7,3 4 6,7 4 1,2 1-6,5-2 8,-1 4-2,-1-5 0,4 0 6,-2-3-12,-2-1 4,0 1 2,-1-3 7,-3 0-7,0-1 0,-1-1 0,-4 0 3,-2 2-3,-1 1 0,-1-3 0,1 2 2,0 2-1,-3 2-1,0 4 0,0 2 1,0 2 3,-8 5-4,-2 1 0,-5 1-2,3 5 10,-2 1-14,-2-1 7,1 0-2,2 0-2,-1-3-68,1-1-75,-2-4-34</inkml:trace>
  <inkml:trace contextRef="#ctx0" brushRef="#br0" timeOffset="24133.4756">7055 3473 374,'0'0'81,"0"0"-50,0 0-28,0 0-3,0 0-6,0 0 5,42-5 1,-12-1 9,4-1-7,-3 1-1,-4 1-1,-1 1-8,-4 4-38,-7 0-94,-8 0-23</inkml:trace>
  <inkml:trace contextRef="#ctx0" brushRef="#br0" timeOffset="24327.5143">7097 3670 43,'0'0'116,"0"0"-116,0 0-3,0 0 3,0 0 14,85-7-12,-55-4-1,-2 2 15,-3 1-12,-1 3-8,-6 2-75</inkml:trace>
  <inkml:trace contextRef="#ctx0" brushRef="#br0" timeOffset="26021.2034">8787 3136 20,'0'0'111,"0"0"-30,0 0-6,0 0-38,0 0-34,0 0 19,-46-5-19,31 5 2,-2 0 4,0 0-5,0 0-4,-1 0 0,2 0 1,-2 0-1,4 3 1,0 0-1,-3 0 0,4 0 5,1-1-5,2 0 0,4-2 4,1 0 10,5 0-3,0 0 18,0 0 1,0 0-10,0 0 11,0 0-18,0 0 0,0 0-11,0 0-2,0 5-2,0 8-13,0 8 15,0 12-6,9 10 12,4 8-8,-1 6 2,3 4 0,0 1 2,3 1-1,-3 3-1,3 0 1,-5 5 6,2-3-7,-3 1 0,-1-1 0,-1 0-4,-4 0 4,3-3 0,-3-1-5,1-3 9,-4-1-11,-1 0 12,-2 1-5,0-4 0,0-6 0,-3-7 0,-3-10 0,-1-3 3,-1-7-3,5-9 2,3-2-2,0-3 0,0-5-7,0 1 4,0-4-12,15 0 9,7-2 3,7 0 6,7-11-6,5-7-14,1-3-43,0 0-13,1-3-118</inkml:trace>
  <inkml:trace contextRef="#ctx0" brushRef="#br0" timeOffset="26617.8584">9360 3130 300,'0'0'113,"0"0"-39,0 0 20,0 0-13,0 0-65,0 0-16,0-8 0,0 33-18,0 9 17,0 10 1,0 3 0,0 2-8,0-3-9,0-2 0,0-6-17,3-2-63,3-4 1,-3-6-75</inkml:trace>
  <inkml:trace contextRef="#ctx0" brushRef="#br0" timeOffset="27404.4065">10452 3101 163,'0'0'136,"0"0"-54,0 0 53,0 0-129,0 0-6,0 0 0,-95 38-3,77-4 3,0 12 0,6 0 2,3 1-4,6-5-2,3-8 4,0-3-7,3-7 0,12-6 7,6-4-5,1-7 5,7-4 2,2-3-1,5-3-1,5-18 6,-3-6-6,-2-6 0,-8-5 0,-6-1 0,-8 3 4,-11-1-2,-3 8 5,-2 0 26,-19 4-31,-9 4-2,-4 4-27,-8 6-26,2 7-86,-3 4-101</inkml:trace>
  <inkml:trace contextRef="#ctx0" brushRef="#br0" timeOffset="31831.8522">6179 2915 20,'0'0'17,"0"0"10,0 0 16,0 0-18,0 0 38,0 0 8,0 0-56,-88-49 35,75 39-22,-1-5-10,1-3-5,1-5-12,1 1 3,3-6 2,2-3-6,4-2 5,2-6-3,0-3 18,10-5-18,10-1 2,11 2-4,5 3 0,6 5-4,3 3 8,5 8-2,4 4 12,0 3-14,6 6 0,-5 4-2,-2 1 16,-5 3-20,-2 3 15,-5 1-9,-7-1 0,-6 1 2,-5 0-7,-4-1 5,-10 3 0,-3 0 3,-3 0-3,-3 0-2,0 0-5,0-2 13,0-1-6,0-3 10,-9 0-8,-3-1 16,0-3-16,-3 3-2,2-2 0,-2 0-7,-3 3 0,4 0-19,-5 6 19,0-5 3,2 3-10,3-1 14,3-2-1,3 3 1,4 2 33,2 0-31,1 0 1,1-1-3,0 1-11,0 0 10,0 0-16,12 0 17,5 0-5,2 6 8,2 4-3,-2 3 0,-1 0 4,-3 0 0,-2 3-1,-4 0 1,-4 2 1,-2 3 0,-3 5-6,0 1 3,-5 3 3,-8 2-1,-5-2-4,3 0-5,0-3-50,3-6-97,3-6-44</inkml:trace>
  <inkml:trace contextRef="#ctx0" brushRef="#br0" timeOffset="34704.4862">7841 1993 180,'0'0'20,"0"0"-19,0 0 40,-7 102 2,-5-67-5,0-1 7,-6-5-3,3 0-3,-4 3 6,-5-1-41,-3 3 3,-3 2-7,-1-7-4,3-1-15,3-8-53,5-9 66,2-8-58,6-3 64,-3 0 0,3-11 7,3-12-3,-1-3 1,5-2-1,2-3-4,3 3 24,0-2-20,0 1 2,13 4-6,1 2 0,7 5 13,0 6-13,6 7 0,4 5 0,5 2 1,1 18 19,-1 4-12,-2 2 2,-4 6-9,0-3 10,-5 0-14,-7-3 7,0-1-4,-3 2 0,-3-2-14,-2-1-8,1 1-19,1-7-49,0-7 1,1-4-109</inkml:trace>
  <inkml:trace contextRef="#ctx0" brushRef="#br0" timeOffset="35135.8537">8204 1900 18,'0'0'303,"0"0"-188,0 0-71,0 0-44,0 0 0,0 0 26,-15 122-4,12-71 22,1-1-37,2-4 0,0 0 1,0-6-6,0 1-2,0-3 0,0 1-1,0-2 0,0-2-19,0-2-30,0-4 11,0-8-38,0-6-17,5-6-96</inkml:trace>
  <inkml:trace contextRef="#ctx0" brushRef="#br0" timeOffset="35605.9636">8581 2073 166,'0'0'120,"0"0"-50,0 0 17,0 0-61,0 0-25,0 0-1,-58 15 5,43 14-10,5 7 8,-1 3-10,7 0 6,4-1 1,0-6 2,0-7-2,12-6-9,1-3 4,5-7 2,-1-3 3,0-5 3,1-1 3,3 0-6,0-18 13,4-4 6,-5-6-2,-4 1-13,-8-1-4,-5 2 0,-3 1 0,0-1 15,-9 0-15,-6 4-5,0-1-19,-1 7-16,-1 5 2,2 6-75,2 5-85</inkml:trace>
  <inkml:trace contextRef="#ctx0" brushRef="#br0" timeOffset="36047.6035">8781 1912 299,'0'0'95,"0"0"-56,0 0-9,0 0-30,0 0-5,0 0-4,16 12 3,1 2 6,4 1 2,-3 0-2,4 3 0,-1 0 4,1 2-5,-2 1 1,-1-2 0,-4 1 10,-2-2-9,-5 0 5,0 1-6,-5-1 1,-3 4 9,0 2-10,-5 1 7,-12 4 8,-8 2-10,-6 1-1,-4 1-4,-3-2-11,7 0-38,3-4-84,5-6-132</inkml:trace>
  <inkml:trace contextRef="#ctx0" brushRef="#br0" timeOffset="36558.9683">9269 2237 268,'0'0'132,"0"0"-132,0 0-15,0 0-5,0 0 20,0 0 13,103-16-12,-73 11 14,0-1 5,0 0-14,-1-1 0,1 0-6,0 0-7,-2 1-50,-5 0-95,-10 1-58</inkml:trace>
  <inkml:trace contextRef="#ctx0" brushRef="#br0" timeOffset="36790.7688">9405 2085 150,'0'0'130,"0"0"-130,0 0-1,0 0-8,0 0 9,-3 86 22,1-57-12,1-5 3,1 1-7,0 1-6,0-2-13,0-2-81,3-2-109</inkml:trace>
  <inkml:trace contextRef="#ctx0" brushRef="#br0" timeOffset="37392.289">10006 1911 222,'0'0'138,"0"0"-61,0 0 4,0 0-75,0 0 5,0 0-14,-13 98 11,5-43 0,4 6 23,-2 0-16,0-7 8,1-3-22,-2-1 4,5-5-5,-1 2-7,2-2 6,-2-3-7,0-4-2,1-6-11,1-7-60,1-7-1,0-9-48,0-7-129</inkml:trace>
  <inkml:trace contextRef="#ctx0" brushRef="#br0" timeOffset="37956.1483">9990 1942 244,'0'0'62,"0"0"-12,0 0 8,0 0 13,-6-86-41,10 73-14,11 3-11,5-1-3,3 5-4,1 6-2,-2 0 4,-2 4 6,-1 13-6,-8 1 3,1 4-3,-12 7 6,0 3-6,-5 2 0,-13 0 2,-1-6-5,4-6-5,0-4 8,6-5 0,2-5-18,2-3-6,2-3 23,-1-2 1,4 0-8,0 0 0,0 0-23,4 3-17,8 4 33,7 1 13,0 2 3,0 3-1,-4-6 0,0 4 3,-6 0-5,-5-1 4,-1 3 0,-3-2 13,0 2-13,0 2 22,-7 0-1,-7 2-22,-4-3 3,-1-1-4,-1-4-8,-2-3-46,3-5-66,5-1-96</inkml:trace>
  <inkml:trace contextRef="#ctx0" brushRef="#br0" timeOffset="38475.9808">10351 1762 162,'0'0'69,"0"0"-15,0 0-7,0 0-40,0 0-6,0 0 1,10 87 30,-4-42-3,-3 3-9,0 5 16,0 5-20,-3 4-5,3 0 19,0-2 16,-3-6-16,0-1-27,0-6-2,0-3 5,0-5 1,0-6-7,0-8 0,0-5-46,0-10-38,5-8-51,1-2-130</inkml:trace>
  <inkml:trace contextRef="#ctx0" brushRef="#br0" timeOffset="38861.4464">10677 1977 151,'0'0'163,"0"0"-124,0 0-33,0 0-5,0 0 8,0 0-9,0 92 28,0-59-5,0 0 24,0-3-35,0 0-10,0-1 4,2-4-6,4-4 0,-3-1-22,3-5-43,0-3-8,0-6-46,1-5-58</inkml:trace>
  <inkml:trace contextRef="#ctx0" brushRef="#br0" timeOffset="39375.5913">10920 1873 337,'0'0'46,"0"0"-26,0 0-6,0 0-14,0 0-20,0 0 11,6-1-2,5 6 11,2 1 2,1 2-2,-2-1 0,6-1-5,-1-1 8,0 0-3,-2-1 1,-2 0 6,1 0-3,-1 0-3,-2 2-2,-1 0 1,-1 2 0,-3-1 1,0 2 7,-3 2-5,0 1 16,-3 1-12,0 4 22,0 2-9,0 6 3,-3 3 25,-12 4-33,-3 2 5,-7 4-13,-1 1-7,-5 0-9,-2 0-52,-1-1-38,3-8-71</inkml:trace>
  <inkml:trace contextRef="#ctx0" brushRef="#br0" timeOffset="40678.7423">9490 4185 167,'0'0'80,"0"0"-78,0 0 11,0 0-13,0 0 1,-85 70 3,68-33-1,4 0 4,7 2-2,5-1-5,1 0-2,0-3 1,7-7 1,12-7-5,2-7 4,2-7 1,1-7 0,2 0 3,0-9 9,2-15 44,0-3-2,-4-3-26,-4-2 6,-7 5-8,-10 1 27,-3 2-27,0 2-3,-16 2 0,-8 1-23,3 2 0,-6 5-14,6 5-29,-1 4-30,8 3-48,2 0-50</inkml:trace>
  <inkml:trace contextRef="#ctx0" brushRef="#br0" timeOffset="41101.9678">10228 4211 360,'0'0'119,"0"0"-112,0 0-7,0 0-31,0 0 31,0 0 5,76-21 4,-44 13-9,-4 2 6,-2-1-19,2 2-8,-3-1-92,2 3-73</inkml:trace>
  <inkml:trace contextRef="#ctx0" brushRef="#br0" timeOffset="41365.0252">10715 3943 375,'0'0'131,"0"0"-45,0 0-60,0 0-26,0 0-11,0 0 8,-6 71 3,6-36 20,0 1-10,0 2-8,0-2-2,0 2 8,0-2-16,0-3 8,0-6-32,0-4-12,0-7-68,0-3-31,6-9-74</inkml:trace>
  <inkml:trace contextRef="#ctx0" brushRef="#br0" timeOffset="42296.0723">11030 2983 212,'0'0'68,"0"0"-33,0 0 3,0 0-13,0 0 3,0 0-26,0 0 0,6 0-4,4 0-4,3 0 6,8 0 12,3 0-12,2 0 10,-1-4-1,-3 0-6,-3 1 2,-5 1-1,-3 2-4,-4 0 0,-4 0 0,1 0-2,-1 0 2,0 6 0,2 5-1,-1 1 5,-2 4-4,5 1 1,-2 6 0,-2 3 0,1 6 2,-1 9-3,2 9 1,-2 7 4,-2 9 9,2 6-5,0-1 8,-2 2 6,-1 3-17,0-1 16,0 0-4,0-5-5,0-4 9,0-5-17,2-2 2,-1-5-4,2-2 7,-1-4-12,4-4 2,0-5 0,0-2 3,0-2 1,-2-3-4,-2-4 0,-1-2 2,-1-2 1,0-3-3,0-3 6,0 0 7,-9-4-7,1-3-3,-3 3-2,0-5 4,-2 2 2,-2-2-6,0 0-1,-1 0 0,-3-1 5,-1-1-7,-1-3 2,-3 3-11,-1-3-3,-5-1-32,-1 0-43,-5-2-29,3 2-63</inkml:trace>
  <inkml:trace contextRef="#ctx0" brushRef="#br0" timeOffset="45451.612">12033 2978 70,'0'0'41,"0"0"-4,0 0 7,0 0-23,0 0 17,0 0-18,0 0 8,-69-14-12,52 14 3,2 0 17,-1 0-28,-2 0 15,-2 5-23,-5 4-3,0 0 1,-2 1 2,0-1-9,4-2 7,6-2-7,6-3 9,1-1 2,10-1-1,-2 0 12,2 0-9,0 0 14,0 0 5,0 0-10,0 0 6,0 0-18,0 0-1,0 0 0,0 2-15,0 6 8,5 5 6,8 6 1,-1 12 11,3 8-7,0 15 4,1 10 0,-2 9-3,-2 8 11,-6 4-14,-3 5 5,-3 2 30,0-2-36,0-7 9,0-6-10,0-8 0,6-4 13,1-7-10,3-5-3,1-7 1,-2-6 8,1-8-14,-2-9 5,-2-2 0,-5-7 3,2-4 2,-3-2-7,0-5 2,2 0 0,-1-3-6,1 1 6,1 2 0,7-3-9,1 2 10,2-2-1,4 0 0,5 0 1,5 0-11,7-3-18,9-11-49,8-4-57,7-4-61</inkml:trace>
  <inkml:trace contextRef="#ctx0" brushRef="#br0" timeOffset="46330.2732">12668 2845 114,'0'0'184,"0"0"-113,0 0-36,0 0 24,0 0-46,0 0-9,1 39 8,-13-4 11,-9 7 18,-3 2-20,-8 3-16,-6-1 5,1-1-10,0-1 1,2-8 7,2-3-8,7-6-8,2-7-23,5-7-25,2-8 37,2-5-27,3 0 37,-1-17 5,1-10-3,6-6 5,1-1 2,5-4 0,0 3-4,0 4 9,0 1-5,0 4 1,8 7 5,1 3 3,7 6-6,-2 5 11,8 5-14,3 0-3,5 8 0,1 18 6,2 8 13,-3 7 16,-2 7-27,-2 3 0,-2 6-5,-2 1 3,-3-1-7,-2-3 4,-2-5-6,-5 0-54,1-6-36,-4-2-67</inkml:trace>
  <inkml:trace contextRef="#ctx0" brushRef="#br0" timeOffset="47010.3791">12442 4012 226,'0'0'155,"0"0"-74,0 0-3,0 0-78,0 0 2,0 0-3,0 86 2,0-41 26,0 2-16,0-1 8,0-4-5,0-1-10,0-4-4,0-1 0,0 2 0,-1 1-9,1-3 9,0-2-6,0-10-30,0-9-69,1-6-7,7-9-130</inkml:trace>
  <inkml:trace contextRef="#ctx0" brushRef="#br0" timeOffset="47567.7795">12417 3919 182,'0'0'66,"0"0"-22,0-85 36,0 64-6,9 6-28,3 2-17,3 3-22,7 4-3,2 6 6,4 0-6,1 6 27,-5 14-26,-2 3-1,-6 2 2,-5 1-3,-7-1-6,-4 1 3,0-1 0,-1 1 7,-14-1-5,-4-4 0,1-5 5,3-1-7,4-6-24,1-5 13,7 1-29,1-5 36,2 0-12,0 0-1,0 0 10,5 0-15,11 0 7,4 0 10,5 0 5,-1 6-2,-2 4 2,-4 3 0,-3 0 0,-4-1 2,-7 2 7,-4 3-4,0 1 5,-6 3-5,-12 1 2,-3-2-4,-1-2 11,-2-3-14,1-5-7,1-2-25,1-4-15,3-4-50,1 0-41,3-15-43</inkml:trace>
  <inkml:trace contextRef="#ctx0" brushRef="#br0" timeOffset="48454.5193">12960 2895 323,'0'0'116,"0"0"-47,0 0-46,0 0-15,0 0-7,0 0-1,-5 2-28,13-2 21,19 0 7,7 0 11,4 0-11,2 0 5,-2 0 0,-3-3-5,-4-1 0,-7 4 0,-4 0-1,-4 0 0,-3 2-2,2 8 3,-4 7 0,-1 3 0,0 5 0,-2 5 0,1 4 8,-1 1-9,2 6 1,-1 3 0,0 9 3,0 8 1,-5 5-4,-1 10 0,-3 0 1,0 1 30,0 1-15,0-2 14,-9-2-9,-1-5-10,1-3 0,3-3-4,-2 0-4,1-1 11,3 0-8,-1-6-5,-1-6-1,0-4 1,-1-7 7,-1-8-5,2-6 0,2-11 3,1-5-5,1-5-1,-5-4 6,-4 1-4,-11-1 17,-9 0-17,-10 2-2,-5-1 0,-5 2-21,-1 2 20,3-2-23,0 4-37,4-2-54,3-5-127</inkml:trace>
  <inkml:trace contextRef="#ctx0" brushRef="#br0" timeOffset="49038.6971">14191 3533 195,'0'0'162,"0"0"-90,0 0-58,0 0 5,0 0-19,0 0-8,7 8-4,22-8 12,8 0 3,8 0 15,-2-3-18,-3-2-9,-8 5-95,-11 0-103</inkml:trace>
  <inkml:trace contextRef="#ctx0" brushRef="#br0" timeOffset="49239.2443">14219 3786 160,'0'0'75,"0"0"-75,0 0-15,0 0 15,0 0 0,118-6 6,-76-7-6,-5 0 24,-4 3-24,-8 4-37,-4 4-53,-9 2-33</inkml:trace>
  <inkml:trace contextRef="#ctx0" brushRef="#br0" timeOffset="50551.8398">15277 2943 95,'0'0'117,"0"0"-58,0 0 0,0 0 1,0 0 4,0 0-16,3-4 15,-3 4-7,0 0-42,-4 0-5,-7 0-9,-5 0 0,-2 0-6,-5 0-1,3 0-17,1 2 13,3 3-5,3-2 16,1 2 1,3-2 1,0 1-2,0-3-1,3-1-4,-1 0 5,-1 0 0,1 2 12,1-2-6,3 0-6,3 0 9,0 0-7,0 0 15,-2 1-15,2-1 2,0 0-3,0 4-1,-1 6-3,-4 7-4,2 10 4,-1 6-1,4 6 7,0 6-3,0 8 0,1 4 5,8 2-8,2 2 3,0 3 0,-1 3 9,-1 4-4,-1 2 2,-5 2-7,0-2 0,-3-2 5,0-5-4,0-5 3,-1-6 2,-5-1-2,2-1-4,-2-1 0,1 0 0,-1 1 12,-2 0-11,0 4-1,0 0 0,2-5 7,0-2-7,2-8 3,-2-6-3,4-7 2,2-6 1,0-8-3,0-3 0,0-6-5,0-1-2,0-4 7,0-1 0,5 3 0,2-2 5,4 2-6,2 0 1,7-3 0,2 0-1,3 0-3,5 0 0,3-1-13,0-9-37,1-1-7,-3 0-36,-2 4-21,-4-1-41</inkml:trace>
  <inkml:trace contextRef="#ctx0" brushRef="#br0" timeOffset="55440.7222">16210 2923 154,'0'0'90,"0"0"-73,0 0 2,0 0 3,0 0-16,0 0-6,0 0 23,-2 71 3,-8-41 23,-7 2 15,-2 6-20,-7-2-6,-3 3-31,-1 2 0,-2-5-7,0-1-8,2-7 8,1-7 9,4-5-6,4-8-3,0-6-8,5-2 8,2 0 0,4-14 5,-3-10 0,2-2-4,3-5-1,1-2 0,6 1 10,1 1-10,0 6 2,0 4-1,4 8 6,6 3-6,4 5-1,7 3 0,7 2-9,8 0 7,3 2-1,2 13 3,-3 7 8,-5 4-7,-7 6 11,-7 2-4,-2 4-8,-3 7 1,-2 3-1,-2 3-4,-2 2 2,0-4-56,-3-5-35,-1-5-45,0-9-108</inkml:trace>
  <inkml:trace contextRef="#ctx0" brushRef="#br0" timeOffset="55904.3196">15432 4187 213,'0'0'200,"0"0"-155,0 0-25,0 0-5,0 0-15,0 0 0,27 7 5,0-3 13,4 1 8,7-2-1,0 2-15,7-4 3,0-1-9,6 0-8,1 0-40,0-3-120,-1-5-129</inkml:trace>
  <inkml:trace contextRef="#ctx0" brushRef="#br0" timeOffset="56375.6713">16405 4084 314,'0'0'65,"0"0"-29,0 0-16,0 0 26,0 0-45,0 0-1,0 12-7,0 15 7,0 6 6,0 5 18,0-2 0,1 0-1,-1 1-8,0-3-5,0 3-10,0 6 11,0 2-9,0 1 2,0 1-2,0-2-2,0-4-4,0-4 4,3-6-5,2-7-34,1-9-31,-2-9-64,0-6-105</inkml:trace>
  <inkml:trace contextRef="#ctx0" brushRef="#br0" timeOffset="56973.1375">16439 4119 212,'0'0'37,"0"0"20,0-77 21,5 54-56,8 2 15,4 3-14,-1 3 13,5 3 3,1 6-27,2 6-4,-1 0 1,0 6-7,1 14-4,-6 7 1,-3 1 1,-10 2-1,-5 4-6,0 0 6,-20-1 1,-1-2-13,-3-6 12,1-6 1,6-5 0,4-5 0,5-4 0,4-4 0,4-1-2,0 0-8,0 0 7,0-1-32,1-6 18,13 3 14,4 1-7,4 3 10,-3 0 4,4 0 14,-3 2 12,-3 8-20,-1 1 18,-7-2-22,-3 4-2,-4 1 9,-2 1-12,0 3 9,-8 2-10,-12 1 9,-2-2-5,-1-5-4,-3-5 0,3-3-7,-2-6-51,2 0 20,-3 0-30,3 0 1,3-9-61,2-8-85</inkml:trace>
  <inkml:trace contextRef="#ctx0" brushRef="#br0" timeOffset="57915.699">16961 2962 217,'0'0'126,"0"0"-79,0 0-16,0 0 18,0 0-49,0 0 0,2-14-5,18 7 5,8 2-2,5-5 2,2 2 0,1 0-1,-2 2 4,1 0-3,-7 2 0,-3 0 0,-5 4-3,-5 0-1,-3 0 2,-2 0-8,-3 11-10,0 7 13,-1 3-2,-3 6 9,4 3-1,-3 5 1,2 6 5,0 5-5,0 7 0,1 10 3,-3 4 0,-3 0-3,-1 2 23,0-1-5,0 0 21,0 1-11,-1-3-22,-5 0 2,3 0-2,3-5 2,-2-1-8,2-1 5,0-1-1,0 0-1,0-4-3,2-3 0,3-3 2,-3-1-4,0-2 2,-2 2 0,0-2 8,0-4 1,0-4-5,0-5 1,0-5-2,-4-4 15,-1-4-17,0-4 0,2-3 2,-1-3 6,-4-3-9,-2-2 6,-3-1 17,-7 2 7,-5 0-25,-5 1-5,-4 0 0,-4-1-14,0-4-1,-7 2-15,-1-3-50,-8 1-45,-4-1-170</inkml:trace>
  <inkml:trace contextRef="#ctx0" brushRef="#br0" timeOffset="65164.6778">18759 3655 486,'0'0'76,"0"0"-75,0 0 9,0 0-10,0 0 0,0 0 1,0 0-3,85-18 2,-56 14-24,-4 2-35,-2 2-81,-6 0-70</inkml:trace>
  <inkml:trace contextRef="#ctx0" brushRef="#br0" timeOffset="65402.9943">18701 3912 260,'0'0'11,"0"0"-9,0 0-2,0 0 12,91-1 18,-53-4-25,-3 0 20,-1 2-23,-5-1-2,-8 3 0,-2 1-71,-7 0-68,-3 0 2</inkml:trace>
  <inkml:trace contextRef="#ctx0" brushRef="#br0" timeOffset="68247.8982">20254 3226 233,'0'0'141,"0"0"-87,0 0 7,0 0-21,0 0-22,0 0-6,0-3-10,0 8-4,0 18-4,-2 9 6,-11 13 10,-10 8-4,-9 3 0,-4 1 1,-7-1-3,-3-2 9,-2-2-13,-4-3 0,0-6-3,2-6-3,6-11 5,6-5 1,5-7 0,8-9 1,4-5-1,0 0-15,8-19 5,1-9 7,7-5-11,5-8 13,0-2 1,9-3 5,14 4-3,4 3-4,1 8 1,3 6 1,2 11 2,3 7-1,3 7 0,1 5 10,-1 19-3,-2 9 17,-3 9-11,-2 4-9,-5 2 21,-4-2-21,1 1-5,-4-5 0,-1-1 6,-2-4-6,-1-4 0,-2-1-30,-4-6-16,-1-7-72,-2-8-36,1-11-153</inkml:trace>
  <inkml:trace contextRef="#ctx0" brushRef="#br0" timeOffset="68836.9063">20677 3133 349,'0'0'87,"0"0"-29,0 0 22,0 0-30,0 0-25,0 0 5,-11-24-30,11 24 0,0 19-15,0 22 11,3 15 4,0 10 13,0 3 1,-1-3-11,-1-4 9,2 0-14,-3-2 2,1-1 0,-1-2 1,0-6-1,0-6-2,0-4-3,0-5-46,-1-6 21,1-6-49,0-6-52,0-9-77</inkml:trace>
  <inkml:trace contextRef="#ctx0" brushRef="#br0" timeOffset="69482.4488">21127 3384 232,'0'0'127,"0"0"-58,0 0 69,0 0-95,0 0-7,0 0-36,-49-43 0,29 61-10,-7 16 2,-1 13 4,1 7-4,4 2 8,9-2 0,8-4 0,6-7 0,0-7-2,13-5-8,11-5 9,5-5-13,2-7 14,2-8-5,3-6 15,3-1-11,0-20 1,0-6 0,-7-5 2,-5-4 0,-9-1-1,-7 1 8,-8 0-5,-3 2 2,0 1-1,-16 4-1,-5 2-4,-3 6 0,0 6-4,-2 7-61,0 8-85,-1 0-93</inkml:trace>
  <inkml:trace contextRef="#ctx0" brushRef="#br0" timeOffset="70053.0117">21492 3292 208,'0'0'72,"0"0"8,0 0 8,0 0-31,0 0-13,0 0-30,-6-3 3,6 3-11,0 0-6,0 5-14,16 7-3,7 0 17,7 4 4,1 1 5,1-1-9,-4 3 0,0-1 0,1-2 0,-1 1 0,-4 1 0,0-3 0,-3 3 4,-5 0-8,-2 0 4,-7 5-1,-7 2-1,0 5 2,-6 2 0,-15 3 18,-7 3-13,-3-1-5,-4-1 6,1-2 0,0-2-12,-2 0 1,0-2-46,-3-3-52,4-4-66</inkml:trace>
  <inkml:trace contextRef="#ctx0" brushRef="#br0" timeOffset="71099.4129">22300 3661 402,'0'0'76,"0"0"-53,0 0 0,0 0-20,0 0 1,0 0-4,100 0 5,-57-5 20,2 0-18,1 0 2,0 0-9,-1 1 6,-5 2-12,-2 2-25,-9 0-26,-8 0-62,-12 8-102</inkml:trace>
  <inkml:trace contextRef="#ctx0" brushRef="#br0" timeOffset="71816.9168">23517 3251 321,'0'0'86,"0"0"38,0 0-23,0 0-63,0 0-22,0 0-16,-33 44-4,17 9-5,-2 10 18,0 4-7,-4 2 15,3 0-16,-1 0 6,-1 2-5,3-5-2,2-1 4,2-7-2,4-3-4,1-6-1,4-6-28,4-10-13,1-7-44,0-13-25,7-10-109</inkml:trace>
  <inkml:trace contextRef="#ctx0" brushRef="#br0" timeOffset="72407.542">23408 3440 250,'0'0'30,"0"0"-2,8-84 32,8 52-22,5-3-15,0 5 8,3 2 5,-1 2-24,1 8 11,-3 0 7,3 9-24,-2 7 24,0 2-26,0 7-2,-1 19-4,-6 11 5,-5 6-6,-10 4 3,0 0-16,-22-4 1,-11-2-23,-6-7 11,0-5 16,5-9 15,7-5-7,9-8 6,6-4-3,8-3 0,4 0-5,0 0-2,0 0-7,13 0-38,8 0 36,9 0 6,1 6 10,4 3-7,-5 5 7,-5 1-2,-6 0 2,-7-1 0,-3-1 11,-9 2-11,0 3-1,-10 0 1,-16 2 46,-3-1-13,-7 1-19,1-4-8,-1 0-4,4-6-2,0-4-31,4-4 2,3-2-88,4 0-129</inkml:trace>
  <inkml:trace contextRef="#ctx0" brushRef="#br0" timeOffset="72908.9031">24023 3036 343,'0'0'92,"0"0"8,0 0-42,0 0-10,0 0-48,0 0-5,0 20-2,0 20 1,3 18 6,0 8 6,-2 3 1,-1 4-7,0-4 2,0-1-1,0 3 42,-3-3-38,-3 1 0,-1-8-5,-2-5 0,2-7 3,0-8-3,0-5-13,2-7-4,4-10-34,1-5-34,0-12-70,10-2-94</inkml:trace>
  <inkml:trace contextRef="#ctx0" brushRef="#br0" timeOffset="73288.8147">24393 3352 407,'0'0'73,"0"0"-9,0 0 19,0 0-40,0 0-24,0 0-19,0 15-31,0 20 31,0 3 1,0 4 0,-2-4-1,1 1 0,1 0-14,-2 0-25,2-1-19,-1-5 8,1-6-52,0-8-19,0-6-42</inkml:trace>
  <inkml:trace contextRef="#ctx0" brushRef="#br0" timeOffset="73821.4509">24672 3202 352,'0'0'50,"0"0"-10,0 0 10,0 0-27,0 0-23,0 0-9,3-16 2,13 17 2,5 11 10,8 4-4,2 2-1,2 3 2,1-1 1,-1 1-3,-4 0 2,-3-3-3,-2 0 4,-3-1-3,-5-2 0,0-1 2,-2-2-6,-2 0 6,-6-2-2,-2 2 0,-2 1 4,-2 0-4,0 3 0,-5 4 11,-15 3 21,-6 2 5,-8 2-23,-6 4 9,-11 0-22,-3 1 13,-6 1-14,1-2-4,3 2-17,7-1-64,11-5-48,11-7-120</inkml:trace>
  <inkml:trace contextRef="#ctx0" brushRef="#br0" timeOffset="101478.2675">6093 6214 72,'0'0'69,"0"0"3,0 0-11,0 0 9,-94-57-45,71 52-11,0 2 18,0 3-32,-1 0 44,-1 0-33,-2 5 8,-4 9-8,-2 11-11,-3 5 0,0 3 2,-2 6 3,2 0-5,1 2 0,1 2 4,9 3 6,1-1-2,3 1-8,6 4 3,6 2 6,9-2-9,0 2 4,9-4-2,13-1 5,7-2-7,5-8 0,5-3 0,5-8 0,1-6 4,6-5-4,-3-6 10,-2-7 5,-4-2-15,-8 0 0,-10 0 5,-5 0 0,-7-11 5,-7-3-3,-2 0 4,-3-6 0,0 1-4,-8-4 0,-7 2-7,-7 0 2,3 1-4,2 3-8,1 4 6,7 4 3,3 3 1,4 2-1,1 0 1,1 3-5,0-4-4,7 0-22,17-2 27,9 0-4,1 4 8,2 3-5,-3 0 7,-5 7-4,-4 11 2,-7 3 0,-4 7 1,-4 5 2,-1 1 10,-4 5-6,0-3-2,-2-2-8,-2-9 3,0-1-7,1-4-11,2-7-40,2-5-20,1-8-81,0 0-110</inkml:trace>
  <inkml:trace contextRef="#ctx0" brushRef="#br0" timeOffset="102454.9671">6351 6820 258,'0'0'9,"0"0"-9,0 0-4,0 0 4,0 0 10,0 0-1,69 20 46,-52-20-32,1 0 11,-4 0 1,-4 0-27,0 0 17,-2-4-13,3-7 16,-4-1 4,-1 0-30,-6-2 11,0 1-3,0-1-8,-6 2 6,-12 5-8,3 1-13,-3 4 13,-1 2-11,1 0-3,0 8 14,6 10-4,3 3-3,5 6 7,4 4 0,0 0 0,0-3-4,0-4 0,3-1 4,10-5 0,1-3-1,2-6-2,-1-3 1,1-3 2,-2-3 0,2 0 2,2-2 8,0-13-8,1-3-1,-2-1 2,0 1 5,-3-2-6,5 2 2,-4 2-1,2 2 0,-2 2-3,-1 6 0,0 2 2,1 2-13,1 2 11,2 0 0,-1 6-3,-3 3 13,-3 3-8,-2 2 2,-2-2-1,-4 1-1,0 1 6,0-4-8,-1 0 0,-1-3 2,-1-4 1,2 0-3,-1-3-14,1 0-3,1 0 4,0-15 6,0-4 6,9-9-2,-3 5-8,2 2 13,0 3-2,0 2 0,-1 4 3,0 4 8,1 5-9,2 3 1,1 0 21,0 0-16,0 9 4,4 5-11,-5 1 1,2 3 6,-3 2-4,3 1-4,0 2 0,2 2 6,0-2-10,1-5 4,3-4 0,0-2-2,3-4 1,-3-3-43,6-5-9,-5 0-64,2-7-47</inkml:trace>
  <inkml:trace contextRef="#ctx0" brushRef="#br0" timeOffset="103443.1592">7240 6968 282,'0'0'54,"0"0"-54,0 0-9,0 0 9,0 0 7,0 0-4,27 25 32,-15-23 1,6-2-9,-2 0-6,5-9 10,-2-5 16,-2 2-45,-2 4 6,-2-6 1,-3 0-6,-2 0 1,1-5 6,-6 1-5,0-1 22,-3-2-27,0-4 5,0 3-5,0 1 1,-9 2-6,-3 3 5,-1 1 0,2 7-10,2 4-10,2 3 15,2 1 2,1 0-13,-1 1 13,1 16-2,1 8 5,3 8 0,0 5 0,1 0 0,14-2 4,5-3-1,1-6 26,1-3-24,0-6 7,2-3-7,3-6 0,0-3 11,3-4-15,1-2 7,-2 0 7,-1-10-15,-6-5 0,-3-6-2,-8 3 2,0-6 22,-8-2-12,1-2 1,-4 0-11,0-1 12,0 5-17,-12 3 8,3 0-3,0 6 0,-1 1-8,2 5 7,4 3 1,-4 1-1,4 2-6,1 0 7,3 1 0,0 0-4,0 1-11,3-4-29,13 0 26,6 1 18,4 4-11,-2 0 11,6 6 0,-2 9 22,-1 4-14,-3 2 27,-2 4-13,-7 5-7,-6 2 20,-2 2-24,-7 4 7,0-7-18,0 4 3,0-8-3,0-9 0,0-6-5,0-9-14,6-3-41,9-4-4,9-20-31,-2-9-122</inkml:trace>
  <inkml:trace contextRef="#ctx0" brushRef="#br0" timeOffset="104975.3107">8460 6717 230,'0'0'58,"0"0"3,0 0 29,0 0-63,-95-13 20,71 13-42,0 0-1,0 6 3,3 5-4,-1 4-4,0 5 1,5 1-2,4 3-1,2 1 3,7 3 0,1 0-5,3 1 4,0-4 0,9 1-4,10-8 5,2-5-11,3-5 8,1-5 3,-1-3 0,6 0 5,0-6-8,-3-12 3,0-9-4,-2 5-2,-4-4-20,-8 3 19,-5 5 2,-4-2 5,-4 9 7,0 1 0,0 6 47,0 2 0,-7 1-31,7 1-23,-2 0 0,2 1-4,0 13-5,0 3 6,0-3 0,5-1 3,7-1 0,1-2-10,3-2 10,4-3-16,4-5 13,0 0-23,1-5 20,5-10 1,-2-5 5,0-4-1,1-5 10,-5-2-7,-2 0 18,-6-3-18,-5-1 20,-3-1-7,-7-1-3,-1-4 16,0 2-27,0-5 3,-6 1-4,-3-3 0,-4 0-8,1 3 8,-3 2-2,1 3-1,-3 3-4,0 5 5,2 5 2,0 8 0,2 8-3,5 9-3,-2 0-3,1 13-10,-1 22 17,2 17 1,5 12 1,0 8 0,3 5 7,0-1-1,0-4 2,6-6-8,9-6 3,4-6 14,5-7-11,1-3-6,2-2 0,-1-8 4,4-4-8,-2-7 5,-3-11-1,-1-3 0,-2-8-1,0-1-3,3-4 4,0-19 0,0-8 20,1-5-13,-5-3-5,1-2 9,-1 0-5,-4-2 1,-1-4 6,-3-3-8,-1-3-5,-3-2 5,-6-1-9,-3-1 4,0 2 0,0 3-7,-16 6 14,2 7-7,-2 10 15,1 8-10,0 8 9,6 9-14,2 4 6,2 0-18,1 20 4,-2 25 8,3 23-1,0 16 2,1 5 9,2-4 5,0-8 1,0-12-5,2-12-8,11-11-3,1-8 0,2-5 0,-4-8-6,4-6 6,-5-5-6,1-8-6,4-2-38,-1 0-8,3-6-10,3-6-42,-6 2-76</inkml:trace>
  <inkml:trace contextRef="#ctx0" brushRef="#br0" timeOffset="105697.3287">9339 6707 212,'0'0'35,"0"0"46,0 0-26,0 0-43,0 0-12,0 0 2,-7 44 10,7-26 2,0 0-2,0-6 9,6-1-19,4-5 1,2-2-3,2-4 8,3 0-9,0-5 5,7-13 0,-5-2-4,-1 0-11,-3 2 9,-6 3-1,-6 5 3,0 5 8,-3 3 42,0 2 45,0 0-28,0 11-67,0 17-2,0 16-1,0 14 3,-5 6 27,-5 7-22,-5 1 0,3-2-5,-5 2 2,0-3 1,-4-4-2,4-6-1,0-9 4,0-11-1,4-8-3,7-13 1,0-9 3,3-5 13,-2-4-14,-2 0 34,5-7-20,-1-16-5,3-7-17,0-9 5,18-7-6,7-4 6,7 0-24,-5 6 14,3 2-15,-5 11-21,2 5 1,-2 2-101,0 7-159</inkml:trace>
  <inkml:trace contextRef="#ctx0" brushRef="#br0" timeOffset="106136.2674">9995 6915 346,'0'0'86,"0"0"-85,0 0 34,0 0 8,0 0-42,0 0-1,5 11 0,-5 12-1,0 3 4,0 3-6,0 4-42,-12 2-101,-3 1-85</inkml:trace>
  <inkml:trace contextRef="#ctx0" brushRef="#br0" timeOffset="110865.0003">11500 7798 212,'0'0'55,"0"0"27,0 0 4,0 0-28,0 0 12,0 0-47,0 0-2,-5-10 10,5 10-31,0 0 6,0 0-6,0-1-14,0-2 12,16-3-3,11-4 5,9 0 0,12-2 9,4 3-13,5 0 7,2 2-3,4-1 0,6 1-1,1-1-4,6 0 5,-6 3 0,-4 0 2,-10 4-2,-7-1 0,-10 2-3,-7 0 8,-6 0-7,-3 0 2,-7 0 0,1 0-3,-7 0 7,-4 0-4,-1 0 0,-4 0 0,1 0-1,-2 0 1,0 0 0,0 0-2,0 0 6,0 3-4,0 0 0,0 1-5,-6 7 5,-9 2 13,-6 5-8,-7 7-5,-8 5 11,-9 6-19,-12 6 12,-13 6-4,-6 10 0,-10 9-4,-7 4-20,-2 1 19,8-7-5,12-9-9,14-11 19,15-6-4,9-3-11,4-6 21,8-3-12,6-6 6,6-5 0,9-6 1,2-2-1,2-3-8,0 1-5,19-3 12,13-1 1,11-2 25,11 0-11,13-2 35,15-10-41,7 0 24,1-3-25,1 2-3,-3-1 9,-3 0-12,-6 3-1,-9 1 0,-10 3-8,-12 3 3,-10 2-18,-15 2-6,-7 0 2,-10 0-26,-4 0 12,-2 3-21,0 4 4,-14 6 32,-3-2-68,-4 0 39,1-4 17,1 0-93</inkml:trace>
  <inkml:trace contextRef="#ctx0" brushRef="#br0" timeOffset="111598.2222">12866 7445 211,'0'0'134,"0"0"-45,0 0-7,0 0-32,0 0-50,0 0 2,6 2-2,2 25 0,-1 12 13,3 15-1,-2 8 15,-2 4-16,0 3 3,3 1 18,-2 3-31,-2 7 42,-1 3-31,-2-2-9,-1-4 8,-1-8-11,0-7 1,0-3-2,0-7 4,0-4-12,-7-6 6,1-8-23,1-13 1,4-11-48,1-10-58,0 0-29,13-16-53</inkml:trace>
  <inkml:trace contextRef="#ctx0" brushRef="#br0" timeOffset="112239.6192">13294 8260 544,'0'0'0,"0"0"9,0 0-21,0 0 12,0 0 0,0 0-5,23 5 13,-10-5 4,5-4-7,0-8-3,0-5 20,-3-3-21,1 0-1,-4-4 0,-1 1 11,-3 4-2,-2 2-9,-3 11 0,-3 1 10,0 5-5,0 0 12,0 2-17,3 19-10,0 8 10,0 11 8,-1 5 1,-2 4 8,0 3-15,0 2 20,-8 0-7,-5 4-12,-3-3-1,0 0 6,2-1-10,-1-2 2,-2-3 0,4-7 7,0-6-5,0-11 1,3-5 20,3-6-20,1-10 8,4-4-1,-1 0-3,0-13 6,3-18-13,0-8-11,0-7-9,11-4-24,5-3 12,2 1-52,3 1-67,1 1-126</inkml:trace>
  <inkml:trace contextRef="#ctx0" brushRef="#br0" timeOffset="112507.0298">13494 7942 420,'0'0'45,"0"0"-34,0 0-8,0 0-3,0 0-4,0 0-56,0-26-79,0 26-38</inkml:trace>
  <inkml:trace contextRef="#ctx0" brushRef="#br0" timeOffset="113146.3625">13678 7690 210,'0'0'28,"0"0"33,0 0 60,0 0-55,0 0-37,0 0-29,0-13-22,1 13 22,12 5 2,6 5 3,4 4 0,4 1 3,4 1-8,4 2 0,-1 0 2,-1-1 1,1 1-3,-4 0 0,-1-4 31,-4 1-31,-4 0 23,-6-2-21,-1 2 7,-6 0 11,-5 4-17,-3-1 13,0 1-1,0 5-3,-9 0 23,-9 7-24,-6 3 2,-2 0 4,-4 1-11,-1-2-4,-1-5-2,5 3 0,0-3-4,0 0 4,5-3-10,0 1-36,5-5-24,1-3-93,4-8-160</inkml:trace>
  <inkml:trace contextRef="#ctx0" brushRef="#br0" timeOffset="113724.8896">14642 7800 175,'0'0'278,"0"0"-192,0 0-56,0 0 16,0 0-46,0 0 2,26-9 2,-2 9-4,0-1 0,3 1 0,-2 0-1,-4 0-47,-5 3-102,-9 10-127</inkml:trace>
  <inkml:trace contextRef="#ctx0" brushRef="#br0" timeOffset="113909.8084">14612 8016 123,'0'0'90,"0"0"-66,0 0-24,0 0 74,89-14-25,-52 4-46,-2-1 6,-6 2-9,-3 5-20,-4 0-71,-7 4-109</inkml:trace>
  <inkml:trace contextRef="#ctx0" brushRef="#br0" timeOffset="115444.7278">15684 7830 375,'0'0'14,"0"0"-14,0 0-5,0 0 4,88 0 2,-45 0 6,2 0-4,0 0 0,0-4-3,-5-1-7,-2 1-56,-7 1-141</inkml:trace>
  <inkml:trace contextRef="#ctx0" brushRef="#br0" timeOffset="115830.2034">16417 7553 270,'0'0'140,"0"0"-25,0 0-53,0 0 10,0 0-64,0 0-8,0 6-4,0 23-8,1 7 6,1 5 6,-2-2 0,0 3 6,0-3-4,0 0-2,0 2 4,0-4-2,0 0-4,0-4 2,0-3-20,0-3 6,-5-3-50,-1-7-16,0-7-52,-2-7-77</inkml:trace>
  <inkml:trace contextRef="#ctx0" brushRef="#br0" timeOffset="116351.0447">15487 7319 299,'0'0'77,"0"0"-3,0 0-29,0 0 13,0 0-57,-86 129-1,72-50 26,4 5-19,4 5 8,3 1-15,2 0 4,1 9-4,0-1 0,3-3 0,23-11 0,16-16-5,16-12 3,11-13 0,9-9 2,-2-9 2,0-11-2,-2-13-36,4-1-52,-5-16-87,0-18-94</inkml:trace>
  <inkml:trace contextRef="#ctx0" brushRef="#br0" timeOffset="116730.0155">16662 7266 390,'0'0'50,"0"0"52,0 0-65,0 0-31,0 0 1,19 102-3,-4-30 41,6 5-13,-2 1-11,-1 1 25,-9 1-36,-2-2-3,-5-3 4,-2-3-1,0-3-15,0-5 5,0-4 0,-13-6 5,-6-4-5,-10-3 0,-10-3-2,0-4-19,-3-7 18,2-8-43,4-12-36,2-13-148</inkml:trace>
  <inkml:trace contextRef="#ctx0" brushRef="#br0" timeOffset="117500.9334">17005 7049 86,'0'0'103,"0"0"-100,0 0 28,0 0 29,0 0-28,0 0 8,24 14-36,-15-12 7,2-2 8,3 0-5,4 0-8,1-4 6,5-9-9,-2-2-6,-3 1-8,-5-2 11,-5 5 5,-6 0 1,-1 4-6,-2 3 6,0 1 12,0 1 3,0 2-6,0 0 3,0 7-18,0 20 7,0 13-7,0 8 14,0 8 0,0 5 31,0 2-43,-2 2 14,-2-3 24,-4-8-39,-1-4 16,-4-10-17,-2-4 0,-1-5 11,0-9-4,-1-5-6,5-8 3,-2-5 0,5-4 8,2 0-9,-3-13 0,5-14-3,5-9-31,0-8 11,5-5-34,18-4-39,7 0-25,5 5-66</inkml:trace>
  <inkml:trace contextRef="#ctx0" brushRef="#br0" timeOffset="117786.0335">17201 6808 525,'0'0'81,"0"0"-39,0 0-6,0 0-9,0 0-27,0 0-9,-8-19-80,18 19-171,-2 3 1</inkml:trace>
  <inkml:trace contextRef="#ctx0" brushRef="#br0" timeOffset="118542.9155">17613 7398 238,'0'0'101,"0"0"-62,0 0 33,0 0-3,0 0-59,0 0-4,0 39-6,2 3 20,-1 13 8,1 1 9,2 2-29,0 1 2,0 1-10,2 0 3,-3 2 13,0 0 9,0-3-18,-2-1-3,1-3 0,-2-7-8,0-7 4,0-4 0,0-12-1,0-7-7,0-7-10,0-9-39,0-2-98,4-6-61</inkml:trace>
  <inkml:trace contextRef="#ctx0" brushRef="#br0" timeOffset="119473.9444">17875 7948 406,'0'0'18,"0"0"-18,0 0-7,0 0 7,0 0 4,0 0 8,66-15 2,-44 1-14,3 0 15,2-3-30,-2 0-5,-1-1-23,-8 0 40,-5 4-6,-4 4 9,-4 4 29,-3 4 25,0 2 30,0 0-34,0 0-28,0 9-22,0 17-17,0 12 17,0 8 5,0 6 3,0 8 28,-3 4-34,0 4 12,-1-5 2,1 0 21,-3-2-13,-3-2-22,0-1-2,-4-7 0,2-7 6,-1-11-8,2-9 2,4-10 0,0-7 7,4-5-3,-3-2 21,-2 0 13,1-15-29,-1-11-18,4-5 7,3-9-16,0-3 0,0-4-28,13-4 30,7-2-38,8-5-81,2-7-75</inkml:trace>
  <inkml:trace contextRef="#ctx0" brushRef="#br0" timeOffset="119743.5155">18216 7623 315,'0'0'80,"0"0"-61,0 0-13,0 0-6,0 0-3,0 0-62,-16-31-201</inkml:trace>
  <inkml:trace contextRef="#ctx0" brushRef="#br0" timeOffset="120397.3626">18346 7457 423,'0'0'84,"0"0"-76,0 0 18,0 0-26,0 0-28,0 0 28,45 15 0,-11 5 1,8-1 3,1 5 6,-1 2-11,1 0 1,-1 0 0,-3 2 4,2-1 0,-2 0-4,-4-1 0,-7-4 4,-4-1-5,-9-4 1,-2 0 0,-7-4 1,-3-1 5,-3 0-6,0-2 11,-9 7 14,-16 5 21,-7 6-32,-7 2 16,-7 4-7,1 4-13,-4 1-4,3 2-6,1 1-1,4-7-23,3-3-47,7-6-28,4-2-59,8-6-105</inkml:trace>
  <inkml:trace contextRef="#ctx0" brushRef="#br0" timeOffset="124004.8019">10300 10621 32,'0'0'27,"0"0"5,0 0 25,0 0 5,-15 83-40,15-62-5,0-2 23,0 3-3,0-3-18,5-1-14,2-1-5,5-4 0,1-4-4,5-1 4,2-5-7,2-3-7,3 0-10,2 0 12,1-6-25,-1-6 35,-4-2-9,-2 1 3,-5-4 7,-7-1-1,0 1-1,-6 1 4,-1 2-1,-2 4 19,0 3-2,0 0 22,0 3 12,0 2-11,0 2 46,0 0-32,-2 0-54,2 0-1,0 9-8,-1 3 7,1 4 2,0-3 0,1 2-5,12 0 5,-2 0 0,-2-1 3,6-1 1,-5-2-6,1-2 2,2 1 0,-1-5-7,3-4 6,-2-1 1,4 0-12,-4-6-18,0-7 20,-2-2-13,-6 0 23,-5 0 0,1 0 6,-1-2-3,0 3-2,0 0 2,0 1 13,-1 5 16,-1 0-19,-1 3-9,3 2-1,0 2-6,0 1 2,0-5-7,0-1 5,11-2-5,8-5 7,3-1 1,4 1 0,2-3-5,5-2 11,1-1-8,-3 0 2,-5 1 0,-2 1-2,-10 2 2,-3 0 0,-6-3 15,-5-3-13,0-3-1,0-3-1,-5 1 5,-4 2-5,-1-1 5,-1 2-3,2 1 13,-1 0 0,2 3 8,4 4-18,-1 4-1,4 7 10,1 4 3,0 0-7,0 13-10,7 22-4,10 10 4,-4 8 14,-2 6 3,-4-1 22,-3 1-33,-2-3 16,-2-6-19,3-6 6,-3-1 1,0-9-6,3-5-2,0-5-2,0-9 0,-1-8 0,1-4-35,1-3-6,3-9 30,5-19-13,5-11 17,-2-4-10,1 9-35,-7 5 38,0 11 4,-4 9 10,-4 6 24,3 3-24,2 0 0,2 0-10,4 2 10,4 12 11,1 4-9,4 1 4,1-1-4,3 0 5,3-4-5,1-1-2,-2-7 0,6 0-3,-3-3 7,1-3-8,-1 0 3,-2-5-29,-4-8 27,-6-4-5,-5 1 8,-5-3 4,-7-1 2,-1-1 3,0-2-3,-1 2 1,-7 4 20,-1 6-25,2 3 5,-2 5 4,3 3-2,0 0-9,1 6 0,4 12 0,1 5-8,0 4 7,0-2-1,7 0 2,7-4 0,2-2-2,3-2 2,4-4 0,5-1 0,7-3-1,3-4-1,3-5 2,2 0 0,0-12 0,-9-7 0,-4-4-9,-10-1 7,-5-4 2,-8 0-3,-7-3 4,0-3-1,-1-2 6,-14 3-1,-3 1-5,3 8 0,-1 3 2,3 7-2,0 6 4,4 1-4,3 6 14,2 1-2,1-2-11,3 2-1,0 0 0,0 0 0,3 0-19,13 0 16,8-1 2,4-1 2,1 1-7,0-1 11,0 2-5,1 0 0,-1 0 2,-3 3-4,-4 10 1,-1 3 1,-4 8 0,-4 2 10,-1 4-4,0-2 1,-3 3-1,0-3 15,0-2-19,4-4 3,2-4-4,3-6 6,4-4-11,1-8 4,8 0 0,5-3 8,0-19-4,1-4-3,-4-8-1,-3 0-7,-5-2 4,-8 3 1,-4 2 2,-9 5 4,-4 3 4,0 4-13,-1 2 5,-12 5 0,1 4 15,-1 5-12,2 3-1,3 0 2,2 21-4,3 9 0,3 8 1,0 1 1,0-1 25,11-4-23,5-3-5,2-7 1,4-5 0,2-5-12,2-4 3,2-2-27,2-5-15,4-3-93,-4 0-152</inkml:trace>
  <inkml:trace contextRef="#ctx0" brushRef="#br0" timeOffset="124708.733">13524 10361 337,'0'0'47,"0"0"-42,0 0 9,0 0 22,0 0-14,0 0-16,52 13 10,-40-13-10,0 0 3,2-7 6,-1-8-12,2-4-6,-3 0 2,-2 1 1,-2 3-12,-4 4 24,-1 7-12,-3 4 17,3 0 20,3 4-14,6 19-19,2 12 28,2 11 15,-4 13-25,-2 9 20,-4 2-3,-3 4-21,-3-6 5,0-4-21,0-3 2,-7-4-4,-2-4 6,1-7-8,-1-7 2,-2-11 0,2-7 7,1-11-1,0-5-6,-2-5 12,-2 0-12,-6-14 12,2-10-12,1-8-3,3-5 3,9-5-25,3-2 12,0-3-8,6 4-12,12-1 7,3-3-45,4-2-85,-1-7-214</inkml:trace>
  <inkml:trace contextRef="#ctx0" brushRef="#br0" timeOffset="124993.9419">13654 10001 72,'0'0'384,"0"0"-348,0 0-32,0 0 5,0 0-9,0 0-49,15-6-109,-12 22-5</inkml:trace>
  <inkml:trace contextRef="#ctx0" brushRef="#br0" timeOffset="125709.8751">15258 9915 236,'0'0'96,"0"0"-7,0 0-24,0 0 3,-103-44-39,71 41-18,-2 3-5,-5 0 7,-5 13-16,0 9 3,-2 3 0,3 9-1,-2 4 3,3 6-2,5 9 4,4 6 1,14 4-5,8 2 7,11-2 0,0 0 18,12-1-17,15-6 5,12-8-13,10-10 7,11-13-8,8-13 2,7-7-1,-2-5 0,-3-11-3,-6-13-44,-8-8-62,-10-5-73,-14-1-102</inkml:trace>
  <inkml:trace contextRef="#ctx0" brushRef="#br0" timeOffset="125995.0491">14822 10247 175,'0'0'16,"0"0"4,103-35 55,-60 22-8,5 3-36,1 1-19,0 0-12,-2 5-1,-1-1-3,-6 2-88,-5 3-68</inkml:trace>
  <inkml:trace contextRef="#ctx0" brushRef="#br0" timeOffset="127090.6099">16259 9435 220,'0'0'107,"0"0"-19,0 0-20,0 0 14,0 0-38,0 0-44,-27-37 22,15 37-22,-4 0 3,-1 0-19,-4 1 12,0 8 1,-1 6 1,-1-1 1,1 0-3,6 0 8,2-3-9,8-1 5,2-1-13,4 0-3,0 2-7,0-1 14,0 7 7,6-1-6,8 5 3,5 3 5,1 2 0,0 4-1,1 2 1,-2-2 0,-4 0 5,-2-3-4,-5-3-2,-2-2 1,-4 0 0,-2-1 4,0 1 2,-5 1-12,-10-5 2,2-1 2,2-5-11,1-6-9,2-5 17,5-1 3,0 0-11,3-3-6,0-11-44,0 0 33,5 0 27,4 6-12,1 5 14,-1 3 1,-1 2 0,1 17 28,-2 9 15,-6 6 12,-1 12-4,0 6-29,0 6 17,-8 2 4,2-6-37,3-5 7,3-3-12,0-7-1,0-3 0,4-6 4,8-7-8,0-5 4,4-8 0,1-2 1,5-8 4,6 0-6,4-11 1,7-13-70,0-4-64,-5-4-154</inkml:trace>
  <inkml:trace contextRef="#ctx0" brushRef="#br0" timeOffset="127552.337">16655 9796 192,'0'0'58,"0"0"-13,0 0 36,0 0-55,-83 86 48,72-45-18,4-1-26,4 1 22,3-2-45,0-1 2,3-5-9,12-5 2,7-3-5,1-8 3,4-7-1,3-10-3,3 0 4,6-10 0,-3-12-4,0-5 5,-6-2-11,-9-1 20,-6-2-2,-9 1 32,-6-2-37,0-2 5,-5 2 5,-13-1-13,-7 2 8,-3 3-8,1 6 0,2 9-2,5 6-24,5 8-10,2 0-62,6 3-105,2 9-109</inkml:trace>
  <inkml:trace contextRef="#ctx0" brushRef="#br0" timeOffset="127806.2989">17075 10108 170,'0'0'43,"0"0"-6,0 0 47,0 0 4,0 0-23,6 86-28,-24-60-21,-7 2-16,-2-1-25,-4-2-119,-2-5-154</inkml:trace>
  <inkml:trace contextRef="#ctx0" brushRef="#br0" timeOffset="128428.1259">17500 9719 226,'0'0'124,"0"0"-26,0 0 14,0 0-44,0 0-46,0 0-19,-7 23-3,7 16 0,0 9 0,0 2 5,0-2 4,0-1-6,1-5-2,2-3-1,3-1-9,1-4-33,1-2-31,2-3 9,2-8-92,2-11-90</inkml:trace>
  <inkml:trace contextRef="#ctx0" brushRef="#br0" timeOffset="129562.6983">17801 9391 298,'0'0'55,"0"0"-4,0 0 32,0 0-39,0 0-34,49-88-4,-19 70 2,3 4-8,0 3 6,-2 5-6,-1 3 18,0 3-18,-3 0 0,-6 18-4,-3 9 11,-11 9-9,-4 8 2,-3 2 0,-9-2 13,-13-3-11,-3-5-2,2-2 0,1-4 2,4 0-5,3 2 4,0-3-1,3 2 1,1-5 3,4-1-8,4-3 2,3-2-2,0-2 0,0-2 3,15-2 1,0 0-5,6-4-7,3-2 0,-2-4 2,2-4 0,-2 0 0,-2 0 5,-4 0-11,-1-9-7,-6-1 8,-3-1 11,-6 3 8,0 4-4,-4 0 41,-10 2-10,2 2-12,-1 0 0,1 0-4,-2 5-13,3 11-2,5 5 0,1 6-1,5 4 0,0 4-2,0 6 6,0 4 0,6 3 26,0-1-25,1-1-4,-4-3 0,-3-4 1,0-1 5,0-7 1,-4 1 4,-9-4 9,-1-4-18,-5-2 17,-2-8-5,1-1-10,0-6 6,-3-5-1,2-2-15,-1 0 6,1-6-23,3-8-1,3 2-46,5-3-27,5 4-16,5 0-174</inkml:trace>
  <inkml:trace contextRef="#ctx0" brushRef="#br0" timeOffset="129825.7295">18410 10234 625,'0'0'31,"0"0"-14,0 0-17,0 0 11,0 0-11,0 0-18,2 0-103,-2 0-126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37:10.7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11619 1712 91,'0'0'123,"0"0"-102,0 0 14,0 0 45,0 0-55,0 0 1,0 0-6,0-2-12,0 5 22,0 17 32,0 7-3,0 6-17,0 7-40,0 2 9,0 4-11,0 5 1,0 2-3,0-1 5,0 1-6,3-4-9,3-9-27,-3-2 5,1-11-54,-1 0 8,0-9-13,-1-6-100</inkml:trace>
  <inkml:trace contextRef="#ctx0" brushRef="#br0" timeOffset="444.2208">11604 1655 296,'0'0'29,"0"0"33,0 0-26,0 0-11,-2-89 28,8 77 8,5-3-57,5 3 3,1 4-7,5 6 0,2 2-4,4 4 10,3 15-6,2 6 1,-3 4 6,-6 3-10,-9 0 4,-9-1-2,-6 2-3,-6-1-33,-19-2 33,-8 1 3,-3-5-17,3-3 14,2-5-40,4-4 9,5-4-4,4-2-42,0 0 23,4-1-108</inkml:trace>
  <inkml:trace contextRef="#ctx0" brushRef="#br0" timeOffset="867.4388">12069 1632 286,'0'0'71,"0"0"32,0 0-41,0 0-60,0 0-2,0 0 0,0 104 2,0-57 18,0-1-6,0 1 7,0-2-8,-1-1-12,1 1-1,0-3-3,0-1-15,0-2-50,0-6-53,0-6-35,0-8 21</inkml:trace>
  <inkml:trace contextRef="#ctx0" brushRef="#br0" timeOffset="1322.2628">12129 1957 300,'0'0'92,"0"0"-51,0 0-1,0 0-11,0 0-29,0 0-8,25-39 2,2 33 6,-1 3-10,4-2-6,-4 5-1,1-4 15,-3 0-28,-3-4 15,-5 0 5,-5 0 10,1-3 4,-6-3 14,-3-2 17,-2 0 13,1-4-42,-2 2 23,0 1-2,0 2-3,0 6 26,-3 3-31,1 3 23,1 3-21,1 0-15,0 0-6,0 19-18,-2 12 18,2 7-10,0 1 15,-1 3-5,1 1 0,-2-1-2,1 4-16,1-4-35,0-3-41,0-3-18,0-8-14,4-3 55,8-12 2</inkml:trace>
  <inkml:trace contextRef="#ctx0" brushRef="#br0" timeOffset="1872.0813">12675 1730 79,'0'0'72,"0"0"21,0 0 33,0 0 4,0 0-37,0 0-93,4-13 6,-4 45-9,-3 11 6,-7 3 16,1-2 0,0 0-15,-1-2 1,1-1-5,0-4 4,-1-4 1,2-6-5,2-6 1,3-4-2,0-7 1,3-5-5,0-2-23,0-3 16,0-5 5,0-20 7,6-14 0,6-9-1,1-6 2,2-1-1,-1 2 0,-1 1 0,-1 4 0,-3 6 4,-1 5-4,-1 10 13,-1 11-5,-3 8 19,-2 5 10,-1 3-7,3 0-30,8 15-1,4 17-3,1 10 4,0 4 7,-3 2 0,-6-4 1,-2 0-11,-3-2 3,0 2 0,-2-2 2,0-1-2,0-4-11,0-3 6,0-8-33,0-5-8,0-4-44,0-10-106,0-5-83</inkml:trace>
  <inkml:trace contextRef="#ctx0" brushRef="#br0" timeOffset="2072.6245">12614 2051 91,'0'0'81,"0"0"-12,0 0-67,0 0 13,0 0 12,0 0-17,94-63-9,-75 63-1,1 0-13,-5 0-70,-2 0-32</inkml:trace>
  <inkml:trace contextRef="#ctx0" brushRef="#br0" timeOffset="2536.241">13163 1781 330,'0'0'28,"0"0"-18,0 0 51,0 0 23,-26-86-16,10 73-48,-6 4-17,2 3 13,-5 6-12,-2 0-4,3 0 0,1 12 4,3 12-11,5 11 7,6 7 0,8 3-3,1 0-8,6-3 10,13 0-8,8-4 9,0-3 2,-3-6-2,0-3 0,-7-4-2,-5-5 5,-4 0-8,-8-4 7,0 0-2,0-2 12,0 0-11,-8 0 24,-7-2 0,-7-4-6,-2 0 10,-3-3-22,4-1-4,1-1-3,6 0-9,3-1-28,5-11-42,7-8-53,1-2-249</inkml:trace>
  <inkml:trace contextRef="#ctx0" brushRef="#br0" timeOffset="2937.2176">13364 1722 315,'0'0'122,"0"0"-19,0 0 15,0 0-75,0 0-43,0 0-4,-7 29-8,7 12 8,0 4 7,0 3-3,0 0 6,0 0-1,0-1-5,0-5 0,0-1-2,1-8-4,4-2-26,-1-3-17,-2-6 16,1-7-106,0-9-72</inkml:trace>
  <inkml:trace contextRef="#ctx0" brushRef="#br0" timeOffset="3175.5279">13387 1694 384,'0'0'63,"0"0"-4,0 0 8,0 0-54,0 0 5,29-82-18,-4 77-1,3 2 1,3 3-3,1 0-10,5 0 7,-3 8-53,-3 8-10,-8 3-91,-10 4-97</inkml:trace>
  <inkml:trace contextRef="#ctx0" brushRef="#br0" timeOffset="3391.7101">13432 1947 18,'0'0'104,"0"0"-85,0 0 64,0 0-19,83-32-48,-59 26 0,-3 1-16,-2 5 0,-4 0 0,-3 5-68,-9 12-91</inkml:trace>
  <inkml:trace contextRef="#ctx0" brushRef="#br0" timeOffset="3592.244">13433 2219 130,'0'0'185,"0"0"-185,0 0-9,0 0 9,0 0 51,0 0-4,103 3-17,-70-3-8,-4 0-9,-3-1-9,-2-4-4,-5 2-4,-2 1-41,-1 2-40,-4-1-24,-2-1-64</inkml:trace>
  <inkml:trace contextRef="#ctx0" brushRef="#br0" timeOffset="4441.3282">15535 1555 105,'0'0'168,"0"0"-81,0 0 29,0 0-29,0 0-49,0 0-8,-88-77-24,66 72-5,-2 3-1,2 2 3,2 0-3,1 0-2,0 6 2,3 9 0,3 6 2,3 6-7,4 5-4,4 4 9,2 3-2,6 0 0,16 0-3,7 0 5,2-4 0,0-3 3,-2-4 1,-4-1-4,-4 1 0,0 2 0,-7 1-3,-3 1 5,-11-4-2,0-2 5,0 0-2,-21-2 35,-2-3-18,-9-3 15,-1-6-2,2-6-29,1-2 3,0-2-7,4-2-20,1 0 7,3-2-42,3-8-91,4-2-164</inkml:trace>
  <inkml:trace contextRef="#ctx0" brushRef="#br0" timeOffset="5011.7258">15914 1495 74,'0'0'333,"0"0"-255,0 0 26,0 0-40,0 0 1,0 0-65,-16-10-2,16 40-6,0 10 8,0 9 9,0-2 0,0 2-9,0-4 10,0-3-10,0-1 0,0-5 2,0-4-2,0-1-20,0-2-28,0-4-33,0-5 13,0-10-63,0-10-135</inkml:trace>
  <inkml:trace contextRef="#ctx0" brushRef="#br0" timeOffset="5465.2197">15920 1751 149,'0'0'39,"0"0"-38,0 0 4,0 0 12,105-2-5,-72 2-9,-2 0 8,-3 0-10,-3 0 0,-2-1-1,-5-5-4,-2-3-20,-2-3 7,-3-3 17,-5-2 14,-1-1-4,-5-2 76,0 1-2,0-2-29,0 1 22,-3 2-30,-5 7-3,5 1 0,-1 7-30,1 2 13,3 1-22,0 0-5,0 18-9,0 12-8,0 9 17,0 5 0,0-2 7,0 0-4,0-3-3,0-1 0,0-3 4,0 1-4,0-3-5,0 0-37,0-4 16,6-5-42,3-9-83,3-9-36</inkml:trace>
  <inkml:trace contextRef="#ctx0" brushRef="#br0" timeOffset="5784.1653">16512 1565 343,'0'0'135,"0"0"-127,0 0 40,0 0 6,0 0-48,0 0-3,75-28 0,-56 27-4,-1-1 1,-3 2-26,-3 0-18,-4 0-53,-2 0-7,-5 0-48,-1 0-24</inkml:trace>
  <inkml:trace contextRef="#ctx0" brushRef="#br0" timeOffset="6019.9919">16587 1537 28,'0'0'78,"0"0"-41,0 0 26,0 0-27,-18 95 21,18-63-36,0-1 9,0-1-3,0-1-7,0 0 6,0-2-20,0 3 0,0 2-1,-6 0-3,-3 2-4,-4-2-53,1-4-78,-3-4-77</inkml:trace>
  <inkml:trace contextRef="#ctx0" brushRef="#br0" timeOffset="6198.2182">16406 2064 312,'0'0'62,"0"0"-58,0 0 13,0 0 17,0 0 5,0 0-35,109-29 9,-77 18-13,-5 1-13,-5 3-43,-7 2-35,0 2-21,-6 0-71</inkml:trace>
  <inkml:trace contextRef="#ctx0" brushRef="#br0" timeOffset="6579.6489">16942 1499 395,'0'0'103,"0"0"-103,0 0-2,0 0-13,0 0 15,2 85 37,-2-46 5,0 2-3,-8-1-23,-3 1-8,-2-2-6,0 0 8,-2-3-11,4-5 1,4-3 0,4-4-12,-1-1-4,4-4-11,0-2-21,0-4-18,0-3 2,0-4-36,0-2-56</inkml:trace>
  <inkml:trace contextRef="#ctx0" brushRef="#br0" timeOffset="6880.4595">16978 1471 364,'0'0'34,"0"0"13,0 0-29,0 0 13,0 0 3,63-77-34,-46 70 0,0 4-1,-1 0 6,2 1-9,-1 2 4,0 0 0,1 0 0,2 0-15,-4 8-59,-1 8-15,-10 2-22,-5 3-67</inkml:trace>
  <inkml:trace contextRef="#ctx0" brushRef="#br0" timeOffset="7081.0113">16953 1712 117,'0'0'65,"0"0"13,0 0-12,0 0-26,0 0-23,88-11-4,-66 9-11,2 0 2,-2 0-8,-1 1-76,1 1-70</inkml:trace>
  <inkml:trace contextRef="#ctx0" brushRef="#br0" timeOffset="7468.3915">17396 1512 219,'0'0'162,"0"0"-121,0 0 38,0 0 15,0 0-45,0 0-49,18-29 9,5 26-13,4 0 6,2 1-2,0 2 2,1 0-2,-3 0-2,0 0-18,-6 0-16,0 0 1,-5 0-67,-2 0-32,-7 0-10</inkml:trace>
  <inkml:trace contextRef="#ctx0" brushRef="#br0" timeOffset="7769.2232">17561 1495 249,'0'0'145,"0"0"-145,0 0 8,0 0-1,0 0 31,-12 95-2,8-63 27,1 1-26,-3 4-17,-2 1-7,1 2-8,-4 1 18,0-2-4,0-3-17,-1-1 7,2 1-2,-2-2-9,0-1 2,3-4-4,1 0 2,2-6-28,1-3-24,2-6-39,-2-5-71,4-7-100</inkml:trace>
  <inkml:trace contextRef="#ctx0" brushRef="#br0" timeOffset="12015.9023">19332 1418 206,'0'0'50,"0"0"20,0 0 7,0 0-27,0 0-3,0 0-41,0 0 4,-61-70-6,42 65 0,-4 3-4,-1 2-10,-1 0-3,-5 2 1,0 15 12,-1 5 0,1 6 0,3 8 0,3 6 10,6 7-7,4 4 11,5 0-8,2-1-4,6-4 15,1-4-12,0-5-5,11-6 0,12-4-1,4-3 0,3-4 2,-3-4 0,-1-1-1,-3-7-6,0-7-2,-7-3-21,-1 0-1,-8-4 30,-4-8 0,-3 0 5,0-4 15,0-2 10,-7-1-7,-4-1-19,3 4 4,0-1-4,5 3-3,3 1-2,0 1 0,0 3-7,17 2 3,3 4 1,7 3 4,2 0-2,0 0-3,1 13 4,-6 2-1,-4 2 2,-6 1-10,-5 2 10,-1 2 0,-6 0 0,-2-1-4,0 0-6,0-2 3,0-4-18,0 1-26,0 0-64,0-6-54,11-6 82</inkml:trace>
  <inkml:trace contextRef="#ctx0" brushRef="#br0" timeOffset="12663.5065">19833 1531 282,'0'0'89,"0"0"23,0 0-19,0 0-7,0 0-76,0 0-10,-3 32 0,-7 7 0,-2 6 2,5 2 1,-1-5 2,3-3-1,0-3-2,3-7-2,-1-1 0,0-5-1,0-5 0,2-3-5,-2-9 4,3-1-12,0-4 10,0-1 1,0 0 2,0-6 1,0-12 3,0-11-3,0-5 0,4-9-8,7-6 5,4-4 1,-2-1 0,0 0 2,-4 6 13,-1 6-4,-2 6 24,1 8-1,-2 9-23,-1 7 13,-1 6-16,-1 4 5,2 2-11,6 9-12,7 18 9,7 14 3,-2 6 0,-2 2 15,-4-3-14,-5-3 4,-2-1-5,-1 0 4,-3-1-4,-1-3 0,1-2 0,-2 1-4,-1 4-16,-2-2 15,0 0-28,0-6-27,0-10 7,-2-9-94,-9-13-91</inkml:trace>
  <inkml:trace contextRef="#ctx0" brushRef="#br0" timeOffset="12864.0485">19804 1787 166,'0'0'88,"0"0"-74,0 0 18,0 0 19,0 0-34,0 0-14,70-23 0,-46 23-6,2 0-12,-2 0-129</inkml:trace>
  <inkml:trace contextRef="#ctx0" brushRef="#br0" timeOffset="13178.1612">20217 1504 347,'0'0'29,"0"0"-9,0 0-7,0 0 19,0 0-27,0 0 32,103-13-22,-70 13-1,2 0-12,1 0-2,0 0 0,-4 0-84,-7 0-83,-14 0-23</inkml:trace>
  <inkml:trace contextRef="#ctx0" brushRef="#br0" timeOffset="13435.602">20408 1492 131,'0'0'163,"0"0"-146,0 0 28,0 0 16,-27 102-11,24-67-11,1 0-30,2-2 14,0-2-21,0 1-1,0-4 6,0 0-7,0-3-1,0 2-35,0-1-16,0-1 43,0 0 6,2-8-75,4-1-15,5-7-108</inkml:trace>
  <inkml:trace contextRef="#ctx0" brushRef="#br0" timeOffset="13783.1864">20821 1539 551,'0'0'72,"0"0"-67,0 0-5,0 0-7,0 0 7,-7 84 10,7-46-10,-2 0 28,-3-4-27,2-1 5,-4 2-3,1 0 6,2-1-14,-2 2 5,1-4-1,4-7-4,-2-2-4,2-7-11,1-4 11,0-4-45,0-2-14,0-6-57,0 0-82</inkml:trace>
  <inkml:trace contextRef="#ctx0" brushRef="#br0" timeOffset="14037.1318">20852 1524 359,'0'0'94,"0"0"-69,0 0 41,0 0-21,42-83-40,-19 73-6,2 2 1,-3 3 0,1 5-5,1 0 5,-1 0-28,3 0-19,-3 10-10,-4 4-12,-6 3-19,-9 2-62</inkml:trace>
  <inkml:trace contextRef="#ctx0" brushRef="#br0" timeOffset="14222.1879">20843 1757 23,'0'0'297,"0"0"-277,0 0 40,0 0-11,90-27-32,-54 18-17,-2 3-1,-4 3-79,-9 3-23,-12 0-94</inkml:trace>
  <inkml:trace contextRef="#ctx0" brushRef="#br0" timeOffset="14453.9906">20827 2020 73,'0'0'86,"0"0"-69,0 0 10,0 0-19,0 0 29,0 0 32,70 33-14,-39-33 0,4-8-40,-1-6-7,-3 5-8,-5 0-30,-10 3-39,-7 3-38,-3 0-65</inkml:trace>
  <inkml:trace contextRef="#ctx0" brushRef="#br0" timeOffset="16588.5574">11814 2588 13,'0'0'10,"0"0"2,0 0-3,0 0 8,0 0-8,84-1-5,-63 5 7,2-1-10,4 0-1,2-2 0,0 2 1,4-3 3,6 0-4,5 0 0,6 0 23,2 0-5,-1 0 3,1 0-19,-1 0 2,-2 0 1,0 0-2,1 0-2,-1-3 1,-1 0 2,-3-1-6,-5 0 2,0-3 0,-3 4 6,-2 0-3,2 0 0,2 1 0,4-3-3,5 2 12,1-2-1,2 2 3,-6 3-2,-2-1-10,0 1 9,2-3-6,6-3 8,2 1 15,4-2-24,0-1 2,4 1-2,2-1-2,2 0 13,-2 1-1,-2 1 5,0 0-3,0 0-13,0 2 0,-1-4-3,4 3 3,5 1-2,7-2 3,6 0-1,4-1 11,-2-1-13,1 0 24,2 1-20,-2 1 10,-3 0-1,-2 1-11,-2 4-3,0-1 4,0 1 1,0-1-2,1 1-2,0-3 3,5 4 1,2-1-1,2-2-4,-2 2 0,2-2 3,-2-2 18,1 2-20,-1 0 11,-5-1-12,1 1 6,-5 1 18,-1-1-24,2 2 6,-6-1 0,1 0-1,4 1-5,-2-1 0,7 1 3,-1-2-3,-4 2 4,5-2-4,-1 0 1,-1 1 12,2 0-12,-6 2 6,2 0-6,-2 0-1,6 0 7,0 0-8,6 0 1,2 0 0,1 0 0,4 0 0,-1 0 0,0 0 0,0 0 0,-1 0 0,-1 0 0,1 0 0,-1 0-1,2 0 4,2 0-3,-1 0 0,-1 0 3,1 0-7,3 0 4,6 0 0,5 0-1,3 0 6,4 0-10,2 0 5,0 0 0,-3 0 1,-8 0-1,-5 0 0,-4 0-1,-4 0 8,-3 7-9,-3-2 2,-3 1 0,-9-2-4,-10-1 5,-10-2-3,-12-1 2,-13 2 0,-11-2 1,-13 0-1,-4 0 0,-3 0 0,0 0 0,0 1-15,-7 2-73,-14-2-97,-6-1-143</inkml:trace>
  <inkml:trace contextRef="#ctx0" brushRef="#br0" timeOffset="23575.4939">6260 3365 53,'0'0'29,"0"0"-22,0 0-7,0 0 37,89 4-8,-57-4-10,1-4 10,-5-7-26,-3 3 4,-4 3-7,-9 0-99</inkml:trace>
  <inkml:trace contextRef="#ctx0" brushRef="#br0" timeOffset="23860.6731">6428 3351 135,'0'0'89,"0"0"-74,0 0-13,0 0 97,0 90-29,2-49-19,1-1 17,1 1-49,-1 1-5,0 2-8,2-3-2,-5 2 11,3-4-14,1-1 1,-4-2-2,0-2 6,0-6-19,0-1 6,0-3-53,0-4-52,0-2-145</inkml:trace>
  <inkml:trace contextRef="#ctx0" brushRef="#br0" timeOffset="24061.2222">6369 4043 301,'0'0'71,"0"0"-46,0 0 1,0 0-15,0 0 2,0 0 15,56 0-3,-33 0-25,1 0 0,1 0 0,2 0-102,1 0-130</inkml:trace>
  <inkml:trace contextRef="#ctx0" brushRef="#br0" timeOffset="24565.192">6892 3958 442,'0'0'74,"0"0"-55,0 0 11,0 0 2,0 0-28,0 0 2,15-10 2,0-4-1,-1-3-11,-1-1 4,-1-5 0,0-4 12,1-6-7,-1-6-4,0-6-1,0-2 0,-4 0 0,-2 2 1,-6 5 6,0 4-3,0 2 5,-3 9-7,-6 5 24,3 8-21,-2 6 28,5 5-20,3 1-7,0 0-6,-4 17-12,4 19 4,0 13 4,0 11 8,0 5 4,7 0-6,1-4 7,2-3-1,3-10-5,-2-4 13,3-8-16,0-3 0,3-3 3,2-3 1,0-4-8,0-7-19,3-8-37,2-8-22,-1-5-128,0-24-107</inkml:trace>
  <inkml:trace contextRef="#ctx0" brushRef="#br0" timeOffset="24834.7138">6837 3669 306,'0'0'0,"0"0"-12,0 0 12,0 0 58,0 0-21,100 38-11,-64-38 4,7 0-29,2-10 12,1-5-10,-1 2 0,-2 2-6,-7 2-85,-2 6-91</inkml:trace>
  <inkml:trace contextRef="#ctx0" brushRef="#br0" timeOffset="25548.5801">7886 3855 176,'0'0'126,"0"0"-126,0 0 17,0 0 27,0 0-33,0 0 19,21 14-18,-12-14-7,0 0 24,9 0-26,-3-14 13,4-2-16,0-4 6,-4 1-13,-4 1 7,-1 4 0,-4 5 6,-3 6 0,-3 3 21,0 0 7,0 0-23,0 0-11,3 9-20,0 11 20,0 6-5,3 5 12,-2-3 1,1 1 18,1-4-8,5-1-11,0-4 2,1-2-11,5-6 2,-4-4 0,3-7-1,3-1 2,3 0 6,2-21-7,1-4-10,-1-6-18,0 0 0,-3-1 28,-5 2-3,-1 4 11,-6 8-8,-1 8 40,-4 5-2,-4 4 49,1 1-60,1 0-23,5 0-4,5 3-16,3 9 16,0 3 10,1 0-10,-5 2 16,4 1-15,-8 0 0,-2 1-1,-4 3 7,-1-1-10,0 0 3,-4-6-43,-11-5-69,0-10-279</inkml:trace>
  <inkml:trace contextRef="#ctx0" brushRef="#br0" timeOffset="25749.1291">8170 3507 721,'0'0'23,"0"0"-20,0 0 6,0 0-9,0 0-8,0 0-13,-26-13-86,26 28-231</inkml:trace>
  <inkml:trace contextRef="#ctx0" brushRef="#br0" timeOffset="26680.7902">9175 4634 383,'0'0'169,"0"0"-98,0 0-48,0 0-18,0 0-5,0 0 7,0 84-7,0-33 36,0 5-35,3 1 26,-3 0-8,0-1-14,3-4 5,-1 1-6,1-2-7,0-1 3,0 0 0,-1-5 0,3-3 0,-1-3 0,1-6 1,1-8 1,0-5-4,1-11-26,-1-4-31,0-5 20,5 0-67,2-14 4,-1-10-102</inkml:trace>
  <inkml:trace contextRef="#ctx0" brushRef="#br0" timeOffset="27066.2759">9123 4542 342,'0'0'46,"0"0"-36,-2-91 27,5 69-5,14 5-7,2 7-21,8 4 1,9 6 2,7 0-6,5 10 31,4 15 7,-10 10-29,-2 4 8,-13-1-17,-11-2 8,-8-4-9,-8-2 4,0 0-4,-6 0 0,-12-1 7,-6-4 9,2-1-16,-2-3 0,1 1-7,1-3-38,0-2-74,-2-4-67,3-5-85</inkml:trace>
  <inkml:trace contextRef="#ctx0" brushRef="#br0" timeOffset="27523.4433">10075 4885 340,'0'0'167,"0"0"-75,0 0-53,0 0-39,0 0-3,0 0-9,10-1 5,13 1 7,2 0 15,2 0-11,-1 0-8,-4 0-11,-2 0-83,-9 0-61,-4 4-105</inkml:trace>
  <inkml:trace contextRef="#ctx0" brushRef="#br0" timeOffset="27692.7234">10095 5047 156,'0'0'197,"0"0"-195,0 0-1,0 0-1,0 0 0,0 0 1,54 3 18,-28-3-19,-1 0-80,-6 0-129</inkml:trace>
  <inkml:trace contextRef="#ctx0" brushRef="#br0" timeOffset="30522.1336">11489 4219 72,'0'0'395,"0"0"-338,0 0-55,0 0 18,0 0-20,0 0 0,-49-6 2,32 6 4,-2 0-6,1 0 0,0 0 4,2 0-2,-1 0-2,5 0 0,-1 0 3,4 0 6,4 0-9,4 0 0,-1 0 0,2 0 8,0 0-7,0 0-1,0 0 0,0 0-9,0 2-1,0 4 10,0 6-6,0 9 3,0 12-4,5 14 7,3 15 0,2 10 1,0 11-1,-4 7 0,-3 3 0,-3 6 39,0-1-31,0-1 19,0-5-18,0-7-3,0-3 17,-4-2-16,1-1-2,0 5-2,0 4 0,-4 4 15,-1-1 3,-1-2-14,1-5 8,1-4-13,1-5 7,2-7-5,2-9-1,1-8 12,1-8-11,0-9 5,-2-7-7,2-6 12,0-6-13,0-5-1,0-1 0,0-5-1,6-3 7,13-1-6,7 0 0,11-4-9,7-14 5,5-2-9,-1-2-18,-2 1-9,-1-2-65,-2-1-59,-3-2-140</inkml:trace>
  <inkml:trace contextRef="#ctx0" brushRef="#br0" timeOffset="30992.2685">12108 4289 394,'0'0'131,"0"0"-80,0 0-19,0 0-32,0 0 0,12 95 30,-5-46-18,3 1 8,-3-5-12,3-4-8,-4-4 0,2-1 0,-2 0-7,3-4-57,0 0-90,1-3-136</inkml:trace>
  <inkml:trace contextRef="#ctx0" brushRef="#br0" timeOffset="31700.5666">13783 4274 279,'0'0'150,"0"0"-54,0 0-32,0 0-64,0 0 0,0 0 14,-58 115-8,44-63 0,3-7 1,8 0-7,3-6 6,0-6-6,3-2 0,14-6-4,2-4 4,3-4-1,1-8 0,-1-6 1,-1-3 10,1 0-8,-2-8 9,2-7 2,-1-6 9,-5-5 16,1-4-12,-7-5-2,-4-3 9,-4-1-30,-2-4 9,0 1-12,-17 4 3,-8 4-10,-8 7-3,-1 12-16,-6 7-9,-1 8-26,-2 6-49,-2 15-134</inkml:trace>
  <inkml:trace contextRef="#ctx0" brushRef="#br0" timeOffset="32502.6972">12429 5564 340,'0'0'132,"0"0"-126,0 0-3,0 0 30,-85 92-25,66-45 5,5 3-9,4-5-2,10-4 3,0-5-3,8-5-1,14-5-1,4-3-1,3-7-2,-1-5 6,2-8-2,-2-3 13,2-6-10,3-17 14,-2-5 3,-1-8-19,-5-3 15,-8-5-8,-4 0 13,-13-4-6,0-2-11,-13 4 18,-5 1-21,-6 7 7,0 8-18,6 10-14,-1 8-22,0 9-54,0 3-169</inkml:trace>
  <inkml:trace contextRef="#ctx0" brushRef="#br0" timeOffset="33313.18">13877 5674 398,'0'0'12,"0"0"2,0 0-21,0 0 11,0 0-4,0 0 13,58 37 1,-32-37 27,0 0-16,-3-3-7,-2-7-8,-6-3-7,1-1 10,-3-6 6,-3-3-8,-1-1 26,-5 0-27,-4 2 14,0 1-20,-1-1 6,-15 8-11,-3 0 2,-4 10 3,-6 4-4,-7 0 7,-1 15-7,-4 14 0,5 13 0,7 7-5,4 2 10,8-4 1,6-4 6,3-7-7,8-2-3,0-5-2,8-3 0,16-4 0,8-9 5,11-5-5,7-7 0,4-1-20,2-1 5,2-12-13,-1-5-56,-3 0-108,-5 0-29</inkml:trace>
  <inkml:trace contextRef="#ctx0" brushRef="#br0" timeOffset="33867.922">14394 5323 506,'0'0'50,"0"0"-46,0 0 45,0 0-26,0 0-23,0 0-2,0 0 2,0 0-7,9-2 14,4-5-1,2-2-6,0-2 3,-3 4 4,-2-1-7,-5 4 0,-4 2 0,1 2 9,-2 0-9,0 0 0,0 0 1,0 0-9,0 0 8,0 7-14,0 15 12,0 5 2,0 3 0,0-1 2,0-4-2,0-3 0,0-4 5,7-4-9,2-3 4,0-4-62,3-5-23,-2-2-151</inkml:trace>
  <inkml:trace contextRef="#ctx0" brushRef="#br0" timeOffset="34052.8264">14507 5157 406,'0'0'30,"0"0"-30,0 0 0,0 0-72,0 0-113</inkml:trace>
  <inkml:trace contextRef="#ctx0" brushRef="#br0" timeOffset="34730.687">14896 5047 199,'0'0'72,"0"0"-26,0 0 52,0 0-39,0 0-31,0 0-1,-11 0-25,-1 0 9,-8 14-11,-1 8 5,-4 6-6,1 6 1,2 2 0,8 3-1,4 2 0,3-2 1,7-6 0,0-2 3,0-6-6,10-5 3,3-5 0,4-4 0,4-4 1,3-7-8,2 0 5,6-3 2,1-14 0,-4-4 0,0-5 0,-6 2 2,-6-3 1,-2-3 22,-6-2-25,-3-2 30,-5-2-12,-1 1-9,0 0 5,-9 4-3,-7 2-2,-4 7 5,0 4-12,1 7-4,2 8-3,5 3-4,-1 0 0,3 20 9,3 9 0,1 5-6,6 0 5,0 0-3,0-4 3,15-6 1,3-3-7,3-4 0,1-6-32,-2-3-3,2-5-34,0-3-36,-2 0-112</inkml:trace>
  <inkml:trace contextRef="#ctx0" brushRef="#br0" timeOffset="35863.8612">15186 3959 294,'0'0'88,"0"0"-83,0 0 30,0 0-15,0 0-19,0 0-2,27 0 11,-12 0-10,4-1 1,7 1 0,-1-3 33,0 0-33,-2-2 12,-2 2-13,-6 2 1,-4 1 2,-3 0-3,-4 0-4,1 0 2,-2 2-15,1 11 16,-4 2 2,0 3-1,0 3 0,0 2 3,0 0-3,0 4 0,0 2 1,0 8-5,0 3 9,0 5-5,0 6 3,0 5-1,0 7-2,0 5 21,0 5-4,-1 1 14,-10 0-25,4 0-6,-2 0 0,-1-5 5,2-1-3,2-5-1,0-2-1,0 1 25,-3 0-24,2 0 22,-2-2-4,-3-1-19,3-4 16,-2-2-4,0-2-4,2 2-4,-1-2 9,0-1-11,4-2 2,2-4 1,-1-2 2,1-2 0,1-1-7,0-1 0,3 0 2,0-4-5,0 3 7,0-6-2,4 1 15,2 0-16,2-4 17,-2-2-16,4-2 4,-2-3 2,1-2-2,1-3-6,-4-3 0,-2-4 0,-2-3-1,-2-3 1,0-3 0,0 0 16,0 0-15,0 0 28,-15 0 2,-8 0-23,-8 0-12,-3 0 4,-6-2-13,1 2 3,-3 0-51,-4 0 20,2 0-39,0 0-60,-1 0-122</inkml:trace>
  <inkml:trace contextRef="#ctx0" brushRef="#br0" timeOffset="63405.9276">7086 7430 34,'0'0'21,"0"0"-17,0 0 0,0 0-4,0 0-3,0 0-46</inkml:trace>
  <inkml:trace contextRef="#ctx0" brushRef="#br0" timeOffset="63807.027">6770 7469 125,'0'0'188,"0"0"-104,0 0-15,0 0 3,0 0-70,0 0-2,0-4-16,9 4 14,7 0 2,4 3 6,4 1 4,-2-1-10,6 1 0,-5 0 2,2-1-13,-1 0 10,-3 0-66,-5 0-32,-4-2-41,-4 2-19</inkml:trace>
  <inkml:trace contextRef="#ctx0" brushRef="#br0" timeOffset="64123.3958">6922 7493 119,'0'0'35,"0"0"-15,0 0 73,0 0 6,0 0-44,-3 94-27,3-63 10,0 1-25,-3 1 13,-1 2-20,1-1-3,0 2 9,1 0-5,-1-4-7,0 0 0,0-5-9,2-2 5,1-2-36,0-5-34,0-2-49,0 0-70</inkml:trace>
  <inkml:trace contextRef="#ctx0" brushRef="#br0" timeOffset="64358.7986">6776 8103 160,'0'0'193,"0"0"-167,0 0-26,0 0 0,0 0-1,0 0 1,39 18 28,-14-16-11,2-1 5,6-1-5,0 0-13,1 0 3,-1-3-7,7-6-39,-3 0-93,-1 0-127</inkml:trace>
  <inkml:trace contextRef="#ctx0" brushRef="#br0" timeOffset="64875.7798">7251 8010 344,'0'0'37,"0"0"-29,0 0-7,0 0 24,0 0-19,0 0-5,47 21 9,-35-21 6,1 0 28,1-8-16,4-2 3,-3-10 22,7-2-39,-3-6 13,0 0-10,-2-3-4,-3-3 6,1-4-19,-6-1 0,-2 2 0,-4 1 8,-1 4-2,-2 3-5,0 3 2,0 7 9,0 6-11,0 4 8,-2 9-1,1 0-5,1 0-6,0 10-9,0 20-6,0 14 14,0 7 8,0-1-1,3-1-3,4-8 0,-1-2 10,3-6-3,3-2-7,0-5 0,3 1-9,3-4-2,2-5-21,2-5-20,3-13-69,-3 0-120</inkml:trace>
  <inkml:trace contextRef="#ctx0" brushRef="#br0" timeOffset="65147.4546">7300 7779 187,'0'0'220,"0"0"-217,0 0-3,0 0 0,0 0 39,0 0 32,108-1-40,-64 1 12,2 0-34,2 0-4,1-1 5,-6-3-10,-4 1-52,-6 3-124,-9 0-155</inkml:trace>
  <inkml:trace contextRef="#ctx0" brushRef="#br0" timeOffset="66457.0548">9106 7440 266,'0'0'102,"0"0"-102,0 0 7,0 0 7,0 95 11,-7-45 31,0 1-28,-1-2 6,2-3 13,-3-4-45,5-6 11,-1-3-13,1-4 5,-1-2-4,1-2-1,-5-3 1,6-6-10,3-8-14,0-6-31,0-2-19,0-7 44,3-18 16,13-10-8,3-7 7,-2-3 5,2-6 4,-2-5 5,2 2 5,-4 0 13,-5 3 34,-2 7-19,-2 5 34,-3 7-19,2 8-7,-3 12 3,0 6-16,-2 5-3,3 1-25,4 0-6,7 19 2,8 11 4,2 11 10,-3 7 8,-3 3-12,-2 0 0,-1-1-6,-2-4 5,-2-3 0,1-3-5,-3-2 0,1-5 2,-1-3-1,-1-4-2,-2-4-4,-3-4-44,-3-8-13,0-10-150,0 0-153</inkml:trace>
  <inkml:trace contextRef="#ctx0" brushRef="#br0" timeOffset="66641.9651">9133 7787 377,'0'0'73,"0"0"-62,0 0 16,0 0-27,0 0 4,0 0-1,45-6 2,-21 6-5,1 0 0,-1 0-27,6 0-58,-2 0-102</inkml:trace>
  <inkml:trace contextRef="#ctx0" brushRef="#br0" timeOffset="67043.0748">9605 7530 317,'0'0'156,"0"0"-77,0 0-18,0 0 27,0 0-74,0 0-14,4 18-9,-2 24 9,-2 7 6,0 1-6,-2 0 4,-4-5 12,2-5-16,2-3 0,2-7 1,0-6 2,0-5-6,8-3 1,4-6 2,4-4-1,9-6 1,1 0 0,11-3 0,-1-9 4,-5 3-11,-6 3-11,-8 4-12,-5 2-10,-3 0-91,-3 0-34,-2 0-156</inkml:trace>
  <inkml:trace contextRef="#ctx0" brushRef="#br0" timeOffset="67540.5259">10079 7502 295,'0'0'204,"0"0"-104,0 0-27,0 0-38,0 0-27,0 0-8,18-6 3,4 0-3,8-1 0,7-4 18,4-1-17,-2 0 1,-1 0-4,-5 6-8,-6 3-57,-9 3-42,-7 0-114</inkml:trace>
  <inkml:trace contextRef="#ctx0" brushRef="#br0" timeOffset="67787.9396">10219 7443 181,'0'0'188,"0"0"-147,0 0-37,0 0 23,0 0 52,-6 102-40,6-71-3,0 2-21,0-1-10,2-2 14,1 2-16,1-3-3,1-1 0,1-1-38,4-3-49,1-3-91,2-3 56,5-7-72</inkml:trace>
  <inkml:trace contextRef="#ctx0" brushRef="#br0" timeOffset="68095.2822">10595 7468 493,'0'0'129,"0"0"-103,0 0-2,0 0-24,0 0-5,0 0 5,5 88 3,-5-45 11,0 1-9,0-5 9,0-3-13,-3-4-1,3-3 3,0-2-7,0-3-11,0-4 7,0-4-42,0-5-17,1-4-50,4-5-103,1-2-6</inkml:trace>
  <inkml:trace contextRef="#ctx0" brushRef="#br0" timeOffset="68341.8059">10636 7509 120,'0'0'135,"0"0"-15,0-83 32,0 65-76,7 3-29,5 2-39,3 1-7,7 2-1,4 2 1,2 4-8,0 2 7,-1 2 0,-4 0-2,1 12-41,-5 7 1,-6 3-39,-8 3-46,-5 1-43,-3 1-18</inkml:trace>
  <inkml:trace contextRef="#ctx0" brushRef="#br0" timeOffset="68526.7061">10643 7656 123,'0'0'56,"0"0"-48,0 0 62,0 0 49,0 0-71,0 0-3,100-5-31,-73 1-5,-2 1-9,-2 3-84,-7 0-129</inkml:trace>
  <inkml:trace contextRef="#ctx0" brushRef="#br0" timeOffset="68727.2428">10644 7889 200,'0'0'0,"0"0"11,0 0 30,0 0 26,0 0-31,91 6 1,-59-15-26,-4-1-6,1 0-5,-1 5-7,-1-3-99,-2 3-79</inkml:trace>
  <inkml:trace contextRef="#ctx0" brushRef="#br0" timeOffset="69059.3867">11153 7474 211,'0'0'316,"0"0"-237,0 0-70,0 0-9,0 0 0,0 0 15,0 107 11,0-62 0,-10 0-19,-3-3-3,-1-1-4,6-4 4,0-4-8,6-5 0,2-6-30,0-5 0,0-7-36,0-2 15,2-7-40,6-1-33,0 0 28,0-5-60</inkml:trace>
  <inkml:trace contextRef="#ctx0" brushRef="#br0" timeOffset="69533.1313">11161 7435 232,'0'0'170,"0"0"-53,-3-86-21,3 60-51,9 5-36,6 4-9,4 9-5,2 1 5,4 7 0,2 0 0,-3 10-1,0 9-2,-6 4 0,-5 2-3,-8 3 6,-5 1 0,-2 3-5,-22 3 5,-10-2-11,-2 1-38,-2-6-3,6-7 6,8-8 46,11-5 0,7-4 18,3-3-3,3 3 24,0 0-23,0 4-13,0 4 4,4 1 6,11 2 9,0 3 3,3-1-22,2 0 21,-1-2-17,-1-1 1,0 3 13,-2 1-19,-1 0 14,-6-1-16,0-2 2,-2 0 5,-2-3-7,1 0-18,0-3-25,3-4-79,0-4-108</inkml:trace>
  <inkml:trace contextRef="#ctx0" brushRef="#br0" timeOffset="70119.1875">11786 7522 249,'0'0'96,"0"0"-8,0 0 65,0 0-101,-9-92-6,-9 74-28,-3 2 2,-4 5 11,2 3-26,-2 6 2,1 2-7,2 0-5,4 2 0,0 14-6,6 3 0,3 5 4,5 3-7,4 3 13,0 0-3,4 2 0,11 1 2,2 2 2,3-4 0,0 1 2,-2-2 2,1-3-7,-4-2 3,1-2 0,-5 0 18,-1-2-10,-4-3 4,-6-1-6,0-3 6,0 2-12,-4-1 0,-14-2 4,-7-2-4,-4-4-17,-4 0-18,-2-5-34,-3 3-107,1-1 46,2 0-28</inkml:trace>
  <inkml:trace contextRef="#ctx0" brushRef="#br0" timeOffset="72547.363">13196 7298 231,'0'0'121,"0"0"-97,0 0-22,0 0 43,-42 78-12,33-45-9,4 1 3,-2 2-20,4-1 38,2 0-39,1-2 8,0-2-1,0 0-8,4-4-6,8 0 1,3-1 0,1-3 8,-2 0 5,4-5-8,-3-4 15,1-5-19,5-3 1,0-4 4,6-1-4,3-1 26,5 0-22,1-17-5,4-2-1,-2-2 6,-4-5-1,0-3-4,-4-5 2,-3-4-3,-2-4 5,-2-1-10,-8-1-2,-5 3 7,-4 2 4,-6 3 5,0 4-9,0 10 14,0 5-13,0 10 24,0 4-7,-3 3 10,3 0-28,-3 12-10,-1 18-2,-5 12 11,0 6 2,-2 2 6,1-2-7,2-3 9,0-6 10,2-1-15,3-7-5,1 0 1,2-8 0,-1-3-2,1-5 6,0-4-7,0-4 3,0-5-16,0-2 13,0 0-12,0-15 11,6-11 3,10-6-51,5 1 28,-2 4 7,-1 4 12,-4 8-3,-5 6 16,-4 5-6,0 4-2,2 0-1,2 7-4,6 10 5,-1 3 0,0 1 0,2 0 4,-2-2-4,1 2 0,5-4 0,-2-5 0,4-3 0,2-6 0,1-3 4,1 0 3,1-8-7,-2-13 0,-1 0 0,-8-2-6,-4 1 20,-6 1-14,-6 3 0,0 3 0,0 1 31,-6 7-1,-3 2 6,-1 4-8,-1 1-28,4 0-3,-2 16-10,3 4 13,4-1-9,2 0 9,0-3 0,5-3-1,10 0-9,3-6 8,1-4-12,5-3-9,0 0 2,-3 0-85,-4 0-100,-9-1-162</inkml:trace>
  <inkml:trace contextRef="#ctx0" brushRef="#br0" timeOffset="73079.6051">13006 7498 294,'0'0'128,"0"0"-121,0 0 30,0 0 21,88-8-14,-40 4 1,3-3-36,3 2 11,-2 0-16,1 1-1,0-1-3,-4 2-3,-6 2-46,-8 1-86,-12 0-115</inkml:trace>
  <inkml:trace contextRef="#ctx0" brushRef="#br0" timeOffset="74841.7343">15341 7638 390,'0'0'44,"0"0"-42,0 0 8,0 0 17,0 0 2,0 0-23,3 51-3,7-47-2,1-2 0,1-2 25,6 0-23,0 0 4,3-6-7,1-6 11,2-4-12,-1-4 2,0 2 2,-2-3-3,-4 0 6,-7 1-6,-6-1 0,-4 0 0,0 3 6,-7 0-1,-9 0-5,-4 1 0,1 2 0,-1 3-1,1 3-3,1 3 4,2 3-9,4 1 9,1 2-5,-1 0 0,6 0 5,2 0-2,4 0 2,0 0-13,0 0 0,0 0-19,9 0 32,4 5-5,5-3 2,8-1 3,2-1 0,11 0 5,1 0-5,0 0 8,-1 0-11,-8 0 3,-4 0 0,-9 0 0,-4 0-3,-7 12 2,-4 4 0,-3 3 1,0 0 3,0 1 0,0-1-3,0-1 9,0 2-3,0 0-4,0-1 3,6-1-1,9-1-3,3-4 8,3-2-9,7-4 5,2-5-4,6-2 16,4 0-16,5-14 5,-1-7 3,-2 0-2,-3-3-7,-9-2 0,-6 3 2,-11-3 8,-3-1 3,-8 1 13,-2 4 6,0 4-24,0 5 31,-8 5-18,-2 3-4,0 5-12,-3 0-5,-1 9-1,0 12 0,3 6 1,3-1-6,8-1 6,0-1 0,2-1 0,17-5-2,5-4-1,11-5-7,1-5-7,2-1 17,-2-3-79,-5 0-54,-1 0-113</inkml:trace>
  <inkml:trace contextRef="#ctx0" brushRef="#br0" timeOffset="75461.6877">16445 7581 304,'0'0'22,"0"0"-16,0 0 72,0 0-47,0 0-19,0 0 20,12 1 24,1-1-16,0-5 8,4-9-40,0-4-3,2-5-4,-1-3 14,-4-4-15,-2 0 7,-2-5-5,-4-1 1,-2-3 6,-4-2-9,0-1 0,0 2 2,0 4 7,0 4-4,-4 5 2,-2 6 12,3 6-17,-1 8 6,4 3 0,-2 3-2,1 1-12,-1 10-2,-2 25-6,1 15 7,-2 10 14,2 3-6,1-4 2,2-3-3,0-10 0,5-6 2,4-5-2,4-6 0,-1-6 0,5-5-7,-2-8 7,4-7-41,1-3-33,3 0-133</inkml:trace>
  <inkml:trace contextRef="#ctx0" brushRef="#br0" timeOffset="76587.9677">17006 7513 4,'0'0'106,"0"0"-22,0 0 42,0 0-46,0 0-10,0 0-28,-40-76 38,25 74-34,-5 2-26,-2 0-20,-5 0 0,1 13-1,6 5 1,-1 4 0,5 0-11,7 3 15,0-1-4,7-2 0,2-3-1,0-4-4,9-1 5,8-4 0,-1-4 1,7-3-1,2-3-3,2 0-8,1-4-12,-2-11 11,-4-1-1,-6 2 13,-8 0-2,-2 2 9,-3 2 11,-3 3 0,0 4 27,0 3 9,0 0-51,0 0-3,0 0-8,0 8-7,0 4 11,0 2 4,0-6 0,0 3-5,0-2 0,1-1 3,14-4-10,5-2-12,6-2 24,6 0-17,2-8 13,-1-7-19,-3-3 2,-3-4 18,-2-4 6,-4-3-2,-3-1 28,-2-4-23,-2-4 23,-3-4-15,-5-3-12,-1 0 20,-4-1-10,-1 7-7,0 2 8,0 5-6,0 11-8,0 7 1,0 7 0,0 7 0,0 0 0,0 3-6,0 24-36,0 13 23,0 12 17,0 4 3,0 1-1,0-6 12,0-4-7,0-7 2,3-5-7,7-8 1,0-3-3,2-6 6,1-3-4,2-1 0,4-10 2,3-3-13,0-1 11,0-1 0,-1-14-6,-3-3 7,-2 0-1,-5-2 0,-2 6 0,-6 3 30,-2 4-6,1 3 6,-2 3 5,0 1-24,0 0-11,0 3-14,0 15 3,0 3-6,0 2 22,0-1-6,7-4 1,1 0-14,-1-1 12,5-6-18,-2 0-21,3-6-10,0-4-121,-3-1-117</inkml:trace>
  <inkml:trace contextRef="#ctx0" brushRef="#br0" timeOffset="76819.7844">17634 7194 587,'0'0'17,"0"0"11,0 0-1,0 0-27,0 0-15,0 0-114,-1-6-88,1 6-14</inkml:trace>
  <inkml:trace contextRef="#ctx0" brushRef="#br0" timeOffset="77089.3548">17242 7278 184,'0'0'118,"0"0"-113,0 0 60,88 2-21,-49-2-27,1 0-14,0 0 4,-4 2-9,-5 1 2,-4 0-76,-7 2-64,-6-3-85</inkml:trace>
  <inkml:trace contextRef="#ctx0" brushRef="#br0" timeOffset="78280.2628">17792 7331 162,'0'0'112,"0"0"4,0 0 32,0 0-69,0 0-47,0 0-32,-6 10-6,4 16 6,-1 4 26,1 2-6,2-1-1,0-3-15,0-2-4,2-5 0,8-1 0,0-3 3,0-4-2,0-3-1,0-2 0,1-2-13,2-3 13,-1-3-16,4 0 7,1-1 5,1-13-13,-2-4 13,-1 0-11,-4-6 5,-4 1 2,-1-1 8,-5 0 0,-1 5-5,0 1 7,0 1-4,0 5 2,0 2 0,0 2-2,0 2 9,0 2-7,0 2 0,0 2-11,3 0 8,9 0-9,9 2 12,3 6-1,6 2 2,3-2-3,2 0 0,4-3 2,-1-2 4,2-3-3,-1 0-1,0 0 0,-5 0 2,-6-3-5,-9-5 6,-8 2-1,-6-3 8,-5-4 1,0-3 31,0 3-32,-11 1 2,-2 4 20,-1 5-8,-3 3-10,-5 0-14,-1 14 3,-3 11-5,1 4 2,10 2 0,6-3-8,6-1 10,3-5-4,9-1-1,11-4-1,6-5-4,7-2-6,3-5-16,2 0 2,-2-2-37,-3-1-48,-6 0-81</inkml:trace>
  <inkml:trace contextRef="#ctx0" brushRef="#br0" timeOffset="79838.2374">19581 7448 355,'0'0'39,"0"0"-26,0 0 36,0 0 19,0 0-44,0 0-12,22 47-4,-12-43-8,2-1 0,2-3 2,5 0 10,3 0-8,3-7-3,2-10 1,-2-3-2,-4-3-3,0-4-3,-6-6 6,-2-1-14,-4-1 17,1 1-3,-3-2 0,-6 3 3,1 1 11,-2 4 1,0 4 8,0 1 18,0 8-28,0 4 17,0 7-8,0 3-11,0 1 6,0 0-17,0 16-10,0 18 8,0 12 4,0 8 7,0 3 2,0 2 4,0 1 0,0 0-4,0-2-4,0-1-3,-5-3 2,1-3 14,3-1-16,-1-8-3,1-3-1,1-7 2,0-7-2,0-5 0,0-5 0,0-5-3,0-5 3,0-2-6,0-3-19,1 0-1,5-2 22,3-13 4,0-4 0,1-5-2,-1-7-12,-1 0 4,-4-7-1,1-4-19,-2-4 9,2-6-24,1 3 3,0-1-33,0 8 12,-1 4 52,-3 5 11,1 5 0,1 2 15,0 2-12,1 5 28,1 6-4,3 3-13,3 5 13,6 4-22,7 1-3,3 1 10,2 12-6,-3 4-7,-6 1 1,-5 3 0,-5 2 3,-2 0-3,-5-1 0,-4-2-1,0-1 7,0-2-2,-13-2-2,-5 0 1,-8-3-3,0-2 0,-4 0-19,3-6-43,4 0-8,1-1 20,6-3-27,4 0-102,7 0 33</inkml:trace>
  <inkml:trace contextRef="#ctx0" brushRef="#br0" timeOffset="80621.3551">20114 7460 68,'0'0'399,"0"0"-351,0 0-18,0 0-10,0 0-6,0 0-8,51 0-4,-23 0 5,2-2 2,-1-3-9,-3-5 6,0 0-6,0-4 0,-3-4-1,-1-3 9,-4-3-8,0-3 0,-3-3 2,0-6 14,-2-5-16,-1 1 2,0-4 6,-4 3-8,-4 2-1,-4 0 1,0 5 0,0 1 23,0 9-17,0 8 19,0 9-5,0 7-20,0 0 7,0 9-7,0 23-6,0 15 0,0 12 12,-3 4 9,0 5-2,0-3-6,-2-5 23,2-3-27,0-5 4,0-4-6,-2-7 5,2-9-9,0-6 3,0-11 0,1-4 0,1-9 1,1-2-2,0 2-13,0-2 11,0 0 2,0-18 1,4-12-16,14-6 14,2-2-22,2 3 11,2 6 10,-4 9 3,-5 8-2,-4 4 6,4 7-4,1 1 0,8 0-1,4 13-7,-1 7 8,-5 4 0,-3 2 0,-3-1 2,-4 1-3,0-2 1,-3-4 0,-2-2-8,-1-4 5,4-1-55,1-6-49,3-5-95,0-2-135</inkml:trace>
  <inkml:trace contextRef="#ctx0" brushRef="#br0" timeOffset="81825.6924">21188 7380 161,'0'0'135,"0"0"-43,0 0 44,0 0-63,0 0-50,0 0 8,-39-72-27,17 66 0,-3 5-3,-2 1-1,4 0 12,-1 9-6,2 12-5,1 2-1,3 3 0,4 3 3,4-3-1,4-3-2,6 0 2,0-3 2,0-4-4,8 1 0,8-6-4,4-5-3,2-4 6,5-2 1,-2 0-3,-1-4-1,2-11-1,-3-3 10,-2-3-5,-4-3 3,-2-2 3,-5 5-6,-4 5 7,-1 4 7,-5 6 18,0 2 4,0 3-17,0 1-15,0 0-4,0 0-12,0 0-4,0 9 13,1 5-16,5-3 22,0 3-6,1-4 0,4 0 3,2-5-2,1 2 2,1-4 0,0-2-5,1-1 0,2 0 4,1 0-2,2-1 2,-1-13-4,-3-4 5,-1-3 0,-2-4 0,-2-4 6,0-1-7,-3 1 1,0 4 0,-3 5 0,0 6 1,-2 7-5,-1 4 3,0 3-3,4 0-1,2 6-10,4 15 15,0 3-7,2 3 7,-4 0 0,-2-3 0,-2 0 1,-4-1 5,-3-3 0,0-1-7,0 1 1,-12-4 0,-4 1-6,-7-4 6,5 0-3,0-6 1,8-3-21,4-1 18,3-3 5,3 0-1,0 0-1,0 0 4,0 0 1,0 0-3,18 0-7,6 0 3,0 0 6,3-1-2,-2-5 0,0-3 3,2-3-3,3-5 0,1-5 0,5-4-11,3-4 11,-2-3-13,3 0-15,-7 0-28,-6 2 48,-10 6 2,-11 5 6,-6 8 46,0 6 22,-5 6 0,-11 0-60,-7 13 1,-3 13-15,2 9 12,4 0-6,10-2 0,5-3 5,5-3-5,0-6 0,2 0 1,11-6-9,4-4 8,-3-4-9,9-4 9,-1-3-55,7 0 11,1 0-93,-7-12-148</inkml:trace>
  <inkml:trace contextRef="#ctx0" brushRef="#br0" timeOffset="83236.1901">22916 7245 247,'0'0'98,"0"0"5,0 0 52,0 0-100,0 0-13,0 0-42,-41-6 3,19 30-7,-2 6 7,2 1-8,5-1 5,7-4 0,1-2-7,8-2 11,1-3-4,0-1 0,11-4-13,11-5 9,6-6 4,5-3-6,0 0 5,-1-5-23,-3-10 14,-2-3-1,-5-1 11,-6-4-1,-4 0 6,-7 2-4,-4 2 27,-1 1-19,0 0 24,-7 1-9,-4 4-21,-1 0 4,5 3 4,1 2-11,0 1 0,2 4-1,2 2-5,1 1 6,1 0-8,0 0 5,0 0-25,3 0 14,11 0 6,3-3 8,5-4-2,0 1 8,-2-4-6,4-3 0,4-4 6,2-6-9,3-4 3,-5-6 0,-6 0 5,-2-2 1,-10-1-6,-1 1 6,-4-1-1,-5 0 25,0 6-18,0 5 3,0 11 43,0 7-51,0 5 27,0 2-34,-3 0-3,-2 28-1,1 12-21,-2 14 25,0 7 0,3 1 3,3 2-1,0 2-1,0 3 9,0 0 9,0 2-11,0-4-8,-7-3 0,0-4 5,0-4-4,-2-5 1,3-7-2,-3-7 0,0-2 10,-1-6-17,4-8 7,1-5 0,4-7 2,1-6 2,0-1-6,0-2 2,0 0 0,0-8 3,6-11-3,4-10-21,5-4 17,-4-5-46,-1-2 15,-3-1 8,-5-1-4,-2 6 30,0 8-21,0 7 22,0 13 10,0 3 25,0 0 17,0 5-38,0-3-13,11 1-1,12-1-18,10-4 1,6 1-30,6 1-16,0-2-17,-1 3-34,-4-1-47,-7 2-19,-6-1 48</inkml:trace>
  <inkml:trace contextRef="#ctx0" brushRef="#br0" timeOffset="84189.8849">24887 6849 211,'0'0'120,"0"0"-72,0 0 78,0 0-21,0 0-51,0 0 4,1-42-53,-1 42 5,0 10-10,0 17-8,0 14 8,0 6 2,0-1-2,0 0 3,0 0 0,0-2-3,0-5 0,0 2 0,0-5-1,0 0 1,0-1 0,3-4-2,3-4-9,1-6 0,-1-4-28,4-6-23,3-5-56,0-6-95</inkml:trace>
  <inkml:trace contextRef="#ctx0" brushRef="#br0" timeOffset="84581.3818">24967 6756 327,'0'0'99,"0"0"-22,0 0-8,0-88-25,14 78-38,2 1 2,5 4-6,6 5 0,3 0-1,4 0 3,0 13-4,2 9 0,-9 5 0,-3 5-3,-9 3 4,-11 0-1,-4 3 0,0-4-6,-16-3-7,-11-3-8,-3-8 21,2-1-7,-2-4-8,6-4 2,3-1-17,0-2-55,5-2-44,-3-1-70</inkml:trace>
  <inkml:trace contextRef="#ctx0" brushRef="#br0" timeOffset="85075.6174">25416 6781 73,'0'0'93,"0"0"12,0 0-39,0 0-48,0 0 3,0 94 46,0-48 9,0 4-25,0-8-28,0-3 5,0-3-24,0-2-2,0 3 0,0 1 5,0 0-12,0-4 5,0-8-14,0-7 3,0-5-89,0-7-2,0-4-20,8-3-66</inkml:trace>
  <inkml:trace contextRef="#ctx0" brushRef="#br0" timeOffset="85565.9222">25456 6908 84,'0'0'89,"5"-80"34,2 44-21,3 7-12,1 7-22,1 4-18,5 4-24,4 4-10,7 2-8,3 6 2,5 2-5,1 7-7,-4 15 2,-9 8 0,-11 3-7,-11 5 8,-2 2-4,-21 2 1,-15-4-33,-9-6 25,-4-10-14,7-5-14,10-6 16,12-7 8,11-2 14,4-2 16,5 0 14,0 0 23,0 0-45,0 1-7,0 4-1,8 7-23,13 3 22,6 3 2,8 0 3,0 0-4,-1 1 5,1 1-7,-4 1 2,-4 2 0,-9 1-1,-5-2 3,-7 2-2,-3-4 0,-1-2-14,-1-3-21,-1-4-35,2-4-43,-2-1-14,1-6-78</inkml:trace>
  <inkml:trace contextRef="#ctx0" brushRef="#br0" timeOffset="86009.9451">26111 6825 416,'0'0'33,"0"0"19,0 0 34,0 0-41,0 0-29,0 0-16,-55-31-9,36 68 9,-2 16-1,0 2 1,5 1 1,4-5 3,4-3-4,8-4 0,0-5-4,0-4 0,14-8 4,2-7 0,2-9 0,3-6 1,3-5-1,3 0 1,1-13 4,3-11 16,-1-7 3,-7 0-3,-4-5-3,-8 0-12,-10-3 2,-1-4-8,0 1 4,-10 1-10,-4 2 6,-2 8-11,4 2-31,1 11-27,7 8-72,2 6-127</inkml:trace>
  <inkml:trace contextRef="#ctx0" brushRef="#br0" timeOffset="86428.4718">26537 6759 391,'0'0'26,"0"0"25,0 0 61,0 0-39,0 0-34,0 0-39,-7-26 0,3 39-17,0 18 17,-4 14 4,-1 6-4,-2 2 2,5 1-2,-1-7 9,3-5-10,-2-3 4,-1-6-3,2-2 0,-1-2-6,2-6-21,-1-8-18,5-2-62,0-6-32,0-7-82</inkml:trace>
  <inkml:trace contextRef="#ctx0" brushRef="#br0" timeOffset="86983.2361">26562 6712 298,'0'0'26,"0"0"38,0 0 40,43-86-36,-29 74 9,4 5-57,4 1-8,1 4 0,3 2-6,-2 0 0,-3 11-6,-4 10 0,-7 5 1,-7 6 0,-3 4 5,-7 8-6,-18-1-1,-6-3 0,-2-5-21,2-11 8,1-4 4,9-7 5,7-5 3,6-6 1,7-2 1,1 0 4,0 0-3,0 0 4,7-2-5,14-8-9,4 6 5,2 4 3,-2 0 1,-5 3-6,-1 13 6,-5 7 0,2 6 0,-5-1 21,-4 1-21,-5-2 8,-2-1-1,0-2 3,-12 0-3,-4-3 0,-6-5-1,0 1-1,1-3 4,-2-4-7,0-1-2,-3-6 0,1-3-13,1 0-14,2 0-26,1-1-63,2-16-74</inkml:trace>
  <inkml:trace contextRef="#ctx0" brushRef="#br0" timeOffset="87600.4944">27065 6664 459,'0'0'103,"0"0"-38,0 0-29,0 0-36,0 0-3,0 0 3,-45 122 0,33-71 2,0-1-1,0 1 2,2-4-3,-3-4 0,-2-2 1,0-5-1,0-1 0,3-3-10,0-4 3,3-6-36,3-5-4,3-8-21,3-5-3,0-4-20,0 0-28,0-9-43</inkml:trace>
  <inkml:trace contextRef="#ctx0" brushRef="#br0" timeOffset="87932.3223">27147 6639 173,'0'0'125,"0"0"14,15-80-15,-9 65-57,-2 5-39,1 7-6,2 3-18,4 0 1,8 23-5,2 14 3,3 12 19,-6 7-11,-6 4-2,-5 1-9,-2-5 0,2-1 2,1-6 0,-2-5-1,-3-2-1,-2-8 0,-1-5-3,0-5 1,0-6-18,-1-7-19,-7-4 14,-1-4-53,-6-3-50,2 0-84</inkml:trace>
  <inkml:trace contextRef="#ctx0" brushRef="#br0" timeOffset="88117.2631">27068 6977 248,'0'0'122,"0"0"-62,0 0-20,0 0-17,0 0-21,91-24-1,-55 21-1,1 3-42,-1-3-17,-1 2-80,0 1-42</inkml:trace>
  <inkml:trace contextRef="#ctx0" brushRef="#br0" timeOffset="88452.9573">27657 6712 526,'0'0'42,"0"0"-20,0 0 44,0 0-21,0 0-45,0 0-12,0 54 5,0-5 7,-3-2 8,-10 3-5,-2-6-1,4-4-1,4-3 0,4-5-2,3-6-6,0-2-27,0-1-12,0-2-77,0-6 3,0-1-18,0-8-51</inkml:trace>
  <inkml:trace contextRef="#ctx0" brushRef="#br0" timeOffset="89007.7346">27653 6766 76,'0'0'71,"0"0"26,15-93-29,-7 72 54,-2 3-53,2 1 5,1 2-27,1 2-27,5 1-9,8 3-7,3 4-7,6 4 3,1 1 0,-4 0-1,-2 6 1,-7 12-2,-4 9-6,-8 0 7,-7 4 1,-1 2 7,-6 2-2,-18 2-1,-5-1 6,-6-4-10,1-4 0,6-9 1,8-5-10,10-8 13,5-5-4,5-1 0,0 0-7,0 0-6,0 0 12,11 0-5,7-2 1,4 0-9,-1 2 12,0 0-8,-2 15 10,-2 4 9,-3 4-8,-3 1 12,-5 0 1,-3 2-9,-3-2 1,0-3-4,0-1-1,-3-2 20,-14-3-15,-7 1 0,-2 0-6,-6-3 2,1-1 7,0-5-9,1-2-8,3-5 5,6 0-54,6 0-83,5-14-139</inkml:trace>
  <inkml:trace contextRef="#ctx0" brushRef="#br0" timeOffset="89273.7834">28065 7153 168,'0'0'492,"0"0"-467,0 0 34,0 0 9,0 0-30,0 0-38,4 0-2,-4 0 2,0 0-72,0 0 4,0 0-88,-7-5-374</inkml:trace>
  <inkml:trace contextRef="#ctx0" brushRef="#br0" timeOffset="92779.9359">2566 8866 280,'0'0'111,"0"0"-106,0 0-5,0 0 0,0 0 38,0 91-26,0-51 3,0 1 33,0 1-26,-2-2-1,-1 1-18,0-4 4,0 1-1,-1-2-5,-1-2-1,1-1 0,0-6 7,-1-5-8,5-7 1,0-7-2,0-5-1,0-1-56,0-2-12,0 0-18,0-11 43,9-13 45,0-8 2,-3-6 3,1-2-4,2-2 8,-3 1-8,-1-1 1,-1-2 0,2-1 35,-1-1-20,2 0 17,-1 6 6,0 2-9,0 5 23,4 7-20,-2 5-20,-4 11 18,1 4-28,-2 6 1,3 0-4,7 9-7,4 19 7,5 13 11,-1 10 6,-6 8 8,1 0-15,-5-4 26,-4-7-19,0-4-12,-1-3 2,2-2-4,4 0-3,-2 0 0,4-4-2,-5-8-5,1-6-23,2-12-31,-7-4-79,-5-5-117</inkml:trace>
  <inkml:trace contextRef="#ctx0" brushRef="#br0" timeOffset="92992.6023">2636 9151 282,'0'0'31,"0"0"-31,0 0 0,0 0 2,0 0 1,92 0 0,-69 0-1,-1 0-2,-1 0-67,-6 0-126</inkml:trace>
  <inkml:trace contextRef="#ctx0" brushRef="#br0" timeOffset="93917.2271">3079 8976 437,'0'0'69,"0"0"-17,0 0-17,0 0-35,0 0 0,-9 104 3,9-59 15,0 2 9,0-5-17,1 0-10,4 2 0,-2-12 2,3 2 3,2-6-5,-1-3 0,-3-7-13,1-7-7,-2-6-25,1-5-44,1 0-44,2-13 44,-4-10 76,0-4-25,-3-5-5,0-1 23,0-2 16,0 1 4,-6-1 8,-6-1 17,2 2-4,-5-1 15,6-4 21,3 4-4,3 0 23,3 8-16,0 8 19,0 2-24,0 5-45,0 5 14,3 1-23,12 6 5,9 0-9,6 6 6,4 18-3,-1 7 4,-3 3 5,-8-1-3,-1-2-5,-6-2-1,-6-6 6,1-4-1,-5-2-5,-4-6 0,2-1 0,-1-6 0,-1-1 0,1-2-19,-1-1 8,2 0-6,0-10 14,4-14 3,1-7 0,-2-8-8,6-1 2,-3 3 5,0 3-2,0 12 3,1 7 7,-4 8-5,-3 3 13,2 4-13,4 0-2,4 17 0,2 9 5,1 5-4,-5 3 19,-1 1-19,-4 0 7,-1-2-8,-1-4 7,2 1-7,0-2 2,3 1-4,0-2 1,2-6-42,3-4-11,0-7-81,2-4-87</inkml:trace>
  <inkml:trace contextRef="#ctx0" brushRef="#br0" timeOffset="94300.2335">3825 8976 353,'0'0'101,"0"0"-21,0 0-12,0 0-36,0 0-17,0 0-15,0 27-10,3 10 10,0 6 14,1 2-10,-1-6 4,-1-1-3,-1-5-3,1-2-2,-1 0 0,1-4-8,-1-4 3,2-4-4,0-7-37,2-5-39,1-5-28,1-2-80,1 0 0</inkml:trace>
  <inkml:trace contextRef="#ctx0" brushRef="#br0" timeOffset="94632.2926">3813 8911 299,'0'0'59,"0"0"12,0 0-5,-8-81-21,8 69-19,8 4-23,4 2 1,7 6-4,5 0 1,6 6 7,-3 14-4,-2 2 5,-4 1-9,-6 1 6,-5 0 1,-5 2-7,-5 1 1,0-3 5,0 0-4,-11-3-2,-2-6 0,-2 0-17,2-3-9,-4-1-35,-5 0-20,4-4-28,2-3-55</inkml:trace>
  <inkml:trace contextRef="#ctx0" brushRef="#br0" timeOffset="95133.3848">4189 8860 378,'0'0'144,"0"0"-56,0 0-56,0 0-28,0 0-4,0 0-3,24 101 3,-18-50 16,-3-2 2,-3-1-3,0-6-13,0-6 4,4-7-6,4 2 0,5-6-8,1 3 12,-1-4-5,-1-5 1,4-4 0,1-4-6,2-5 9,3-3-3,1-3 0,2 0 4,2 0-10,-3-12 0,3 1-37,-6 2-13,1-1-60,-3 2-44,-5-2-114</inkml:trace>
  <inkml:trace contextRef="#ctx0" brushRef="#br0" timeOffset="95539.2007">4774 8887 229,'0'0'131,"0"0"-100,0 0-7,0 0 0,0 0 11,0 0-21,80-45-1,-57 41 7,8-1-19,-1 2 3,0 0-4,-2 1-57,-7 1-91,-6 1-142</inkml:trace>
  <inkml:trace contextRef="#ctx0" brushRef="#br0" timeOffset="95755.2692">4962 8841 54,'0'0'185,"0"0"-88,0 0-49,0 0-40,0 0 24,-3 79 31,3-47-12,0 1 10,0 0-50,0-1 9,0-4-20,0 1 5,1 1-3,-1 2-2,0-3-2,0 0-16,0-5-107,-4-6-69,-7-2-104</inkml:trace>
  <inkml:trace contextRef="#ctx0" brushRef="#br0" timeOffset="95955.8154">4901 9301 218,'0'0'171,"0"0"-54,0 0-35,0 0-35,0 0-45,0 0-2,3-5-3,11 2 3,9 0 2,4-2 17,3-5-12,1 0-4,-1 1-3,-2 0-12,-4 0-32,0 3-43,-8 0 10,2 0-125</inkml:trace>
  <inkml:trace contextRef="#ctx0" brushRef="#br0" timeOffset="96356.9091">5293 8836 351,'0'0'89,"0"0"-76,0 0-13,0 0 15,0 0 39,0 0-29,97 0 5,-61 0-7,-3 0-22,1 0 15,-4 0-9,1 0-7,-2 0 0,-6 0-32,-2 0-35,-6 0-57,-5 2 5,-4 1 74,-4 1-183</inkml:trace>
  <inkml:trace contextRef="#ctx0" brushRef="#br0" timeOffset="96642.1079">5478 8846 345,'0'0'89,"0"0"-55,0 0-8,0 0-18,0 0 17,-9 109-12,7-73-13,0 0 20,0 2-18,-2 1 9,-1-5 16,1 0-17,-1-4-9,-1-2 1,-1-4-1,7-3-1,-3-3-45,3-4-35,0-3-72,0-8-157</inkml:trace>
  <inkml:trace contextRef="#ctx0" brushRef="#br0" timeOffset="97351.8229">5926 8848 307,'0'0'128,"0"0"-1,0 0-27,0 0-30,0 0-64,0 0 13,0-23-19,1 37-8,6 14 3,4 13-1,0 3 6,2 1 0,2-6 0,6-6-5,1-3 6,2-6-1,3-4 2,1-5 1,-1-7-6,4-2 1,-1-6 2,0 0 5,6-5 0,-3-11-10,-2-1 5,-3-5 0,-5-1 6,-10 0-5,-3-3 1,-5 0 7,-5-5-4,0-2-5,0-1 0,0 1-9,-6 1 8,0 5-20,-3 7 0,3 5-15,3 9-61,0 5-89</inkml:trace>
  <inkml:trace contextRef="#ctx0" brushRef="#br0" timeOffset="97679.9374">6610 8772 340,'0'0'141,"0"0"-116,0 0-25,0 0 6,0 0-6,5 88 83,-5-46-62,0 2 27,0-2-39,0 0-1,0-4-7,0-5 1,0-4-4,0-4-2,-2-4-32,1-3 9,-2-6-42,3-7-79,0-4-126</inkml:trace>
  <inkml:trace contextRef="#ctx0" brushRef="#br0" timeOffset="98080.6822">6509 8735 427,'0'0'2,"0"0"-2,0 0 7,0 0 16,110-15 14,-74 41-27,-3 7 16,3 4-17,-3 3-4,-8 0 25,-6 1-9,-8-2-7,-5 0 26,-6-1-35,0-4 5,0 1-9,-14-5 3,-3 0 17,-5-3-9,2 0-12,-7-1 0,2-3 3,-2-5 4,-3-3-4,9-2-1,-6-4-2,5-4-1,-2-5-11,4 0-14,-5 0-9,-2 0 8,0-9-86,-1-8-75</inkml:trace>
  <inkml:trace contextRef="#ctx0" brushRef="#br0" timeOffset="98761.3958">7094 8821 231,'0'0'99,"0"0"-40,0 0 15,0 0-54,0 0-12,0 0 81,37 71-49,-31-37-11,-3 2-3,0 2-22,-3-2 9,3-4-10,0-4-3,3-4 2,0-1-2,-2-5-11,-1 0-22,3-2-27,0-3-20,-1-3-17,2-7-1,-1-3-161</inkml:trace>
  <inkml:trace contextRef="#ctx0" brushRef="#br0" timeOffset="99036.4571">7146 8744 492,'0'0'66,"0"0"-50,0 0-2,0 0 11,0 0-18,0 0 0,100-37-7,-64 34 2,-1 3 0,-2 0-2,0 0 0,-3 5-30,-2 8-75,-8-2-41,-2 3-62</inkml:trace>
  <inkml:trace contextRef="#ctx0" brushRef="#br0" timeOffset="99288.961">7207 8994 60,'0'0'181,"0"0"-146,0 0 0,0 0 12,0 0-31,0 0 18,38 0 23,-15 0-4,3 0-45,-1-1-5,-1 1 7,0 0-10,-3 0-1,-8 5-79,-6 8-102,-7 1-57</inkml:trace>
  <inkml:trace contextRef="#ctx0" brushRef="#br0" timeOffset="99495.5501">7218 9247 143,'0'0'13,"0"0"32,0 0 37,0 0-9,0 0-33,99-9-23,-64 0-6,-1-2 1,-1-1-7,-3 6-5,-5 0-56,-5 6 2,-4 0-25,-1 0-45,-2 0 32</inkml:trace>
  <inkml:trace contextRef="#ctx0" brushRef="#br0" timeOffset="100019.0405">7941 8809 229,'0'0'102,"0"0"-13,0 0-17,0 0-32,-82-69-20,64 61-4,-3 4-8,-4 4 22,0 0-30,-2 2 0,1 17-4,4-1-3,6 3 2,8 1 1,5-1-7,3 4-1,0-1-4,14 0 14,8-1 1,3 4-2,2-3 3,1-1 0,-1 1 17,-4-2 32,-1-1-18,-3-3 11,-5 0-20,-2-2 10,-6 1 12,-5-1-42,-1 1 13,0 0-1,-3 1-11,-13 2 27,-6-1-26,-4 1 0,-4-4 1,-4-1-5,-5-4-21,-4-3-21,0-4-26,-2-4-8,0 0-125,-1-11-246</inkml:trace>
  <inkml:trace contextRef="#ctx0" brushRef="#br0" timeOffset="106614.5301">10012 8776 236,'0'0'162,"0"0"-132,0 0-29,0 0 37,0 0-3,0 0 56,-3 96-45,-13-54-21,-2 2 10,-6-1-23,-4-1-6,-2-1-1,-5-3-3,1-4-2,-2-3 0,2-6 8,-1-4-16,4-6 8,4-4-29,5-11 3,4 0 1,3-8 23,3-14-8,2-7 6,5-4-7,4-3 12,1-2-2,0 6 1,4-2 0,11 5-1,5 7 1,-1 1 0,3 9 5,1 7 1,7 5-8,7 8 2,2 19 0,3 9 40,-5 5-24,1 1 3,-5 0-7,-1 0-1,-3 5-9,1 1-1,-4 0-1,1-3 0,-8-7-17,2-8-7,-8-7-19,-2-7-50,-1-7-62,-4-6-169</inkml:trace>
  <inkml:trace contextRef="#ctx0" brushRef="#br0" timeOffset="108102.2991">11456 9011 264,'0'0'60,"0"0"4,0 0 9,0 0-39,0 0 19,0 0-33,-67-57 2,52 57 6,0 0-28,-4 0 7,-2 0-5,-2 8-2,1 10 0,0 5 0,4 1 0,0 0 0,4 3-3,3 2 1,5 1 2,3 3 0,3-5-1,0 0 1,1-3-3,12-5 2,3-1 1,4-3-7,0-8 7,4-8 0,-2 0-4,5-7 7,0-14-12,-2-5 9,-1-2-5,-2-2-1,-5 1 0,-4 1 6,-4 3 0,-7 1 3,-2 2 10,0 2-4,0 6-1,0 4 15,-5 5-7,1 4 24,-1 1-38,1 0 1,-2 11-3,3 11-12,1 7 11,2-1 1,0-4 0,0-1-5,12-4 7,0-2-2,3-3 0,0-7-2,3-4 2,-2-3-9,4 0-13,-1 0 17,5-6-21,-2-6 17,2-3-1,-3 0 10,-3 0-2,1 2 4,-4 1-2,0 1 3,-3 3 6,-3 3-9,1 1 9,-2 3-7,7 1 4,1 0-6,1 0 0,5 3 0,-7 6-1,-3 3-1,-3 3 2,-4-2 0,0 4 4,-3 0 2,-2-1-6,0-1 0,0-1 2,0-5-4,0-3 3,0 0-1,0-6 4,0 0 3,0 0-5,0-8 14,1-8-2,5-7-8,6-2-1,2 0-7,2 0 2,0 10-2,0 3-2,-2 3 5,0 4-1,2 4 0,1 1-1,2 0-3,-1 6-2,0 10 5,-6 1 0,4 4 1,-4 0 0,1-1 0,-2 2-22,-2 1 2,1 1-52,-1 0-43,2-9-66</inkml:trace>
  <inkml:trace contextRef="#ctx0" brushRef="#br0" timeOffset="108734.0779">12551 9093 116,'0'0'147,"0"0"-40,0 0-31,0 0 33,0 0-72,0 0-13,-65-32-24,44 32 11,-3 0-11,3 14 4,1 3-4,4 3 0,3 3 4,1 1-9,6 5 5,4-2 0,2 1-3,0-4 5,0-5-2,11-2 0,2-6 1,1-3-2,2-5 1,-1-3 0,1 0-6,4-11 6,-1-10 0,2-8-3,-3-6 6,-2-3-1,-2-2 0,-1-2 10,-4-4 13,-3 1-25,-1-1 26,-5 1-10,0 5 4,0 2 9,-8 7-22,-1 7 12,2 11 34,1 8-40,3 5 21,1 0-34,2 12-7,0 23-1,-1 16-1,-1 11 9,2 0 0,0-1 0,0-6-2,0-3 2,8-7 0,8-6-1,1-4 0,1-7-13,-1-7-24,1-5-16,3-6 13,1-10-43,3 0-134,-3-2-186</inkml:trace>
  <inkml:trace contextRef="#ctx0" brushRef="#br0" timeOffset="109391.7584">13748 8723 224,'0'0'119,"0"0"-28,0 0-5,0 0-47,0 0-36,0 0 32,0 116-10,-5-60 19,-1 3-26,2-4-10,-1-3 1,-1 0-4,1-4-5,-1 2 0,0 1 0,-1 1-7,3-2 9,-3-3-2,2-8 0,1-7-19,1-7 1,0-4-16,3-9-45,0-4-39,0-8-52,3 0-65</inkml:trace>
  <inkml:trace contextRef="#ctx0" brushRef="#br0" timeOffset="110082.506">13760 8673 114,'0'0'62,"0"0"20,0 0 31,0 0-89,-5-85 26,17 74-37,6 4-8,3 0 23,6 4-18,3 3 10,3 0 0,-1 13-5,-2 6 5,-4 5-14,-10 8 0,-6 1-6,-10 3 13,0 0-13,-4-1 8,-18-5-1,-4-3-1,-2-5 4,1-4-10,4-4 0,4-4 3,7-5 4,8-2-6,4-3 2,0 0 14,0 0-17,0-1-1,1-9-6,11 3 7,3 7-9,5 0 9,-1 2-4,-1 17 0,3 5 8,-4 4 4,-3 0-3,0-3-3,-4-3-1,-3-3 3,-5-2-6,-2-2 4,0 0-2,-5-3 22,-11 0-14,1 2 0,-3-7-5,-1 4 6,-4-7-9,1-3 0,-3-1-9,2 0 6,1 0-44,0-2 26,5-6-46,4 0-82,5 0-114</inkml:trace>
  <inkml:trace contextRef="#ctx0" brushRef="#br0" timeOffset="111561.7567">15178 8982 50,'0'0'147,"0"0"-27,0 0-7,0 0-52,0 0 9,0 0-51,-17-12-9,6 12-10,-1 5 0,-3 9-1,2 9 1,0 0-1,4 1-5,1 1 9,5 0-3,3-1 0,0-4-2,0 0 1,9-3-5,8-2 6,0-6-2,4-3 4,0-5-2,3-1 1,-2 0 3,2-3 0,-4-10-1,-4-7-3,-2 4 5,-7 0 4,-3-2-9,-4 0 6,0 0-4,-5-3 12,-10 4-14,0 1 0,0 4 3,-1 3 0,3 3 15,4 2-16,5-1-1,0 5-1,2 0 0,2 0-1,-1 0-6,1 0-29,0 0 3,14 0-3,12 0 36,-2-2-2,4-4 6,-1-1-4,-3-1 0,-4-3 0,2-3 4,-3-3-1,-1-2-3,-2-2 2,0-5 3,-2-1 4,-2-3-5,-2 0 16,-5 0 2,-5 1-20,0 5 32,0 2-24,-2 5 1,-4 5 27,-1 6-33,4 3 15,0 2-7,2 1-6,1 0-14,0 18 4,0 18 0,0 13-7,0 11 20,1 7-7,5 3 6,1 1-8,-2 3 22,-1 3-14,1 2 2,-1 4-1,4 0-4,-5-10-6,0-4 0,-3-11 0,1-5-2,-1-4 6,0-5-5,0-6 1,0-10 0,0-8 2,0-11-2,2-8 0,-1-1 15,2 0-12,2-9 29,-1-14-21,2-11-2,-3-5-10,-3-1 1,0-6 0,-7 4-2,-5-3-14,-3 2 10,3 2 4,3 2 2,0 6-3,5 5-5,4 5 7,0 6-14,4 3-28,17 3 28,10 4-14,7 1-4,11 0 7,3 0-27,0 0-34,3 1-34,-6-2-89</inkml:trace>
  <inkml:trace contextRef="#ctx0" brushRef="#br0" timeOffset="112899.2357">17204 8893 207,'0'0'76,"0"0"37,0 0 0,0 0-57,0 0-11,0 0-7,-66-73-16,48 68-20,-3 3 11,-3 2-13,0 0 1,-3 12-5,2 11 4,1 6 0,4 7-3,3 3 3,4-2-1,2-1 1,6-4 0,4-6-3,1-4 2,0-4-4,16-3-9,2-5-6,6-6 17,1-4-7,2 0 3,3-11 2,-3-10-36,1-3 24,-4-7 9,0-4 8,-3 1 3,-8 2 8,-4 4 6,-7 6 28,-2 10-19,0 5 30,0 5-14,0 2-2,0 0-40,0 8-13,0 14 4,5 7 8,3 2 2,1-3-5,3-4 9,4-2-5,5-5 0,2-2-33,5-2-2,7-6-40,3-7-113,1 0-182</inkml:trace>
  <inkml:trace contextRef="#ctx0" brushRef="#br0" timeOffset="116325.0568">18889 8872 147,'0'0'111,"0"0"-26,0 0 15,0 0-45,0 0-40,0 0-3,0 0 2,-79-57 17,64 52-15,-2 5-1,-5 0-9,-5 0-4,1 14-2,-4 4 0,3 4-1,6 2 1,3 2 0,9 1 0,3 0-4,4 1 1,2-5 3,0-2-2,5-1-2,7-5-1,4-3 7,3-3-2,1-6 0,4-3-9,0 0 8,-1-3 1,-1-9-3,-3-1-4,-5-5 14,-4 1-7,0-4 14,-4-3-7,2 0 17,1-3-24,1 4 6,-1 4-6,-3 5 4,-3 5 7,-3 4 31,0 5-15,0 0 6,0 0-33,0 0-16,0 13 15,0 8 2,0 4-1,0 4 0,0-2 1,0 3-1,7-2 0,-2 0 1,0 0-3,-4 1 2,-1-1 0,0 9 3,0 2 0,0 4-3,-1 7 2,-6-5 3,0-3 3,3-1-5,-2-7-3,1-3 2,2-6 1,0-7-3,3-10 0,0-2 0,0-6-2,0 0 4,0 0 2,0 0 21,0 0-25,0 0 25,0 0-10,0 0-13,0-8 6,0-1-8,2-4 0,4 1-4,1-5 3,5-2-11,0-4 1,3-4-19,0-3 30,-1-3-17,3-6 17,2-2-11,1-1 4,1-2 7,1 6 0,-2-2-14,1 1 9,-2-1 5,-1 0-6,3 4 0,-2 0-6,-4 4 10,-4 7-3,-4 5 5,-3 7 1,-2 5 1,-1 2 9,1 4 16,-2 2-25,0 0-2,0 0 0,0 0-20,0 0 18,0 2-44,0 10 28,0 3 3,-5 0-61,2 2 2,3-2-49,0 0-79</inkml:trace>
  <inkml:trace contextRef="#ctx0" brushRef="#br0" timeOffset="117078.3151">19183 8862 57,'0'0'118,"0"0"-54,0 0 39,0 0-8,0 0-50,0 0 8,0-13-52,0 24 9,0 12-5,0 3-3,0 3 13,0-2-11,0-1-1,0-3 8,0-2-11,12-2 0,3-5 2,1-5 4,5-3-12,3-6 4,1 0-3,1 0 0,-1-3-8,-6-3 13,-2-5-3,-2-2 3,-3-2 0,-1-3 0,-1-2 0,-4-1 1,-2 0 0,-1 2 2,-3 2 9,0 0-9,2 5 19,-2 6-15,0 2-6,0 2 25,0 2-21,0 0 3,0 3-8,0 17-17,0 4 17,1 0 0,5 0 0,0-1 5,3-2-5,0-5 0,7 1-1,3-6 3,3-1-4,4-4-7,-3-2-24,-1-1 18,-2-3-52,-3 0-13,-1 0-56,-5 0-134</inkml:trace>
  <inkml:trace contextRef="#ctx0" brushRef="#br0" timeOffset="117560.275">19775 8547 332,'0'0'59,"0"0"-24,0 0 63,0 0-66,0 0-21,0 0-5,0 5 8,3 32-4,3 10 48,-2 4-43,-4-2 7,0-2 1,0-6-16,0-3 8,0-2-14,0-3 2,0 0-3,0-1 4,0-6-5,-4-1 1,1-6-28,0-4 16,2-4-33,-1-2-29,2-6-61,0-3-92</inkml:trace>
  <inkml:trace contextRef="#ctx0" brushRef="#br0" timeOffset="118628.8881">19808 8890 204,'0'0'110,"0"0"-46,0 0 6,0 0-12,0 0-50,0 0 3,84-69 6,-59 69 6,-2 0-7,-1 4-14,-3 14 2,-5 6 8,-3 5-5,-6 0-11,-5 0 4,0-1 0,-9-3 0,-10 1 0,-10-6-17,-1-2 7,-1-3-24,4-5 2,8-2-22,5-8 35,7 0 12,2 0-8,0-5-5,3-2 16,2-2 8,0 3 11,0 3 10,0-2 20,3 5-15,12-1-30,3 1 0,1 0 0,5 0 6,0 0-9,1-3 3,1 1 0,-1 0 1,2 0 0,1 0-1,-2-1 0,-1 0-2,-7 0 2,-3 0 0,-5-2 1,-2 0 1,-2-1 2,1-5 43,-2-1 7,1-3-43,-2-1-1,1 0-9,0 1-1,-3 3 28,-1 3-23,-1 2 1,0 4 2,0 3-1,0 0 4,0 0-11,0 6-17,0 9 13,0 5 7,0-1-3,0-1 0,0 0 4,0-2-7,9-2 3,2 0 0,-1-4-1,-1-2 1,0-4 0,0 1-2,3-4 3,-1 1-2,0-2 1,3 0 0,-2 0 2,0 0 4,1-9-6,-1-5 11,-1-4-6,2-6 17,2-5-13,3-8-6,1-6 5,2 0-8,0-5 0,-2 4 0,-1 0 4,-9 2-4,-3 6 8,-6 5 6,0 8 33,0 10-27,0 5-2,0 6-10,0 2-2,0 0-12,0 8-1,0 22-15,0 11 9,-1 10 14,-2-2-1,0 0 0,-2-1 9,5-6-11,0-3 2,0-4 0,0-6-1,0-6 2,0-3-1,6-5 0,2-3-18,2-6-10,4-3-12,1-3-5,1 0 5,3-1-68,-2-13-82,-8 1-94</inkml:trace>
  <inkml:trace contextRef="#ctx0" brushRef="#br0" timeOffset="118951.9609">20297 8794 378,'0'0'161,"0"0"-144,0 0-10,0 0 65,0 0-32,90 0-34,-54 0 1,1 0-7,0-2 1,-3-1-5,-2 0-3,-5 2-20,-6-1-22,-3 1-64,-8 0-39,-5-3-65</inkml:trace>
  <inkml:trace contextRef="#ctx0" brushRef="#br0" timeOffset="119161.515">20238 8642 602,'0'0'44,"0"0"7,0 0-26,0 0-11,0 0-14,0 0-46,-5 5-84,11-4-99</inkml:trace>
  <inkml:trace contextRef="#ctx0" brushRef="#br0" timeOffset="119717.8987">20898 9063 688,'0'0'20,"0"0"-20,0 0 0,0 0-2,0 0-39,0 0-83,14-24-147</inkml:trace>
  <inkml:trace contextRef="#ctx0" brushRef="#br0" timeOffset="126210.0631">20921 9021 129,'0'0'104,"0"0"-96,0 0 12,0 0-17,0 0 10,0 0 11,0 0 7,76 0-5,-58 0-24,0-2 14,1 0-16,-1-3 6,2-1 7,-4-3-13,0 0 7,-2-1-3,-4-3 0,-1 0-4,-6-2 0,0 0 7,-1-1 3,-1 5-8,1 0 34,-2 5-9,0 3 25,0 3-30,0 0-20,0 0 2,1 0-8,9 5-10,4 10 14,4 3-6,0 0 11,-2 1-5,-2-1 0,-1 0 1,-4-4-1,-3-2 0,-3-2 0,-3-2-1,0-3 8,0 0-7,-4-2 8,-8 2-2,-3 0-6,-3-2-8,-2 0-102,3-3-90</inkml:trace>
  <inkml:trace contextRef="#ctx0" brushRef="#br0" timeOffset="126404.0505">21576 9048 482,'0'0'79,"0"0"-16,0 0-32,0 0-31,0 0-31,0 0-130,0 0-101</inkml:trace>
  <inkml:trace contextRef="#ctx0" brushRef="#br0" timeOffset="126789.5073">21806 8696 106,'0'0'256,"0"0"-137,0-79-18,1 61-20,-1 5-7,2 7-58,-1 4 18,-1 2-11,0 0-17,0 2-12,0 25-7,0 20 13,-9 14 1,-5 3 3,-2-2 0,7-11 11,4-6-8,5-6-8,0-9 1,4-4 0,11-5 1,4-3-1,5-6-1,9-3-7,-2-8-27,4-1 12,0 0-7,-3-4-21,-7-11-39,-10-2-177</inkml:trace>
  <inkml:trace contextRef="#ctx0" brushRef="#br0" timeOffset="127021.1832">21586 8783 461,'0'0'84,"0"0"-84,0 0 0,0 0 31,88 5 20,-34-5-48,3 0-1,6 4-2,-1-4-10,-5 2-52,-11 1-153,-13 2-130</inkml:trace>
  <inkml:trace contextRef="#ctx0" brushRef="#br0" timeOffset="127197.2934">22129 8975 164,'0'0'202,"0"0"-125,0 0 76,0 0-53,0 0-93,0 0 0,-2 0-7,2 0-20,0 0-36,0 0-136,0 0-162</inkml:trace>
  <inkml:trace contextRef="#ctx0" brushRef="#br0" timeOffset="127646.7701">22583 9048 304,'0'0'241,"0"0"-155,0 0 4,0 0-16,0 0-67,0 0-4,0-5-3,0 5-25,0 11 25,0 6 0,0 1 0,-6 5-12,-6 2-49,-1-1-4,-2 2-158</inkml:trace>
  <inkml:trace contextRef="#ctx0" brushRef="#br0" timeOffset="128856.405">23484 8878 241,'0'0'34,"0"0"-34,0 0-6,0 0 6,0 0 25,0 0-7,54 14-3,-35-14-5,0 0-5,1-2 10,-2-8-14,-3-1-1,-3 1-3,-6 0-18,-5 6 21,1 1 29,-2 2-3,0-1-13,0 2 18,0 0-12,0 0-19,0 4-6,-5 12 6,-2-1 0,-2 4 3,5-1 8,2-2-9,2 0 1,0-5-3,0-1 0,12-4 0,4-3 0,7-3 1,3 0 11,2 0-7,1-14-3,3-5 13,-1-5-14,-3-4 1,-2-4-2,-1-6 2,-3-1 9,-4-7 5,0 1-9,-9-1 40,-4-4-43,-4 3 24,-1 1-7,0 1-9,0 6 40,-1 7-33,-4 3-2,1 13 21,-1 8-34,5 5 28,-1 3-32,1 15-15,0 26 0,0 22 15,0 14 1,-2 6 15,-1-1-13,-2 0 19,3-1-14,2 0 16,0-2 3,0-3-25,0-5 1,6-4 2,0-4 1,-2-6-10,-4-8 4,0-11 0,0-11 2,0-7-2,0-13 0,0-2 1,0-5 10,0 0-8,0 0 9,0-9-1,0-17-11,0-13 0,2-11-23,2-6 6,-1 1-22,2 5 29,-4 8-6,-1 13 16,0 7-1,0 1 1,0 7 0,0-3 0,6-1-38,9 2-32,6-2-34,6 2-68,1 1-82</inkml:trace>
  <inkml:trace contextRef="#ctx0" brushRef="#br0" timeOffset="129204.0862">23803 8460 561,'0'0'102,"0"0"-24,0 0-25,0 0-47,0 0-6,0 0 0,-1-5-36,1 7-32,8 10-62,6-2-108</inkml:trace>
  <inkml:trace contextRef="#ctx0" brushRef="#br0" timeOffset="130006.2449">24866 8285 255,'0'0'89,"0"0"-11,0 0 36,0 0-12,0 0-48,0 0-23,-6-25 10,6 25-37,0 0-4,-2 24-8,-2 19 5,-4 16 3,1 9 10,0-1 3,2-3-4,4-6-2,-1-4-7,0-2 0,2-3 1,0-4-6,-1 0 5,-2-2-21,1-2 5,1-6-8,1-4-7,0-8-39,0-4-16,0-6-6,0-5-83,9-8-65</inkml:trace>
  <inkml:trace contextRef="#ctx0" brushRef="#br0" timeOffset="130493.7036">25169 8366 299,'0'0'77,"0"0"-14,0 0 64,0 0-65,0 0-51,0 0-11,0 24-18,0 19 18,0 7 4,0 2 8,0-7 1,0-4-4,4-7-9,12-2 0,5-8 4,9-3-3,7-6 1,4-4 3,5-7-4,-1-4 8,1 0-9,-1-18 0,-2-3 3,-3-6 10,-8-3-3,-10-2 23,-2-4-27,-11 0-2,-4-2-4,-5 1 0,0 4-17,0 4 7,-7 8-34,-3 6-38,-7 6-164</inkml:trace>
  <inkml:trace contextRef="#ctx0" brushRef="#br0" timeOffset="130863.5477">25355 8430 417,'0'0'112,"0"0"-38,0 0-49,0 0-19,0 0-6,0 84 0,0-36 4,0 2-4,0-1 3,0-2 6,-3 1-9,-4-1 1,-1 1-1,1-1 6,4-2-10,3-5 4,0-4-11,0-7-8,0-6-38,7-7-36,7-10-46,3-6-100</inkml:trace>
  <inkml:trace contextRef="#ctx0" brushRef="#br0" timeOffset="131410.1214">25789 8517 359,'0'0'114,"0"0"14,0 0-41,0 0-49,0 0-38,0 0 0,-6-7-8,17 7-6,10 4 14,9 5-2,1 1 9,5-1-8,1 1 1,-1-2 0,-2 3-1,0 1 1,-2 0 0,-6 0-1,-5 2 3,-6-1-6,-4 2 4,-2 1 0,-5-2-4,-4 1 5,0 3-1,-1 2 1,-22 2 4,-5 3-9,-6-1 5,-5 1-1,-1-2 7,2 0-4,4-4-3,3 1 0,2-2 3,1 1-4,4-2 1,2 1-35,4-3 2,7-1-55,7-4-44,4-2-65,1-5-34</inkml:trace>
  <inkml:trace contextRef="#ctx0" brushRef="#br0" timeOffset="131795.609">26508 8672 317,'0'0'75,"0"0"24,0 0-13,0 0-41,0 0-45,0 0 6,-4 0-10,4 0 4,7 0 0,16 0-1,8 0 3,5 0-2,0 0 0,-2 0-63,-6 3-31,-8 3-119</inkml:trace>
  <inkml:trace contextRef="#ctx0" brushRef="#br0" timeOffset="131958.278">26488 8842 379,'0'0'0,"0"0"2,0 0-2,0 0 53,0 0-27,120 12-5,-76-12-21,0 0-6,-2-5-68,0-2-148</inkml:trace>
  <inkml:trace contextRef="#ctx0" brushRef="#br0" timeOffset="132764.0577">27789 8288 78,'0'0'338,"0"0"-185,0 0-55,0 0-44,0 0-54,0 0 0,0 51 0,-9-6 21,-8 4 4,-1 1-4,-7-2-13,-5-2-4,-4-6-4,-5-3 0,-4-5 3,-1-6-2,-2-3 7,3-5-8,1-1-2,0-5-25,8-5 12,6-4-8,7-3 16,4 0-10,8-18 7,3-9 2,6-8-42,0-7 17,14-3 2,10 3-31,1 6 55,-4 9 7,-2 9 11,-2 6 44,-2 7-24,1 5-5,7 0-26,5 23 8,3 11 14,2 7-11,-2 4 4,1-3-5,-2-1-7,-2 1-3,0-1 0,-3-2-9,-2-2-6,-2-5-35,-2-5-12,2-4-62,-3-10-120</inkml:trace>
  <inkml:trace contextRef="#ctx0" brushRef="#br0" timeOffset="133165.1539">28181 8184 469,'0'0'33,"0"0"40,0 0 26,0 0-86,0 0-13,0 0-5,-15 84 5,11-19 4,4 3 13,-2 3-8,1 1 0,-1 0-9,1-4 1,1-3 2,0-10-3,0-2 0,0-6-3,-3-8-3,-3-4-15,-4-10-15,2-4-15,3-6-25,5-6-53,0-7-62</inkml:trace>
  <inkml:trace contextRef="#ctx0" brushRef="#br0" timeOffset="133634.0833">28608 8437 338,'0'0'33,"0"0"-6,0 0 48,0 0-32,0 0-43,0 0 0,-45 104 16,28-53-7,3-1 24,8-4-10,6-4-19,0-7 4,0-5-7,14-5-1,3-7 4,-1-4-1,4-7-3,1-7 0,4 0 0,3-3 15,2-15 8,1-8 2,-5-3 5,-8-3-18,-4-4 7,-11 0-4,-3-5-13,0-2 13,-14 1-15,-6 3 0,-4 6-1,1 6-17,0 7 1,5 8-20,0 9-35,5 3-28,0 0-140</inkml:trace>
  <inkml:trace contextRef="#ctx0" brushRef="#br0" timeOffset="134311.8759">28978 8362 288,'0'0'82,"0"0"-12,0 0 62,0 0-90,0 0-40,0 0-4,-5-6-16,11 13 18,12 8-4,3 4 16,3-1-10,9 1-1,-2-1 5,0 2 4,1-2-10,-7-3 1,-3 1 4,-2-1-2,-7-1-4,-1-1 1,-7-1-2,-4 1-3,-1-2 5,0 3 0,0 3 6,-6 1 3,-9 2-4,-3 2 4,-7-1-5,-3 1 23,-4-1-25,-5 1-2,3-3 7,-1 1-3,5-2-7,7-3 3,6 0-27,5-3-2,8-3-90,4-1-86</inkml:trace>
  <inkml:trace contextRef="#ctx0" brushRef="#br0" timeOffset="134913.4953">29523 8616 392,'0'0'90,"0"0"-65,0 0 61,0 0-64,0 0-22,101-12 20,-61 11-20,1-4 8,1 3-8,-3 1 0,-3 0-2,-6 1-26,-3 0-73,-10 0-37,-3 0-110</inkml:trace>
  <inkml:trace contextRef="#ctx0" brushRef="#br0" timeOffset="135198.7178">29727 8503 164,'0'0'174,"0"0"-111,0 0 12,0 0-20,0 0-46,0 0 2,-32 44-10,25-18 15,1-3-8,1 0 16,2 1-23,3-4 0,-2 1-1,2-1-10,0-2-34,0-4-87,5-3-131</inkml:trace>
  <inkml:trace contextRef="#ctx0" brushRef="#br0" timeOffset="135583.2533">30176 8326 467,'0'0'8,"0"0"64,0 0 11,0 0-53,0 0-30,0 0 10,-15 78-2,-2-25 29,-2 1-27,-1-2 7,1-2-17,1-2 8,5-1-6,2-2-2,2-3 0,2-1-4,1-7-21,3-3-3,0-5-2,3-6-35,0-5-10,0-5-42,0-4-27,0-5-14</inkml:trace>
  <inkml:trace contextRef="#ctx0" brushRef="#br0" timeOffset="136266.0352">30225 8330 319,'0'0'78,"0"0"53,0 0-59,3-86-30,4 67-40,1 5 27,2 1-28,5 1 13,3 4-13,3 2 0,3 6-2,-1 0-1,0 0 0,-2 14-6,-3 7 4,-6 7 4,-9 5-4,-3 5-5,-3 0 5,-23-2-10,-3-4-28,-6-4 34,2-7-32,4-4 40,5-7-4,7-4-8,7-3 12,7-1-4,3-2 12,0 0-8,0 0 0,0 0-34,10-2 2,7 2 11,2 0 17,1 0 2,0 9 2,-2 8 0,-1 1 11,-4 3-4,-1-5 7,-3 0-12,0-1 9,-3-3-2,-6-2-8,0 1 10,0-2-6,-8 0 3,-9-1 17,-4-1-11,-2-3 1,-2-4-14,1 0 4,0 0-10,3 0-17,2-6-13,1-6 23,5-2-45,3-2-53,9 0-99</inkml:trace>
  <inkml:trace contextRef="#ctx0" brushRef="#br0" timeOffset="136723.9381">30744 8018 394,'0'0'8,"0"0"31,0 0 126,0 0-127,0 0-9,0 0-2,21-36-27,-20 54-1,5 23-2,1 16 3,-3 11 27,-4 1-27,0 2 0,0-1 3,-6 3 2,-2-2-6,-1-2 1,-1-6 0,1-8 2,-1-8-1,-4-1-1,5-10 0,3-5 5,0-3-5,3-9 0,3-4-38,0-4 24,0-7-57,0-4-36,12 0-39,4 0-55</inkml:trace>
  <inkml:trace contextRef="#ctx0" brushRef="#br0" timeOffset="137078.1576">31019 8434 275,'0'0'107,"0"0"-19,0 0 38,0 0-73,0 0-39,0 0-14,0 2 0,4 22-15,3 6 15,1 3 0,-7 0-2,-1-1 13,0-4-18,0 1 7,0-4-36,-1-1 17,-2-3-82,1-3-40,-1-5-101</inkml:trace>
  <inkml:trace contextRef="#ctx0" brushRef="#br0" timeOffset="137618.0017">31299 8307 432,'0'0'13,"0"0"60,0 0 1,0 0-10,0 0-58,0 0-6,-3-19-9,13 19 4,5 4 2,5 9 0,1 0 3,3 5 0,2 2 2,4 2 0,3 4-2,1 0 0,-2 1 3,-5-2-4,-7-1 1,-1-3 0,-5-4-4,-5-4 9,-1-2-5,-5-4 0,-2 3 9,3-3-7,-4 4-2,0 1 3,0 1 3,-5 4 4,-15-2-10,-5 1 1,-6 1 3,-5-2 6,-2 0-9,0 0 0,2-2-1,6 1-19,3 0-34,5-2-106,1-3-192</inkml:trace>
  <inkml:trace contextRef="#ctx0" brushRef="#br0" timeOffset="143134.2924">7574 10607 122,'0'0'92,"0"0"-83,0 0-7,0 0 59,0 0-9,11 94-9,-3-60 12,-2 8 9,2 2 3,-2 3-35,0 2-3,1 3-20,-1 1 5,-1-1 23,-1 2-23,-1-4-6,-1 1-4,-2-3 1,0-3-5,0-1 0,0-8 0,0-6-5,0-7-9,3-11-29,4-6-75,5-6-116,-1-7-47</inkml:trace>
  <inkml:trace contextRef="#ctx0" brushRef="#br0" timeOffset="143565.6514">7626 10460 131,'0'0'69,"0"0"-2,0 0 32,0-81-5,8 64-40,7-1-7,6 0-31,1 3-1,3 4 11,1 8-26,5 3 13,1 8-10,-1 18 0,0 8 25,-4 8-23,-5 6 4,-4 4-2,-7-1 0,-5-2-6,-6-3-1,0-4 5,-15-2 4,-14 0-9,-4-6 0,4-4-5,-1-2 3,3-7-18,8-6-33,-4-7-114,-1-3-112</inkml:trace>
  <inkml:trace contextRef="#ctx0" brushRef="#br0" timeOffset="144284.2535">8211 10335 357,'0'0'113,"0"0"-13,0 0-61,0 0-34,0 0-5,0 0 9,36 119 18,-22-45 15,-3 4-38,-2 0 12,-1 2-10,1 2-2,1 2 5,-1-2-7,-1-5 2,-1-8-4,-3-7 3,-4-6-3,0-6 0,0-5 4,0-3-15,-7-6 1,-3-8-6,2-8-2,7-8-34,1-8-58,0-4-109,1-5-89</inkml:trace>
  <inkml:trace contextRef="#ctx0" brushRef="#br0" timeOffset="144901.4213">8617 10538 379,'0'0'57,"0"0"10,0 0 9,0 0-24,0 0-37,0 0-15,0-1 0,6 42-9,8 16 9,-3 3 16,0 0-10,2-1 4,2-8-9,6 0-1,4-7 2,1-7 1,11-5-6,-3-11 3,1-7 0,-1-13 2,0-1 5,-2-4-7,1-19 1,-5-4 6,-3-3-4,-3-5-3,-8 0 5,-2 1 19,-3-4-19,-5 1-2,-4-4-3,2-4 2,-2 0-6,0-2-23,0 6-45,0 7-95,0 8-86</inkml:trace>
  <inkml:trace contextRef="#ctx0" brushRef="#br0" timeOffset="145331.9643">8893 10717 325,'0'0'60,"0"0"-16,0 0 33,0 0-22,0 0-55,0 0-2,0 55 2,0-10 17,0 6 28,0 5-2,0 0-41,0-1 11,0-5-8,-3-5 0,3-4-2,0-7-3,0-2 0,0-5-6,0-3-22,0-3 18,0-3-11,0-6-29,0-6-46,9-6-103,5 0-65</inkml:trace>
  <inkml:trace contextRef="#ctx0" brushRef="#br0" timeOffset="145949.2353">9258 10746 204,'0'0'37,"0"0"2,0 0 33,0 0 23,0 0-76,0 0 1,3-12-20,5 12 5,4 0-5,4 6 17,5 2-13,0 3 6,3 2-7,1-1-3,1 2 0,-4-1 6,1-1-6,-3 1 0,0-1 0,-2 0 3,-1-3 1,-3 0-4,-3-1 0,-1-2 4,-4 2 7,0-1 4,0 3-3,-3 1 18,6 1-30,-6 3 14,-3 2 3,0 1-14,0 3 26,-8 3-24,-8-1-2,-2 5 6,-3 1-9,-7 2 0,-4 4 0,-4-2-9,1 0 2,2-3-4,6-3-14,6-1 3,3-5-55,12-4-20,2-6-56,4-4-108</inkml:trace>
  <inkml:trace contextRef="#ctx0" brushRef="#br0" timeOffset="146356.7103">10139 10889 195,'0'0'132,"0"0"-61,0 0-48,0 0-23,0 0-6,0 0 6,52 1 25,-21 1-17,-4-2-4,-3 1-4,-4 4-29,-7 1-76,-6 1-74</inkml:trace>
  <inkml:trace contextRef="#ctx0" brushRef="#br0" timeOffset="146557.2594">10125 11119 340,'0'0'55,"0"0"-28,0 0 63,0 0-37,100-37-35,-70 23-8,-5 4-8,-5 3-2,-5 3-32,-5 2-48,-5 2-77,-5 0-108</inkml:trace>
  <inkml:trace contextRef="#ctx0" brushRef="#br0" timeOffset="148177.2022">11232 10349 244,'0'0'83,"0"0"-35,0 0 29,0 0-14,0 0-33,0 0-21,0-13-9,-7 13 0,-5 0 6,-3 0 0,-4 4 2,-2 0-8,-2-1 1,1 0 3,0 0-2,1 0-4,4 0-2,4-1 4,3-2 14,-1 1-11,8-1 2,0 0 28,3 0-29,0 0 27,0 0-8,0 0-21,0 0 16,0 0-18,0 0 3,0 0-6,0 9-3,0 9-1,0 13 6,6 9 2,3 5 12,0 7-9,3 3 1,-3 1 3,0 4-7,3 2-1,-6 5 0,0 7 5,-6 3 11,0 2 0,0-2-14,0-1 4,0-1 3,-3-3-9,1-6 0,2 2 0,0 1-2,0 2 2,0 3 0,0-5-2,0-7 3,0-5-1,0-6 0,-7-1 0,-5-5 3,-2-5 6,1-3 11,3-5 19,-1-7-33,6-5 5,0-5-11,3-5 5,-1-1 2,3-3-7,0-1 0,0-2-2,0-2 4,0 2-5,5-3 3,8 2 0,11-2-10,6 0 10,5 0-25,9-8 14,3-5-34,1-2 15,-3-3-4,-5 2-42,-4 0-66,-6-4-129</inkml:trace>
  <inkml:trace contextRef="#ctx0" brushRef="#br0" timeOffset="148682.3244">11798 10462 277,'0'0'101,"0"0"29,0 0-30,0 0-39,0 0-60,0 0 1,0 56 12,0-10-7,0 2 11,0-3-18,0 2 7,0-3-7,0-1 0,0-4-28,0-4-12,1-5-122,13-12-122</inkml:trace>
  <inkml:trace contextRef="#ctx0" brushRef="#br0" timeOffset="149407.3282">13228 10392 149,'0'0'89,"0"0"31,0 0-43,0 0 24,0 0-76,0 0-23,-56 12-2,34 22 5,-4 11 4,7 3 3,-1 1 3,7-7 4,7-4-12,6-5-13,0-4 6,12-3 0,12-7 1,6-6-1,1-5 0,5-5 2,-1-3 7,1 0-9,2-14 2,-7-4 1,-3-3 27,-7-1 2,-6-2 3,-5-2 14,-8-2-30,-2-4 0,-4-4-19,-16 1 11,-5 2-22,-3 6 2,-1 6-27,1 9-18,1 11-59,-3 1-192</inkml:trace>
  <inkml:trace contextRef="#ctx0" brushRef="#br0" timeOffset="150496.5654">11935 11470 318,'0'0'99,"0"0"12,0 0-38,0 0-8,0 0-65,0 0 7,-39 9-14,24 9 1,-2 8 6,0 7 0,2 1 4,3 4-5,6 2 1,-1 0 0,7-3-3,0-2 2,15-6 0,8-4-1,2-4 2,3-7-11,5-8 12,2-6-1,3 0 4,-1-12 1,-1-9-7,-2-8 4,-5-6-1,-4-2 17,-6-5-15,-8 1 8,-5 1 16,-6 2-21,0 2-2,-6 1-3,-15 7 11,-3 3-17,-3 7 5,0 8-8,0 6-24,1 4-61,-3 0-110,-1 11-135</inkml:trace>
  <inkml:trace contextRef="#ctx0" brushRef="#br0" timeOffset="151344.2832">13206 11467 263,'0'0'114,"0"0"-114,0 0 18,0 0 30,0 0 0,0 0-20,27 62-28,-4-53 16,3-3-7,7-3-7,2-3 15,3 0-14,3 0-2,-4-11 12,-3-2-13,-5-1-1,-7 4 1,-8-4 3,-7 0 23,-7 1-25,0-5 11,-12 0-12,-11-2 4,-5 4-4,-5 1 0,-5 6 2,0 4-1,-4 5 0,-2 0-1,0 21 36,2 9-34,4 4 2,7 5 2,9 0-3,9 2 3,12 1-5,1-2 5,0 1 9,16-7-7,7-4-12,5-4 4,10-6 0,1-5 5,5-8-5,6-7 0,7 0-2,6-18-28,1-12-81,-8-8-208</inkml:trace>
  <inkml:trace contextRef="#ctx0" brushRef="#br0" timeOffset="151847.1644">13788 11229 410,'0'0'42,"0"0"-27,0 0 47,0 0-49,0 0-13,0 0-4,3 0 4,8 0 14,3 0-10,-2-3-2,5-7 2,-5-1-1,-2 2-3,-4 5-10,-2 0 10,-4 4-7,0 0 5,0 0-9,0 7-12,0 11 23,0 6 7,0 0-4,-1-2 3,1-1 2,0 1-3,0-6-5,6-4 0,3-1-1,0-5-5,3-6-32,-3 0-106,-2 0-158</inkml:trace>
  <inkml:trace contextRef="#ctx0" brushRef="#br0" timeOffset="152032.0771">13899 11017 400,'0'0'53,"0"0"-46,0 0-7,0 0-46,0 0-249</inkml:trace>
  <inkml:trace contextRef="#ctx0" brushRef="#br0" timeOffset="152549.0982">14178 10962 118,'0'0'123,"0"0"-12,0 0-13,0 0-22,0 0-39,0 0-26,-5 11 3,5 10-6,0 9-7,0 8 18,0 6-10,0 1 25,-3-3-19,2-3-11,-2-1 15,-2-5-16,5 0-1,-2-4 4,-2-4 2,2-2-8,-3-7 0,5-3 1,0-6-11,0-4 0,0-3-32,0 0-50,0 0-28,0-2 60,7-8-82,-6 4-49</inkml:trace>
  <inkml:trace contextRef="#ctx0" brushRef="#br0" timeOffset="154024.5617">14207 11056 14,'0'0'102,"0"0"-1,0 0 9,0 0-42,0 0-3,0 0-44,0-6 4,0 6-25,0 0 0,0 0-3,-3 11 14,-3 8 17,-3 5-7,-2 3-19,0 3 21,0 2-19,1 1-1,4 2-3,5-2 2,1-1-2,0-3 0,0-3-1,0-3-2,0-3 6,0-4-2,4-1-1,-1-3 3,3-2-6,-2-2 3,1-2-3,1-2 3,0 0 2,2-3 1,0 1-3,4-2 3,2 0-3,2 0 0,5 0 1,-1-7 5,5-4-5,-3-5 0,2 1-1,-3-3 4,-2 0-4,1-2 0,-5-2 3,-2 0 16,-6-1-14,-2-3 13,-3 1-4,-2-2-13,0-2 17,-5 1-4,-6-1-12,-3 1 26,-5 2-23,2 0 1,-5 4 2,-1 3 0,2 3-11,-1 6 3,4 2 0,0 2-5,5 6 5,-4 0 0,1 3-8,-1 19 4,1 10 2,9 7 0,-1 0 0,8-1-3,0-3 8,0-10-3,17-2 0,6-4-3,6-5 2,2-5 1,5-4-23,-2-5-1,1 0-20,-4 0-44,-4-5-67,-5-5-175</inkml:trace>
  <inkml:trace contextRef="#ctx0" brushRef="#br0" timeOffset="155180.6654">14698 10307 317,'0'0'72,"0"0"21,0 0 7,0 0-43,0 0-33,0 0-24,-3-14-18,24 11 18,7 0 3,8 2 2,2-4-5,-6 0-2,0 4 1,-5-4-6,-7 4-20,-3 1 24,-5 0-8,-5 0 1,-2 0 10,-2 0-13,-2 0 11,-1 0 1,0 0-1,0 0-2,0 0 4,0 0-3,0 0 1,0 9-3,0 6 5,-4 6 0,-1 6 0,1 11 0,-2 6 3,0 6-3,0 5 3,0 2 3,0 1-9,0 11 3,-1 4 0,-2 9 31,-1 2 19,-1-2-29,-1-3-11,3-6-3,0 1-3,0-3-3,3-2 0,0-1 11,0-2-11,-1-2-1,1 0 0,0-2 3,-1-5-4,1-4 1,1-8 0,0-5 5,2-4-4,2-4 24,1-2-8,0-4-16,0-5 8,0-1-8,0-7 9,0-1-2,0-4-6,0-4 3,-2-1 8,1 0-9,-1-1 7,-1-1-8,0-1-1,-3 1 25,-9-1-15,-7 0-6,-11 0 0,-4 0-5,-5-7-1,-4-2 0,1-1-8,-1-1 7,7 1-30,-1-4-7,8 0-13,7-4-45,4-3-79,12-3-286</inkml:trace>
  <inkml:trace contextRef="#ctx0" brushRef="#br0" timeOffset="157182.1465">15763 10346 170,'0'0'96,"0"0"-23,0 0 40,0 0-9,0 0-72,0 0-12,0-18-15,0 15 0,-6-2 11,-7 0-16,-7 2 0,-2 2-3,-2 1 1,-1 0 1,7 0 1,-4 0 0,-1 0-7,4 1 7,-2 2 0,5-1-1,4-2 3,4 1-2,2 1 0,-1-2 0,4 0 2,-2 0 1,4 0-3,1 0 4,-2 0 2,2 0-1,0 0-5,0 0 3,0 0-3,0 3 0,0 5 0,0 4-4,0 6 12,0 4-8,0 7 4,0 7-1,0 4 27,0 9-28,0-1 5,0 5 5,0 0-5,0 0-5,0 3-2,0 3 0,0-1-2,0 5 2,0 4 0,0 3 0,0 0 3,0-1-3,0-4 0,-1-5 1,1-3-4,0-3 5,0-2-2,0-4 1,-2 0 3,1-3-4,-1-3 0,2-3 0,-1-1-4,-2-5 5,0-1-1,-3-2 4,0-3 0,0-1-4,-2-5 0,4-2 3,0-1 0,1-2-3,0-3 0,1-1-1,1-3 5,-2-1-6,1-3 2,2-1 0,0 0-2,0 2 2,0 0 0,0 2 2,0-2 3,2 1-5,7 1 0,2 0 2,8-1-1,3-3 2,6-4-3,8 0 2,1 0-2,8 0 0,0 0-25,-1-7-28,0-2-2,-7-2-126,-5 1-41</inkml:trace>
  <inkml:trace contextRef="#ctx0" brushRef="#br0" timeOffset="159073.2037">16588 10255 145,'0'0'122,"0"0"-10,0 0-12,0 0-10,0 0-67,0 0-18,0 0-8,0 31 16,0 1 1,-8 9 25,-3 3-35,-4 2 26,-7 3-22,-2-6-4,-4-2 12,1-6-14,-2-4-2,0-2 3,0-5 4,2-5-9,0-2 2,7-6 0,6-8 4,2-3 0,5 0-4,2-13 0,1-11-6,2-10 5,2-8 0,0-7 1,3 0-16,6 2 17,2 5-1,0 9 0,0 10-2,1 8-1,0 9 3,1 5 0,7 1-10,3 16 5,0 20 5,-2 9-3,-2 5 9,-5 1-9,-1-4 3,-1-2 0,-1-1-3,-1-2 3,-3 0-38,2-1-39,-1-4-111,-2-5-102</inkml:trace>
  <inkml:trace contextRef="#ctx0" brushRef="#br0" timeOffset="159684.0072">16345 11372 395,'0'0'68,"0"0"-42,0 0-21,0 0 3,0 78 12,0-33 0,-1 1 19,-6 0-23,-3 6 21,3-3-16,-2 2-16,-3-2 5,3-3-10,-2-4 4,4-1-1,1-5-3,2-4-7,2-5-7,2-6-67,0-7-36,0-10-74,3-4-76</inkml:trace>
  <inkml:trace contextRef="#ctx0" brushRef="#br0" timeOffset="160291.5917">16339 11357 223,'0'0'31,"0"0"21,0 0 45,0-87-34,12 70-10,5 5-31,4 0 12,2 4-21,4 7 0,0 1 2,1 3-10,0 18-2,-5 7 0,-3 1 0,-10 4 1,-7 2 4,-3-2-8,0-1 0,-13-3-1,-5-7-2,1-4 1,-4-4 2,2-7-12,6-1 22,0-6-10,5 0 0,5 0 4,3-4-4,0-5 0,0 0 4,6 4-14,7 2 5,2 3 5,4 0-5,1 0-2,-1 9 6,-3 6 0,-2 0 1,-4 3 0,-5 2 2,-5 1-2,0 2 0,-5 0 1,-14-2-1,1-1 0,-4-6 0,-4-5 4,4-3-2,-2-3-4,3-3-9,0 0-15,-1-9-22,4-11-14,2-4-54,2-1-28</inkml:trace>
  <inkml:trace contextRef="#ctx0" brushRef="#br0" timeOffset="161254.6772">17182 10195 423,'0'0'76,"0"0"20,0 0-38,0 0-44,0 0-6,0 0-8,0-7 0,17 2-9,8 2 9,5-1 0,4 1 0,-4 0 4,-2 0-7,-5 3 3,-10 0 0,-3 0-7,-3 0 7,-6 0 0,1 10-7,-1 7 2,-1 2 3,0 4 2,0 4 0,0 1 4,-3 6-1,0 5-3,3 10 0,-1 7-2,-1 3 2,-1 4 5,-6 5-4,-1 8 7,-4 9 7,-2 2 17,1-1-7,2-5-21,2-6 3,3-4-1,3-3-5,2-5 4,0 2-4,1-2-1,1 2 0,1 2 3,0 1-5,0-2 2,4-5 0,8-9 5,0-5 1,0-8-6,1-6 0,-5-7 8,-2-5-9,-3-6 1,-1-6 0,-2-6 9,0-2-2,0-1 3,0 0 54,-13 0-41,-10 0-13,-7-1-10,-8-1 0,-7 1-6,-2 1 2,-5 0-11,5 0 8,5 0-35,-1 0-2,9 0-30,1-1-44,5-9-247</inkml:trace>
  <inkml:trace contextRef="#ctx0" brushRef="#br0" timeOffset="161746.4423">18003 11106 450,'0'0'110,"0"0"-88,0 0 42,0 0-22,0 0-19,0 0-23,39-26 0,-17 22-2,-3 1 0,2 3-5,-3 0-5,-1 0-89,-11 0-102</inkml:trace>
  <inkml:trace contextRef="#ctx0" brushRef="#br0" timeOffset="161931.3331">17928 11286 181,'0'0'126,"0"0"-125,0 0 57,0 0 39,107-14-57,-65 6-34,-3 2-6,-3 3-33,-4 0-94,-10 2-137</inkml:trace>
  <inkml:trace contextRef="#ctx0" brushRef="#br0" timeOffset="163059.135">19550 10168 279,'0'0'90,"0"0"-20,0 0 31,0 0-69,0 0-15,0 0-17,-25-11 1,12 11-1,2 0 0,-4 0 6,-3 0-9,3 0 5,0 0-2,1 0 0,1 0-1,3 0-4,2 0 5,1 0 0,3 0-3,2 0 5,2 0-2,0 0 0,0 0 1,0 0-4,-1 0 3,1 0 0,0 2-13,0 10 12,0 6 1,0 9 4,0 5-1,6 7 0,-1 9 10,0 9-6,-2 8 22,-3 1-26,0 4 2,0-1 5,0 7-1,0 4 3,0 2 6,-2-1-16,-4-4 16,-4-4-14,-1-2-2,4-1 2,-2-6 0,3-3-5,5-2 1,-4-7 0,4-1 5,-1 0 0,1 0-5,1 1 0,0-6 1,0-3-3,0-5 2,0-5 0,4-1 0,4-4 4,0-2-4,-2 0 7,0-4-1,2 1 7,-2-2-5,4-2 2,-1-2 7,2-2-14,4-5-3,3-2 2,5-3-2,9-5-6,7 0-21,5-3-15,7-15-12,1-6-141,2-5-194</inkml:trace>
  <inkml:trace contextRef="#ctx0" brushRef="#br0" timeOffset="163911.6594">20674 10064 381,'0'0'97,"0"0"-7,0 0-50,0 0-20,0 0-20,0 0 10,-5 57 1,-10-22 11,-9 1-7,-7 0 21,-7 2-34,-6-4-2,-1 2 1,-4-4 5,2-2-6,3-1 1,5-10 6,8-5-13,8-7 6,8-7 0,4 0 0,0-1-11,2-20-7,-1-3 4,5-5-10,1-1 18,1 1 4,1 0 2,2 0 0,0 1 4,0 1-4,5 6 0,7 3 0,1 7-3,2 6 7,7 5-4,4 0 0,2 13-8,2 13 8,-2 6 3,-1 5 2,-1 2 24,-4 3-28,0 2 6,-5 0-7,-1-3 3,-2-1-7,-6-1 2,0 2-51,-5-2-56,-2-3 10,4-7-77</inkml:trace>
  <inkml:trace contextRef="#ctx0" brushRef="#br0" timeOffset="164978.3029">19999 11513 112,'0'0'168,"0"0"-163,0 0 38,0 0 16,0 0-30,0 0 21,57 49-10,-35-46-14,2-3 11,1 0-26,-1 0 1,2 0-2,-1-8-4,-4-2-4,-2-2 4,-2-3-5,-4 0 30,-1-2-21,-8-1 1,-2 1-8,-2 1 5,0-1-4,-15 3-4,-3 0 4,-4 6 10,-5 5-5,-4 3-2,-4 0-7,-1 9 1,0 14-6,2 4 5,0 7 0,7 4-3,0 4 8,8 4-5,5-2 3,7-2 5,7 1-11,0-7 3,7-3 0,15-1 3,7-4-1,13-5-2,4-5 2,8-9 3,4-9-10,2 0-3,1-8-38,-5-13-9,0-3-94,-7-3-76</inkml:trace>
  <inkml:trace contextRef="#ctx0" brushRef="#br0" timeOffset="166267.9763">20521 11232 61,'0'0'231,"0"0"-174,0 0 0,0 0 11,0 0-26,0 0-40,0 0 9,3 0-6,8 0 9,1-6 12,-1-1-24,-2 1 5,-1 1 3,-3 0-8,-2 4 4,0-2-6,-3 3 3,0 0 6,0 0-9,0 0 5,0 0-5,0 0 4,0 0-9,0 1 2,-2 15-4,-4 5 7,1 1 3,-1 1 11,5-4 0,1-2-10,0-2-8,0-4 4,3-1 0,9-2-7,4-2-2,-1-5-23,5-1-53,-4 0-100,0-6-135</inkml:trace>
  <inkml:trace contextRef="#ctx0" brushRef="#br0" timeOffset="166769.2422">20580 11083 461,'0'0'132,"0"0"-75,0 0 4,0 0-31,0 0-29,0 0-1,-7 0-15,7 0-52,0 3-100,0 0-129</inkml:trace>
  <inkml:trace contextRef="#ctx0" brushRef="#br0" timeOffset="167521.5942">20914 11051 233,'0'0'65,"0"0"24,0 0-1,0 0 10,0 0-60,0 0-32,-78-11-2,66 29-4,-1 7-3,-2 10-1,1 3 4,3-1 0,6-1 13,5-3-9,0-4-1,0-5-3,10-3-2,7-6 2,4-4 0,2-4-1,6-7 1,3 0 5,7 0 1,-1-12 7,-1-6-12,-2-3 2,-7-2-3,-3-2 4,-3-3 6,-5 2-9,-4-3 13,-5-1-8,-7-2 0,-1-1-9,0 0 3,0-2 0,-9 4 5,-4 5-5,1 7 0,-2 5 15,-3 8-2,-3 5-7,-2 1-6,-4 1 0,4 19-7,1 4 7,8 7 0,4 3-3,6-5 6,3-1-7,0-5 4,6-4 0,13-4-7,5-3 7,6-4-21,1-5-18,1-3-83,-4 0-129</inkml:trace>
  <inkml:trace contextRef="#ctx0" brushRef="#br0" timeOffset="168713.7163">21467 11272 281,'0'0'74,"0"0"11,0 0 11,0 0-14,0 0-52,0 0-18,-4-13-12,2 16-7,-2 15 4,-4 11 1,-1 7 4,2 6 15,-4 0-12,3 5 5,-2-2 5,4 0-11,-1 2 3,0 0-7,-1 1 3,1-1 13,-3-4-12,0-5-2,4-6 2,0-6-4,0-5-6,3-7-30,1-7-17,2-4 0,0-3-29,0 0 27,0-14-83,8-7-116</inkml:trace>
  <inkml:trace contextRef="#ctx0" brushRef="#br0" timeOffset="169349.2069">21458 11255 80,'0'0'76,"0"0"-20,0 0 33,0 0 17,60-88-48,-42 78-12,3 4-2,1 3-29,-1 3 17,3 0-32,0 13 7,-5 13 5,-4 3-8,-7 1-4,-8 1 0,0-2 2,-5-2 2,-13-3-1,0-3-3,-4-4 5,2-4 0,-1-4-5,1-2 5,6-6-1,2-1 5,8 0-8,2 0 7,2 0-8,0 0-5,0-1 2,5-3 0,8 4 3,2 0-5,3 0 5,0 14 0,-2 4 2,-2 3 0,-1 1 3,-5-2-5,-2-2 0,-5 0-2,-1-3 2,0 3 0,0-2 7,-10-3-2,-4-3-5,-1-4 1,-4-1 3,-1-5-1,-3 0-3,-3 0-27,5 0 23,0-1-50,4-9-5,6-3-82,5-4-31</inkml:trace>
  <inkml:trace contextRef="#ctx0" brushRef="#br0" timeOffset="170643.2738">22070 9935 199,'0'0'108,"0"0"-38,0 0 21,0 0-6,0 0-68,0 0-5,-3-7-12,4 6 4,16 0-4,8-1 0,9-1 6,4-1-5,2-3 5,-3 3-8,-5 1 2,-7 0 0,-7 2 0,-5-1 0,-5 2 0,-4 0-2,-2 0 2,-2 0-1,0 0 0,0 0 1,0 0-8,0 0 10,0 11-2,0 5 8,-5 2 0,-1 5-5,3 4 0,-2 3 1,0 5 7,1 2-6,-3 8 1,-2 2 1,-1 4-1,0 5-3,-4 9-3,2 8 5,0 7 3,1 0 14,3-5 11,-3-4-10,1-2-19,3-1 2,1-7-6,4 0 0,2-6-2,0 0 2,-1-3 0,-1-2 0,-2 0 2,-5 0-4,-2-3 2,2 0 0,-1-3 10,1-8-10,4 0 0,1-3 2,1-2 0,0 0-2,0-2 0,1-3 4,0-1 6,-1-7-10,3 0 7,-2-2 5,1-1-9,-1 1 15,-1 2-18,0-3 0,0 3 8,0-2-6,0-1-2,0 0 5,-3-1-1,0-2-6,-3 2 2,-3-1 0,-6 0 21,-4 1-14,-2-2 5,0-2-10,2-3 1,4-3-3,-1-2 0,-1-2-19,-3 0 1,-6 0-34,-2-8-16,-5-2-20,-4-4-178,-6 1-91</inkml:trace>
  <inkml:trace contextRef="#ctx0" brushRef="#br0" timeOffset="178749.3218">10525 14522 109,'0'0'77,"0"0"-76,0 0 44,0 0 55,96-1-40,-68 1-17,3 0-6,-1 0 4,-2 0 0,-1 1-36,-4 1-5,2 1 3,-1-1-3,-2 1-48,-4 1-76,-4 0-117</inkml:trace>
  <inkml:trace contextRef="#ctx0" brushRef="#br0" timeOffset="179056.524">10770 14476 230,'0'0'139,"0"0"-55,0 0-5,0 0-69,0 0 2,0 0-12,-27 87 6,24-43 2,0 1 26,1 1-27,-2 0 27,0-3-32,1-1 10,-3-2-2,0-4-10,0-1 2,-3-6-6,6 0 3,0-3-25,0-7-35,1-1-44,1-3-29,-4-4 53</inkml:trace>
  <inkml:trace contextRef="#ctx0" brushRef="#br0" timeOffset="179292.9436">10619 15138 336,'0'0'106,"0"0"-49,0 0 20,0 0-58,0 0-7,0 0-8,36 6 13,-15-4-8,-2-1-1,1-1-15,2 0 7,1 0-66,-1 0-74,-1 0-203</inkml:trace>
  <inkml:trace contextRef="#ctx0" brushRef="#br0" timeOffset="190852.9355">11113 15076 66,'0'0'306,"0"0"-232,0 0-47,0 0 39,0 0-37,0 0-16,0 0-13,0 0 0,0 0-1,3 0 1,-3 0 0,8 0-4,3 0 11,6-5-3,5-3-3,6-7 5,4-3 4,-1-5-10,2-4 2,-2-5 1,-1-4-2,-3-3-2,-6 0 0,-3-2-5,-6 1 6,-9 1 0,3-2 4,-6-1-4,0 0 7,0 0-7,0 4 0,0 2 2,-2 3-4,-2 7 2,4 5 0,0 6 16,-3 7-13,3 5 4,-2 3 2,1 0-6,-2 0 6,-2 8-9,-1 19 0,-3 20 4,-2 18 6,3 13-2,2 6 9,3 0-6,-3-4 18,3-4-22,2-3-4,1-2 11,0-2-6,0-6-10,1-1 2,9-3 0,1-1 0,0 1 2,5-6-2,-1-2 38,1-9-38,-2-5 7,0-6-7,-3-12 0,-3-5 1,0-7-1,-5-7 0,2 0 0,1 0 8,0-18-8,9-10 0,-5-10 4,-1-4-7,-2-5 3,-7-1-5,0-2-3,-3-2-13,-16 5 9,-5 4-10,-2 6 4,-6 9 16,-1 9-3,2 5 1,1 6-2,2 7-6,8 1 11,3 0-2,7 0-2,7 0-3,3 0 8,0 3 0,0 0-13,11 1 6,14-4 7,8 0-2,8-5 2,5-17 16,0-2-16,0-4 1,-2 0-5,-9 6-28,-2 7-40,-9 9-39,-9 4-108</inkml:trace>
  <inkml:trace contextRef="#ctx0" brushRef="#br0" timeOffset="192692.9093">13137 14398 181,'0'0'50,"0"0"33,0 0-9,0 0-48,0 0 5,0 0-9,-66-26-20,47 45 4,-1 9 1,-1 8-7,3 6 16,5 4-11,1 6 6,2 1 1,4-3-4,2-1 27,4-7-34,0-3 11,0-7 0,15-4-12,6-5 0,3-5-1,4-3 1,5-8-4,3-5 4,4-2 0,0-5 19,-1-11-18,-2-4 0,-8-3 4,-5-2-5,-3-2 15,-6-3-9,-4-3-4,-5-5 19,-6-1-20,0-3 6,-1-2-7,-13-2 3,-5-1 6,-2 4-9,-4 5 0,-2 5 8,-3 4-1,0 8 7,-1 6-5,-2 7-1,-1 8 8,1 0-15,2 10-1,4 13 0,9 11-4,7 5 0,6 4 2,5 1 2,1-3-2,17-6 4,6-5-2,2-8 0,3-1-1,1-6-5,2-5-26,6-5-43,-2-5-50,0 0-231</inkml:trace>
  <inkml:trace contextRef="#ctx0" brushRef="#br0" timeOffset="193031.4967">13809 14569 395,'0'0'96,"0"0"-74,0 0 14,0 0-17,0 0-14,0 0-3,70 2 4,-42-2 1,-2 0-6,1 0-2,0 0-41,-4 0-104,-6 0-228</inkml:trace>
  <inkml:trace contextRef="#ctx0" brushRef="#br0" timeOffset="193248.9073">13805 14753 208,'0'0'156,"0"0"-150,0 0 9,0 0 40,0 0 20,80 1-38,-44-1-26,-3-6-8,0 0-3,-5 0-20,-3 0-97,-4 2-114</inkml:trace>
  <inkml:trace contextRef="#ctx0" brushRef="#br0" timeOffset="194358.0239">14857 14393 111,'0'0'163,"0"0"-135,0 0-18,0 0 21,0 0 13,-8 90-8,-3-40 27,-3 1-37,0 0 35,1-4-16,1-5-36,1-6 14,3-7-17,-2-5 2,4-5-7,2-3 4,1-4-5,0-5 0,1-4 0,2-3 1,0 0 1,0 0 0,0-12-2,0-10-10,8-8 3,5-7-1,4-2-18,-2-1 25,2-1-11,-4-1 12,0 4-2,-3 2 3,-2 6-3,-2 6 2,1 6 0,-1 6 5,-3 4-4,2 5 6,1 3-1,7 0-6,5 6-3,6 15 3,0 8 3,-2 4 21,-4 3-4,-3 1-6,-5 0 20,-2-2-28,1-2 7,-2-2-13,-1-1 4,2-1 4,-1-3-8,0-2 3,0-6-3,-3-5-1,-2-4-20,1-9-32,-2 0-46,1-3-53,-2-16-124</inkml:trace>
  <inkml:trace contextRef="#ctx0" brushRef="#br0" timeOffset="194727.8943">14656 14395 289,'0'0'130,"0"0"-60,0 0-20,0 0-19,0 0-7,0 0-8,112-4 30,-53 4-30,6 0-15,1 0 15,1-3-16,-3-1 0,-3 1-1,-9 2-1,-10 1-22,-10 0-45,-12 0-61,-6 10-29,-8 2-71</inkml:trace>
  <inkml:trace contextRef="#ctx0" brushRef="#br0" timeOffset="196046.1388">15811 14808 220,'0'0'196,"0"0"-183,0 0 27,0 0 15,0 0-50,0 0 19,-15 41-5,-1-15-9,-1-1 1,0 1-10,0 1-2,-1 0-25,2 2-94,-5-4-88</inkml:trace>
  <inkml:trace contextRef="#ctx0" brushRef="#br0" timeOffset="203948.0638">17512 14175 18,'0'0'267,"0"0"-203,0 0 54,0 0-27,0 0-41,0 0-10,0 0-38,0-29 15,0 29-14,0-1 2,0 1 4,0 0-6,0 0-3,0 0 0,0 0-6,-3 6 2,-3 19-6,0 13 10,0 9 5,0 5-5,1 4 0,5 2 8,0-3-1,0-7-9,0-4 2,6-9 0,5-4-3,4-4 3,-2-4 0,4-2-2,2-3-9,4-5-38,3-4-58,4-3-8,-2-4-124</inkml:trace>
  <inkml:trace contextRef="#ctx0" brushRef="#br0" timeOffset="205625.6749">17673 14712 41,'0'0'41,"0"0"56,0 0-56,0 0 6,0 0 9,0 0-7,63 17 19,-41-26-42,2-6-17,1-5 1,-1-3-7,2-1-3,-3-3 0,-3 2 4,-4-2 2,-2-2-6,-7-3 1,2-2 9,-3-3-7,0-2-3,-1-1 0,-2-4 0,0-1 2,-3 3-2,0 1 0,0 7 17,0 2-17,0 5 18,-5 9 19,1 6-15,-1 6 20,4 4-12,1 2-15,-2 0-15,1 30-13,-4 23 13,0 16-1,0 6 4,0-1 31,2-4-22,0-10 3,-1-4 2,1-7-10,1-7-7,2-7 0,0-8 0,0-6 0,-1-4 0,1-8 0,0-3 0,0-5 7,0-1-7,0 0 0,0-5 7,0-15-14,4-10 7,11-3-22,6-2 16,1 5-40,4 4 30,-4 5 10,-1 7-2,-2 7 1,-7 4 7,1 3 0,3 0-3,-1 2-6,6 11 9,-2 4 0,-1 4-2,-2-2-6,-2 1 8,0 1 0,2-3 3,-2-3 2,3-2-5,-2-2 0,0-6 5,1-4-6,2-1 3,3 0-2,4-6 14,-1-7-7,-4-6-7,-1 1 0,-5-1 2,-4-1-4,-3-2 2,-4-1 0,-1 2-5,-2 5 2,0 3 3,-2 6-1,-7 2 2,-4 4-9,2 1-3,-3 0 11,-1 15-5,2 6 5,-1 5 0,6-1 0,4-1 7,4-4-12,0-4 5,0-3 0,0-3-2,9-4 4,3-1-2,6-5 0,2 0 7,6 0-14,5-13 7,3-2 0,-1-3-6,-5 0-1,-6 3 3,-2 3 1,-6 3 0,-2 5 1,-6 0 2,-3 4 0,0 0 0,0 0 15,1 0-15,5 10 3,-1-2 6,1 3-3,2-1-5,-2 1 2,-1 0 4,-3-1-3,-2 1-4,-2-2 0,-1-3 7,2-3-8,-2-2 1,0-1 0,0 0 9,0 0-1,0 0-6,2 0 3,-2 0 2,0-1 4,0-9-11,3-7 4,5-3-10,1 1 6,5-2 0,2 4 0,1 5-1,2 3-1,0 6 2,0 3 0,-2 0-11,0 5 7,-3 8 4,-1 1 0,-1 2-2,-1-1 2,-1-1 0,2-2 0,0-2-3,1-1 3,3-4-14,1-5-28,-2 0-90,-1 0-44</inkml:trace>
  <inkml:trace contextRef="#ctx0" brushRef="#br0" timeOffset="206367.7728">17358 14341 156,'0'0'80,"0"0"24,0 0 9,0 0-38,0 0-38,0 0-5,0-17-29,15 11 1,9 1-4,6 2 2,9 0 9,8 3-10,3-1 2,3-1 1,1 1-4,-3 1 0,-3 0-49,-8 0-93,-7 0-62</inkml:trace>
  <inkml:trace contextRef="#ctx0" brushRef="#br0" timeOffset="207961.5972">19872 14507 203,'0'0'120,"0"0"-49,0 0 14,0 0-32,0 0-43,0 0-7,23 0 10,-16-4-13,3-3 0,-2-3 3,1 0 2,2-2-8,2 2 3,-4-1-11,0 2 1,-2 4-10,-4 0 6,-1 4 13,-2 1-12,0 0 8,0 0 4,0 0-20,0 6 10,0 9 11,-8 2 11,2 4 10,3-2-20,3-1 10,0-2-6,0-1-3,0-5 5,3-1-7,8 1 0,-2-3 7,1-3-1,5-2-6,-1-2 0,2 0 0,0 0 8,2 0-7,0-2-1,-2-7 5,1 0 3,-4-6-8,-1-2 0,3-5 2,0-5 6,1-5-8,-2-3 0,-1-1 6,-4-3-2,-3-3-4,-1-3 0,0-3 0,-3-1 6,0 0 5,-2 8 16,0 4 9,0 7-28,0 7 13,0 8 5,0 9-20,0 4 37,0 2-32,1 3-11,4 31 0,1 20-6,0 14 6,1 5 11,-3-3-8,-1-13 28,2-8-16,-1-8-15,3-7 7,-1-4 1,2-5-12,1-4 4,2-3 0,5-7-11,3-7 3,4-4-41,2-1-17,-2-17-133,-4-5-141</inkml:trace>
  <inkml:trace contextRef="#ctx0" brushRef="#br0" timeOffset="208281.1714">20102 14325 250,'0'0'137,"0"0"-117,0 0 82,0 0-29,0 0-61,0 0-7,20 0 6,9 0-4,11-7 19,7-5-24,2-2 16,-4 1-17,-4-1 1,-6 3-2,-7 4-50,-7 1-58,-5 3-107</inkml:trace>
  <inkml:trace contextRef="#ctx0" brushRef="#br0" timeOffset="208512.6273">19940 14063 437,'0'0'62,"0"0"-13,0 0 25,0 0-59,0 0-15,0 0-1,-3-6-133,3 20-126</inkml:trace>
  <inkml:trace contextRef="#ctx0" brushRef="#br0" timeOffset="211003.9986">21818 14384 123,'0'0'106,"0"0"12,0 0-33,0 0-52,0 0-29,0 0 13,4 22-16,2-1 37,0 2-10,0 2 8,0-3-33,1-1 0,-1-1-2,5-2 5,1-5-7,0-3 1,1 0 0,5-6 2,-1-2-1,5-2-1,-1 0 0,1 0-2,-4-5 1,0-4-5,-1-3-7,0-3 10,-2-3-17,2-1 2,-4-1 2,0 3-7,-7 4 19,-1 2-6,-5 2 10,0 2-5,0 1 5,0 1 0,0 2-1,0 3 10,0 0-7,0 0-2,0 6-6,0 11 0,0 5 8,11 3-2,3-3 10,1-1-8,3-1 2,-3-4-4,0-2 2,-1-5 5,2-2-3,0-3-2,7-3 2,3-1 0,4 0-1,-1-3-3,-4-11 2,-5-1 9,-4-4-9,-3-4 4,-4-1-5,-3-3 6,-4 0-7,-2 1 0,0 0 0,-2 3-1,-4 2 3,-1 2-2,2 6 0,2 5 1,0 2-1,2 3 0,1 2 0,0 1-3,0-2 3,9-2-1,13 2-3,5-1-5,3 3 9,0 0-1,-4 0 1,1 0-2,-3 0 4,0 0-2,-3 3 0,-7 5-3,-4-2 3,-3-2-4,-1 1 4,-3-1-4,0 1 4,-3 2 0,0-1 0,0 2-7,0 2 6,0 1-4,-6 2 5,-3 4 4,1 2-3,-1 1-1,1 6 9,0-2-2,1 0 2,6-2 0,1-4-7,0-2 5,0-4-6,0-2-1,13 0 2,2-6 5,6-3-7,1-1 0,-1 0 1,2-5 13,-6-8-13,-3 0 1,-5-2 11,-3-3-8,-6-3-2,0-5-3,0 0 0,-12 1 5,-2 0-5,0 4 0,-2 2 0,2 2 5,0 6-6,1 0 1,5 2 0,2 4-2,3 2 5,2 0-3,1 3 0,0 0-6,0 0 2,6 0-8,12 0 12,3 0-2,4 0 2,2 0 0,3 0 0,2 0 5,4 0-8,4 0 3,-4-1 0,-6-1 2,-7 2-2,-9 0 0,-6 0-1,-5 0 1,0 0-1,0 0-3,-3 9 2,0 5 2,0 2 3,0 3 14,-4 0-13,-2 2 6,4 1-5,0 0 0,2-3 1,0-2-5,0-2-1,0-1 0,13-3 2,4-1 1,6-4-3,5-2 0,-2-4 1,0 0-1,0 0 0,-6-10-2,-1-5-4,-3-1-6,-7-2 7,-2 0 2,-1 2-2,-4 1 5,-2 1 0,0 5 1,0 3 13,0 3-8,0 3 12,0 0-2,0 0-14,0 0-4,0 6-10,-2 9 12,0 3 0,2-3 2,0 1-2,4-3 0,14-1 0,4-3-2,9-3 2,5-4 0,2-2 0,2 0-3,-3-3-8,-4-11 3,-3-4 7,-4-5-4,-3-4 10,-5-6-5,-3-1 4,-5-6 5,-4-2-9,-4 0 15,-2-6-10,0 0 29,-11 1-13,-2 5-4,1 6 29,3 10-31,0 8 6,5 6-10,2 6-8,1 6 9,-1 4-12,-1 34-24,-3 21 18,1 18-1,2 2 7,3 0 0,0-8 1,2-10-5,13-4 6,6-8-2,3-7 0,-2-7-41,4-9-3,-3-3-16,1-12-96,-3-11-141</inkml:trace>
  <inkml:trace contextRef="#ctx0" brushRef="#br0" timeOffset="211820.8279">24220 14351 224,'0'0'119,"0"0"-46,0 0 36,0 0-61,0 0-28,-102-24 11,73 24-27,-1 0 3,-2 12 4,4 6-7,0 3-5,5 6 1,4 2 0,3-2 1,8 0 0,5-4-1,3-4 0,0-1 6,8-1-6,11-7 0,8-2 0,4-7 10,5-1-8,1-1 0,1-17 8,-3-4-5,-5-3-6,-7-4 1,-4-1 0,-4-3 7,-2-5-7,-2-4 3,-1-1 10,-4-6-9,-2-3 10,1-4 6,-5 4-19,0 7 31,0 10 11,0 12-6,0 11 31,0 8-49,0 2 19,0 2-38,0 15-35,0 23 22,0 19 8,0 11 5,5-1 0,6-3 6,3-10-12,5-9 3,5-3-36,5-4 21,3-6-34,10-8 1,4-11-5,3-10-101,-2-3-184</inkml:trace>
  <inkml:trace contextRef="#ctx0" brushRef="#br0" timeOffset="213101.8504">25573 13867 181,'0'0'111,"0"0"-19,0 0 35,0 0-43,0 0-80,0 0-4,-6 51 4,2 0 13,0 9 13,3 2-27,1-4 14,0-5-17,0-8 12,0-7-7,0-3-5,0-6 1,0-3 0,0-5 2,-3-6-3,0-3 0,1-1 5,2-7-9,-1-2 4,1-2 0,0 0 1,0 0 1,0 0-2,0-2 0,0-13-6,4-6 1,7-3 2,5 0 3,1-2-5,1 1 9,1 4-4,-1 1 0,0 8-2,-5 6-2,1 6 4,4 0 0,1 7-12,2 14 6,1 4 6,-1-1 0,-1 0 2,-3 0-4,-4-2 2,-5 1 0,-6 0 0,-2-2 0,-6-2 0,-15 0 0,-10-4 8,-8-4-9,0-1 1,-1-4-2,4-6-11,5 0 6,2 0 7,9 0 0,6-8-3,7 0 3,5 5 2,2 1 0,0-1 21,0 1-22,10-1-1,13 1 0,10 1 0,5 1-3,7 0 3,4 0 0,1-2 2,5-1-2,5-2 0,2-3-2,6-1 8,-2-2-9,-7 2 3,-11-3 0,-14 0-1,-10-1 7,-11-4-6,-3 0 0,-5-4 0,-5-1-6,0-3 6,-5 2 0,-9 5 11,0 4-10,-1 7 25,6 5 0,0 2-11,-4 0 0,-1 12-15,-2 10 0,6 6-5,4-3 5,6 1 0,0-2 0,15-3 1,9 0-1,4-4 0,5-5-12,4-3 2,6-6-40,4-3-4,-1 0-57,-6-6-257</inkml:trace>
  <inkml:trace contextRef="#ctx0" brushRef="#br0" timeOffset="213952.7442">26756 14240 219,'0'0'80,"0"0"18,0 0 21,0 0-40,0 0-46,0 0-18,-41-17 9,28 17-21,-2 0-3,-4 12 0,-2 9-3,-1 5 3,-1 2 0,3-2 0,6-2 20,4-3-15,10-4-1,0-1-4,0-3-3,11 1 3,15-3 1,10-5 0,7-6 19,5 0-20,1-3-1,2-9-29,-8 1-116,-8 2-147</inkml:trace>
  <inkml:trace contextRef="#ctx0" brushRef="#br0" timeOffset="215404.3322">27312 14233 142,'0'0'40,"0"0"16,0 0 39,0 0-7,0 0-42,0 0-12,-74-46-6,61 46-25,-5 10 9,-6 15-12,-3 4 1,0 5 1,3-3-2,6-4 9,3-3 2,9-1-11,5-4 0,1-1-5,0-2 2,12-4-1,7-3 8,8-6-4,6-3 17,7 0-16,1-8 9,-3-7-10,-7 2 1,-8-1-8,-7 1 6,-7-3 1,-4-2-10,-5-1 3,0-4 3,0 1-2,-5 1-2,-2 5 4,1 6 7,1 1-3,2 6 2,3 0 10,0 0-12,0 3 0,0-1-6,2-3 1,14 0-31,11-3 28,3 5 7,0 2-9,1 0 6,-3 5 4,-2 8 0,-5 5-7,-3 3 7,-6 0 0,-5 2 7,-4-2-3,-2 0-4,-1-3 0,0 0 3,0-1 10,0-1-8,-3-6 9,-1 0-5,1-6-4,2-1-5,1-1 0,0-2 1,0 0 15,0 0-6,0-14-2,13-7-8,5-6-18,4 0 11,2-2-9,-3 5-27,-1 5 43,-4 5-10,-6 7 8,-1 4-3,-4 3-1,1 0 5,0 4-12,0 13 13,0 3 12,-2 3-12,-2 1 2,-1 2 20,-1-3-20,0-2 10,0-4 18,0-6-27,0-1 13,0-6-8,0-4-4,0 0 12,0 0-13,0 0 15,0-14-10,10-8-8,3-8-10,6-2-22,-1 2-22,4 1 21,-1 5-27,-4 8 41,-3 5 10,-5 7 9,-1 4-7,-5 0 7,3 0-2,0 4-5,3 10 5,2 2 2,0 1 0,1 1 2,1-3 9,1 0-10,7-3 4,4-5 19,3 1 0,0-5-8,0-1-16,-4-2 2,-4 0 6,-1 0-7,-3 0 1,-4-8 8,-4-4-1,-2-4-11,-4-4 2,-2-2 0,0-1 2,0-3-2,-6-1 1,-6 6 21,5 2 0,1 8 8,1 6-11,2 4 3,-2 1-1,5 7-21,-5 16 0,0 10-6,2 2 14,2-2-8,1-3 0,1-1 4,20-5 1,3-1-5,6-3 4,0-5-4,1-7-8,2-7-53,1-1-72,-1-6-199</inkml:trace>
  <inkml:trace contextRef="#ctx0" brushRef="#br0" timeOffset="216403.5014">29170 13894 260,'0'0'167,"0"0"-99,0 0 67,0 0-78,0 0-17,0 0-19,-6-4-14,6 4-4,0-1-3,0 1-6,3 0 3,16 0 4,11 0-1,9 0 0,10 0 11,7 0-9,8 0-1,3 0 0,-2-6 1,-4-1 3,-9 2-5,-6 1 0,-5 4-1,-8 0-5,-7 0 6,-10 0 0,-10 0-2,-3 0 4,-3 0-2,0 0 0,0 0-16,0 0 11,0 2-1,-11 13 6,-9 5 6,-10 7 0,-6 1-6,-6 6 0,-3 5 8,-5 2-8,-1-1 0,-9 1 3,-3-4-2,4 0-1,2-3 0,13-2-2,8-4-4,8-4 6,5-3 0,4-3 4,5-1-6,4-5 4,4-3-2,4-5 0,2-2-1,0 0-6,0-1 7,2 2 0,15 0 7,6 2-1,10-1 4,5 1 9,9-3-17,8-1 16,8-1-18,5 0 2,4 0-4,-5 0 2,-3 0 0,-6 0 0,-11 0-26,-11 1 15,-11 2-28,-12-1-5,-7-1-12,-6-1-93,0 0-30</inkml:trace>
  <inkml:trace contextRef="#ctx0" brushRef="#br0" timeOffset="216666.5394">30340 14449 726,'0'0'53,"0"0"23,0 0-23,0 0-34,0 0-19,0 0-8,-2 5-49,2-5-71,-4-10-390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44:12.6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11723 1193 201,'0'0'21,"0"0"-17,0 0-4,0 0 50,0 0-15,0 0 13,0 0-18,-22-32 9,16 31 1,-3-2-13,0 1-27,-3 2-2,-3-2 2,0 2 1,-3 0 4,-1 0-5,-2 0 6,-1 0-5,-2 5 6,1 1-7,-2 1 0,-2 4-4,2 3 9,0 2-10,2 5 10,1 6-4,1 10 3,3 6-3,0 8-1,3 4 29,3-2-15,5-1-1,7-9-9,0-5 4,3-6-16,16-5 3,9-8 5,7-5 0,7-7 6,7-7 1,0 0-2,2 0-5,-6-10-28,-1-5-41,-8-2-40,-8 2-83</inkml:trace>
  <inkml:trace contextRef="#ctx0" brushRef="#br0" timeOffset="817.7885">12081 1251 36,'0'0'69,"0"0"-46,0 0-15,0 0 48,0 0-37,0 0-18,-71-9-1,48 22 11,2 3 4,-3 7 43,1 6-40,-4 12-12,0 9 16,2 1-1,4 1 13,6-3-15,12-7-12,3-6-4,0-4-3,18-5-2,7-5-1,1-4-1,9-4 4,-1-8 6,4-5 4,-1-1 24,1-5 0,-4-16 3,6-7-12,-4-3-20,-6-1 2,-7-3 5,-9 1-6,-11 0 14,-3-3-17,0 3 4,-12 2-7,-7 3-5,-5 4 5,3 5-29,0 5-6,3 4-28,3 9-33,-1 2-118</inkml:trace>
  <inkml:trace contextRef="#ctx0" brushRef="#br0" timeOffset="1319.0529">12436 1203 199,'0'0'159,"0"0"-108,0 0 35,0 0 4,0 0-53,0 0-29,0-4-8,0 19-23,0 17 23,-10 19 1,3 3 8,-1 0 1,2-3-5,3-8-3,3-2 0,0-5 4,0-4-11,0-5 5,0-4-36,0-5-38,0-5-16,1-7-27,-1-6-16,3 0-45</inkml:trace>
  <inkml:trace contextRef="#ctx0" brushRef="#br0" timeOffset="1711.995">12439 1333 189,'0'0'60,"0"0"18,0 0 11,0-80-23,0 77 7,0 3-49,0 0-21,0 0-3,5 18-34,10 11 34,3 5 35,1 4-25,-1 1-6,3 0 2,-2-1-7,-1-4 1,-2-2 0,-2-4 6,-1-2-6,-4-3 2,0-5 4,-4-8-5,2-2-2,-4-7 1,-3-1 0,2 0 1,2-3 30,4-15 36,1-12-29,1-6-36,-4-3 0,0-2-2,-4-1 0,-1 0 5,1 1-5,-2 1 0,0 5-2,0 5-24,0 8-16,0 6-34,3 7-74,1 9-29,-4 0-88</inkml:trace>
  <inkml:trace contextRef="#ctx0" brushRef="#br0" timeOffset="2166.4624">12851 1205 298,'0'0'155,"0"0"-82,0 0-63,0 0 12,0 0-22,0 0 0,61-19 1,-21 15 3,4-2-1,-1 0 6,3 0-9,-4 2 0,0-1 4,-6 5-4,-5 0-45,-7 0-30,-8 0-38,-8 5-29,-8 5-62</inkml:trace>
  <inkml:trace contextRef="#ctx0" brushRef="#br0" timeOffset="2428.6679">13127 1191 230,'0'0'107,"0"0"-69,0 0-31,0 0-5,0 0 35,0 0-15,-6 90 30,6-58-32,0 1 6,0 2-19,3-1-3,2 0-4,-1-3 0,2-2 0,-5-5-1,-1-3-26,0 0-17,0-3-6,0-2-38,0-3-74</inkml:trace>
  <inkml:trace contextRef="#ctx0" brushRef="#br0" timeOffset="2829.7439">13606 1238 179,'0'0'145,"0"0"-123,0 0-5,0 0 3,0 0 66,0 93-34,0-52-29,-2-3-2,1-4 8,1-1-24,0-1 2,0-2-7,0-3 3,0-3-6,0-5-6,1-5-44,4-5-24,1-6-40,-1-3-47</inkml:trace>
  <inkml:trace contextRef="#ctx0" brushRef="#br0" timeOffset="3331.1247">13637 1176 185,'0'0'0,"24"-93"-10,-6 52 10,0 8 23,-6 12 37,-3 6 0,-2 8 4,1 2-30,1 5-9,4 0-25,4 16 5,0 16 52,-1 6-16,-3 4-29,-10 4 1,-3 3-3,0-5-12,-9 1 5,-4-10-3,-3-4 8,-1-8-2,3-7-5,-1-6 3,5-7 3,0-3-7,4 0 0,3 0-2,1 0 2,2 0 4,0-1 13,0 1-4,0 0-13,0 0-11,6 1 0,13 10 11,4 4 2,-1 0 3,5 2-1,-2 1-2,-1 0 3,-4 1-5,-2-1 0,-8 0-6,-1-1 0,-5-2-16,-1-1-13,-3-3-18,2-3-82,-2-6-36</inkml:trace>
  <inkml:trace contextRef="#ctx0" brushRef="#br0" timeOffset="4078.891">14358 1184 69,'0'0'117,"0"0"-47,0 0 5,0 0-2,0 0-21,-21-82-19,12 73 6,0 6-1,0 2-2,-3 1-36,-4 0-1,-6 19-4,-4 15 5,-1 12-7,5 7 3,3 0 1,5-1 2,7-7 0,5-5-2,2-7 2,3-5-8,18-4 3,6-6 3,4-6 0,4-6 2,5-6 1,3 0-1,0-19 1,0-10 1,-5-5 0,-7-3-1,-10 0 6,-11-1-6,-10 2 6,0 1-6,-13 3 12,-9 4-9,-7 7 3,1 3-6,-2 6-25,0 6-40,5 4-114,3 1-140</inkml:trace>
  <inkml:trace contextRef="#ctx0" brushRef="#br0" timeOffset="4753.9566">14922 1036 243,'0'0'90,"0"0"-38,0 0 22,0 0 13,0 0 3,0 0-69,-9-20-9,8 20-12,-7 14-12,-1 16 12,-4 12 1,-1 5-1,1 1 2,2-1 5,2-5-7,2-2 0,4-6 0,2-6 2,1-2-2,0-2 0,4-3-7,14-3 4,6-3 3,4-4-3,5-7 7,6-4 7,3 0-9,2 0 3,-3-8-5,-7 3-37,-6 2-29,-9 1-53,-5 2-68,-7 0-53</inkml:trace>
  <inkml:trace contextRef="#ctx0" brushRef="#br0" timeOffset="5201.9306">15459 1062 279,'0'0'23,"0"0"14,0 0 12,0 0 61,0 0-43,0 0-64,-12-2-3,8 29-8,-4 11 8,2 5 15,0 1-7,0 0 22,1-2-23,1-1-4,3-8 16,1-3-16,0-4-3,0-7 0,5-1-1,5-5 0,2-2 1,4-5 0,4-6 27,6 0-24,7 0 21,5-4-24,-1-9-1,-3 5-8,-6 0-30,-5 0-43,-2 4-11,-5 0-132</inkml:trace>
  <inkml:trace contextRef="#ctx0" brushRef="#br0" timeOffset="5606.6198">16077 1009 187,'0'0'137,"0"0"-51,0 0 40,0 0-24,0 0-96,0 0-6,-3 38-1,-5 1 1,-2 3 32,2-3-21,5-1-5,2-4-5,1 0 2,0-3-5,0-2 2,0-4 0,4-2-4,-1-7 1,2-3-12,1-5-19,0-5-52,1-3-39,4 0-50,-1-11-77</inkml:trace>
  <inkml:trace contextRef="#ctx0" brushRef="#br0" timeOffset="5891.8043">16175 868 34,'0'0'221,"0"0"-168,0 0-52,0 0 18,0 0 23,96-36-34,-71 36-4,0 0 3,-2 0-5,-5 1-3,-2 9 1,-2 2-13,-4 5-13,-3 1-13,-4 8-10,-3-6-25,0 3-33</inkml:trace>
  <inkml:trace contextRef="#ctx0" brushRef="#br0" timeOffset="6107.9045">16090 1163 256,'0'0'52,"0"0"-36,0 0 3,0 0 22,0 0 17,97-10-44,-67 9-8,-4 1-3,-4 0-2,-3 0-2,-5 8-14,-3 5-70,-5 3-23,-6 4-83</inkml:trace>
  <inkml:trace contextRef="#ctx0" brushRef="#br0" timeOffset="6324.0752">16145 1399 243,'0'0'38,"0"0"-25,0 0 12,0 0 21,0 0 44,0 0-32,81 3-33,-53-3-3,0 0-17,-1-3-4,3-2 9,-4 2-10,-1-1-29,-3 2-33,-2-2-80,-8-1-77</inkml:trace>
  <inkml:trace contextRef="#ctx0" brushRef="#br0" timeOffset="6792.372">16887 896 410,'0'0'53,"0"0"-40,0 0 39,0 0 36,0 0-61,0 0-27,-9 8-12,4 29-3,-1 10 15,-2 4 23,2-4-14,3-4 1,1-5-5,2 0-6,0-4 1,6 1-73,7-2 73,-1-4-33,-2-5-61,-3-6-3,-4-11-130</inkml:trace>
  <inkml:trace contextRef="#ctx0" brushRef="#br0" timeOffset="7162.2247">16724 887 529,'0'0'0,"6"-80"-30,17 49 25,6 7 0,3 9 5,2 9 2,3 6-2,2 0 0,0 18-5,0 13 10,-2 10 23,2 9-8,-5 4-10,-1 1 1,-8 2 2,-4-3 7,-8-2-9,-8-4-9,-5-3 6,0-3-5,-13-4 10,-11-5 15,-10-3-8,-5-4 2,-3-5 0,-1-3-21,2-6 2,1-6 0,3-6-3,0 0-11,2 0-59,6-15-63,0-1-52</inkml:trace>
  <inkml:trace contextRef="#ctx0" brushRef="#br0" timeOffset="8168.4332">18919 783 181,'0'0'51,"0"0"22,0 0 1,0 0-47,0 0-6,-85-4-11,62 19 15,1 10 7,0 10-30,1 8 13,0 12-13,0 3 7,6-2 17,0-5-21,8-5-5,7-7 0,0-2 1,0-5-10,13-4 9,7-2 0,6-8-1,6-4-4,2-9 5,4-5 5,0 0 24,2-13 6,1-13-16,-1-5-9,-6-4 17,-7 1-25,-10-5 9,-4-2-2,-6-1-7,-7 0 12,0-2-13,-6-1-1,-16 0 0,-3 4-26,-5 7-10,2 11-9,-1 11-65,4 8-44,4 4-159</inkml:trace>
  <inkml:trace contextRef="#ctx0" brushRef="#br0" timeOffset="8600.7914">19320 758 360,'0'0'74,"0"0"-35,0 0-36,0 0-3,0 0-1,0 0 1,-16 116 37,10-67-9,0 4-1,3-5-9,2-3-16,1-3 0,0-4-2,0-3 0,0-5 5,8-2-5,-2-7-6,0-1-24,-1-6-39,-1-7 0,2-3-33,1-4-17,0 0-38</inkml:trace>
  <inkml:trace contextRef="#ctx0" brushRef="#br0" timeOffset="8960.9392">19307 789 268,'0'0'28,"0"0"-10,0-83 14,10 62-6,5 6 29,2 3-45,2 5-10,-2 2 17,2 4-3,-2 1-6,2 0-3,3 13 5,-1 8-2,0 6 24,-2 4-28,-2 0 16,-6 2-20,-2 2 0,-7-7 0,-2-2 1,0-2-4,-11-4 6,-12 2-3,-9-1 9,-2-1 0,-2-1-18,5-5 4,2-2-70,7-4 3,7-4-73,5-4-123</inkml:trace>
  <inkml:trace contextRef="#ctx0" brushRef="#br0" timeOffset="9373.5409">19648 770 256,'0'0'128,"0"0"-34,0 0-5,0 0-33,0 0-50,0 0-6,-4 13-21,4 19 14,0 10 7,0 6 15,-2 0-9,2 4 2,-3-7 5,2-2-7,-2-4 1,0-7-7,2 0 0,1-5-3,0-5 3,0-2-28,0-9-17,0-6-102,8-5-11,4 0-100</inkml:trace>
  <inkml:trace contextRef="#ctx0" brushRef="#br0" timeOffset="9615.2395">19669 837 376,'0'0'32,"0"0"-11,0 0 12,0 0 10,48-85-26,-20 70-13,5 1-8,2 2 4,-2 3 0,-5 2-2,-4 3 2,-5 4-2,-4 0 0,0 2-49,-3 10-19,-2 4-56,-6 3-42</inkml:trace>
  <inkml:trace contextRef="#ctx0" brushRef="#br0" timeOffset="9853.56">19661 1002 78,'0'0'61,"0"0"-15,0 0-30,0 0-12,0 0 15,0 0 84,39 13-20,-17-8-54,3-2 12,3-2-35,1 2-3,0 0-3,-2 4-44,-5 4-58,-8 4-69</inkml:trace>
  <inkml:trace contextRef="#ctx0" brushRef="#br0" timeOffset="10069.7505">19661 1253 228,'0'0'36,"0"0"-36,0 0-4,0 0 4,0 0 10,0 0 75,75 13-53,-37-13 5,-1 0-35,2-7 8,-5 4-10,-4 2 9,-6 1-9,-3 0 0,-2 0-73,-5 0-31,-4 0-109</inkml:trace>
  <inkml:trace contextRef="#ctx0" brushRef="#br0" timeOffset="10594.3664">20321 738 391,'0'0'65,"0"0"-65,0 0-2,0 0 2,-4 89 18,-8-38 10,4 0-8,1-1 8,4-6-16,0-2-5,1-3-6,1-3-1,1-3 9,0-4-9,0-3 0,0-6-14,0-3-40,0-6-26,4-11-35,5 0-69</inkml:trace>
  <inkml:trace contextRef="#ctx0" brushRef="#br0" timeOffset="11111.2494">20299 719 34,'0'0'60,"0"0"37,0 0-17,0 0-7,0 0-23,0 0-28,88-74 8,-63 74-6,0 0-18,1 13 9,-2 6-13,-3 2 10,-6 2-12,-5 3-9,-7 3-6,-3 1 12,-6 1 3,-16 1 0,-8-2 0,0 0-20,0-9 18,7-5-5,7-8 5,3-5 2,7 0 0,6-3 14,0 0-14,0 0 4,0 0-4,0 0 7,0 2-16,8 5-2,9 2 11,7 2 10,4 3-5,2-3 3,0 5-2,1-1-1,-1 3-8,-4-1 3,-1 2-11,-2-1-26,-7 2-75,-1-2-16,-3-5-33</inkml:trace>
  <inkml:trace contextRef="#ctx0" brushRef="#br0" timeOffset="11778.0265">20915 758 94,'0'0'175,"0"0"-121,0 0 44,0 0 6,0 0-11,0 0-52,0-23-41,0 33-3,-4 18-7,-5 11 10,-2 7 0,-1 6 4,-1-1-1,-1-3-3,1-5 3,0-4-2,1-7 1,-2-6-2,7-5 0,1-9-1,3-5-8,1-2 4,2-5-12,0 0 17,0 0-34,0-19 34,6-10-18,8-6-5,2-8 22,3-10-30,3-6 2,4-4 26,1 0-22,3 7 25,-5 9-2,-3 7 4,-5 7 1,-5 5 26,-2 8 7,-4 7 14,-1 6-28,-5 4-5,3 3-14,2 0-3,3 23-12,3 11 12,-1 11 10,1 5 17,-7 1-20,-1 2-3,-1 0-4,-2-2 14,0-2-13,0-5 3,0-8-3,0-4 6,0-8-5,-3-2-2,-5-4 0,1-5-6,1-3-2,0-2-17,-2-5-50,-3-3-58,-2 0-149</inkml:trace>
  <inkml:trace contextRef="#ctx0" brushRef="#br0" timeOffset="11978.5265">20888 929 487,'0'0'0,"0"0"-59,0 0 45,0 0 14,87-19 0,-60 19 0,-5 0-4,-4 0 0,-3 0-91,-2 6-88</inkml:trace>
  <inkml:trace contextRef="#ctx0" brushRef="#br0" timeOffset="12528.4034">21369 703 287,'0'0'83,"0"0"-53,0 0 6,0 0-18,0 0-17,0 0-1,40-3 0,-9 3 21,7 0-1,3 0 6,0-4-12,-2-1-5,-4 1 6,-5-1-15,-3 2-58,-8 2-47,-7 1-86</inkml:trace>
  <inkml:trace contextRef="#ctx0" brushRef="#br0" timeOffset="12802.1154">21594 655 76,'0'0'111,"0"0"-104,0 0 6,0 0-3,0 0 71,-22 110-11,17-73-25,1 3 4,1-1-20,0 0 6,1 0-21,1-1-13,1-4 12,0 0-12,0-4-1,0-3 4,4-5-4,4-3-24,-2-9-42,4-1-32,0-3-18,5-3-14</inkml:trace>
  <inkml:trace contextRef="#ctx0" brushRef="#br0" timeOffset="13156.8141">22053 690 311,'0'0'143,"0"0"-130,0 0-2,0 0-11,0 0-6,0 0 6,32 0 13,-10 3-5,5 0 10,0-1-16,2-2-1,-1 0-2,-1 0-3,-4 0-24,-3 0-25,-8 0-75,-8 0-100</inkml:trace>
  <inkml:trace contextRef="#ctx0" brushRef="#br0" timeOffset="13390.3617">22190 691 114,'0'0'140,"0"0"-88,0 0-25,0 0-22,0 0 2,0 0 26,-22 90 13,18-55-8,1 3-26,3 1-1,0 2-5,0 1-1,-3-3 13,2-3-10,1-4-5,0-7-1,-2-1-2,-1-3-11,0-4-76,-5-3-46,1-5-51</inkml:trace>
  <inkml:trace contextRef="#ctx0" brushRef="#br0" timeOffset="13572.8942">22025 1199 198,'0'0'140,"0"0"-82,0 0-7,0 0 9,0 0-54,0 0 1,24-3-7,-3 3 0,0 0 2,6 0 3,3 0-5,4 0-20,0-2-54,-1 1-61,-6-3-100</inkml:trace>
  <inkml:trace contextRef="#ctx0" brushRef="#br0" timeOffset="14281.9546">22765 756 94,'0'0'97,"0"0"-52,0 0 28,0 0-1,0 0-26,0 0-44,-73-19-1,57 35 6,-1 8-3,-1 10-6,2 5 2,0 10 0,3 1 4,6-1-4,7 0 0,0-10-1,0-6-2,13-5 3,8-7 10,2-3-1,7-7 12,6-6 3,4-5 50,2 0-47,-2-11-22,-3-12 17,-6-1-10,-7-6-12,-4-4 31,-6-4-15,-6-7-11,-4-5 1,-4 0-4,0 3-4,-7 4-7,-14 10-23,0 9 18,-1 6-33,-1 7-60,4 9-46,4 2-106</inkml:trace>
  <inkml:trace contextRef="#ctx0" brushRef="#br0" timeOffset="14734.4484">23164 672 69,'0'0'97,"0"0"-37,0 0-1,0 0 6,0 0-65,0 0 16,0 42-16,0-3 84,0 5-26,-5 7-12,2 5-33,-2-3-6,2 0 27,0-6-31,-2-6 3,2-8-6,1-3 4,-2-5 4,-2-4-8,0-4 0,2-5-4,4-6-51,0-3-26,0-3-21,0 0 9,0-6 9,10-15-120</inkml:trace>
  <inkml:trace contextRef="#ctx0" brushRef="#br0" timeOffset="15157.6766">23205 720 233,'0'0'72,"0"0"-57,0 0 23,0 0-22,0 0-7,0 0-9,42 1 0,-31 28 31,-1 10 27,-1 5-30,-2 7 16,1-1-40,5-2 9,-2-1-9,-1-7 4,3-5-5,-3-7-3,0-7 1,0-4-2,-1-6 2,-1-4-1,-3-4 4,-1-3-4,-3 0 34,2 0 7,0 0 6,3-3 10,5-17-39,3-6-10,3-11-8,4-5 6,-2-5-7,2-5 1,2-2-6,-3 1-1,-3 8-16,-2 12 15,-6 9 2,-3 6-35,1 7-9,-3 2-66,4 5-107</inkml:trace>
  <inkml:trace contextRef="#ctx0" brushRef="#br0" timeOffset="15725.9846">23968 713 143,'0'0'44,"0"0"-38,0 0 37,0 0 41,0 0-20,0 0-47,-18-66-4,4 62-1,-4 3-5,-4 1 3,-3 0-10,-1 4-1,1 11-5,2 5 6,3 2 0,2 1-6,4 6 3,5-3 3,6 5 3,3-3 0,0 1-3,11 1 1,10-1-1,0-1 7,3 1-2,-2-5 21,-6-3-7,1-1 19,-5-4 8,-2 1-22,-4 1 2,-6-2-5,0 2-5,0-3 7,-16 2-4,-5-2-2,-6-1-5,-5-1-7,0-2-10,-5-3 2,2-1-39,-1-4-23,0 0-99,-4-2-35</inkml:trace>
  <inkml:trace contextRef="#ctx0" brushRef="#br0" timeOffset="18494.3103">11319 2058 201,'0'0'60,"0"0"-60,0 0-3,0 0 3,0 0-2,0 0 2,27 0 25,-15 0-5,-2 0-3,3 0-8,1 0 1,5 0 0,2 0-8,5 0 6,-1 0-6,6 0-1,-1 1 7,3 3-8,1-1 0,5-2 0,9 1 4,2-2-4,6 0 0,1 0 0,-1 0 3,-1 0-3,0 0 0,-2 0 0,4 0 3,-4 0-3,-2 0 0,-3-3 1,-4 0-3,-2-1 2,-4 1 0,-4 2 0,0-1 2,2 1-2,3 1 0,6-3 0,8 0-4,10-3 4,9-2 0,3 1 0,9-1 4,1 1-6,0-1 2,-3-1-2,-6 2 2,0 1 0,-2 0 0,-4 2-4,-2-1 10,-4 0-6,0 1 0,2-2 1,1 1 4,4-2 8,-2 1 7,2 0-6,2-1-11,3 5 11,5 0-12,1-1 1,-4 2 10,0-1-13,1 1 0,-3-1-2,5-1 8,-5 1-7,1 2 1,-3 0 0,-1 0 0,0 0 0,2 0 2,0 0 8,5 0-8,3 0 15,4 0-4,2-5-6,-1 0 8,-3-1-5,2 0-6,-2 0 2,1 0-2,1 0-4,-2-1 0,2-1 4,-1 0 8,0-1-10,1 0-1,-2 0 5,5 0-2,-2 2-4,0 0 0,-5 0 1,-5 3-2,2-1 1,0 2 0,-3 0 0,-1-1 5,-1 1-5,-2 0 0,-1-2 0,4 2-3,-5-2 3,1 1 0,-2 1 0,3 0 5,4 0-7,1-2 2,0 2 0,-4 1-2,1-1 2,0-1 0,2 1 0,1-1 3,1 1-3,-3-1 0,1-3 1,0 3-2,0-2 1,-4 1 0,-2 2-1,1 0 5,2 0-8,3 0 4,4 0 0,1-1 1,0-1-1,1 3 0,1 0-4,-2 0 8,-3 1-4,-3-2 0,-6 1 2,0 2-5,1-1 3,-3 1 0,-4 0-3,-3 0 9,1 0-7,-1 0 1,3 0 0,2 0-5,1 0 9,2 1-4,0 1 0,3-2 0,4 0 0,3 0 0,3 0 1,-1 0-6,-1 0 6,0 0-1,0 0 0,-3 0 5,-3-2-5,-1 1 0,3 1-1,0 0-3,3 0 8,0 0-4,-3 0 0,1 0-1,3 0-2,2 0 3,2 0-1,1 0-1,-2 0 2,-2 0 0,1 1-4,-3 2 8,-1 0-4,3-1 0,9-1 3,1 0-6,1-1 3,1 0 0,-4 0-4,4 0 9,2 0-5,2 0 0,0 0 7,1 0-3,-1 0-2,-2 0 0,-2 0 4,1 0 1,-5 0-7,-2 0 1,-9 0 10,-9 0-9,-9 0 0,-8 0 2,-12 0-5,-8 0 3,-16 0-4,-9 0-59,-7 0-139,-13-7-125</inkml:trace>
  <inkml:trace contextRef="#ctx0" brushRef="#br0" timeOffset="43809.0041">4416 2327 38,'0'0'32,"0"0"-1,0 0-14,94 0-3,-67 0-3,-2 0-10,-4 0-1,-3 0 3,3 0-3,-5 0 0,-4 0-13,2 0-20,-3 0-12,-2 0 17</inkml:trace>
  <inkml:trace contextRef="#ctx0" brushRef="#br0" timeOffset="44254.8773">4504 2350 180,'0'0'194,"0"0"-125,0 0-7,0 0 8,0 0-51,0 0-19,3 3-6,-3 18-1,0 9 7,0 6 19,0 2 1,0 0 3,0 2-22,-3 4 4,3 1-1,0-1 9,0-2-13,0-3 0,0-4 4,0-1 3,0-4-7,0-2 2,0-4-2,-2-6-41,2-3-21,0-8-161</inkml:trace>
  <inkml:trace contextRef="#ctx0" brushRef="#br0" timeOffset="44498.9517">4402 2921 298,'0'0'17,"0"0"-8,0 0 24,0 0 0,0 0 6,0 0-35,24 36 13,-7-32-6,2-4-11,3 0 30,1 0-28,4 0-4,-2 0-48,0-1-84,-8-7-168</inkml:trace>
  <inkml:trace contextRef="#ctx0" brushRef="#br0" timeOffset="45361.2575">4871 2856 76,'0'0'479,"0"0"-479,0 0-6,0 0-19,0 0 20,0 0 1,30 23 4,-14-22 38,-1-1-23,3 0-6,0 0-1,4-18 0,2-6 26,4-9-32,-5-6 0,4-5-4,-5-5 8,-1 2-10,-8-2 4,-5 3 0,2-3 12,-7 3-11,0-1 1,-3 2 31,0 4-26,0 10-7,0 8 9,0 13-8,0 5 28,0 5-13,0 0-9,0 27-7,0 23-16,0 21 16,0 13 0,0 5 4,-1 6 5,-2-2 11,-2-4-5,-2-6 40,2-8-55,1-8 9,1-8-9,3-6 10,-2-7-11,2-5 1,0-3 0,0-5 0,0-6 0,0-11-2,0-9-11,0-7-20,0-10 33,0-18 0,-6-9-17,-4-3 16,1 3-11,3 3 12,3 6 0,0 4 6,3 4-4,0 4 3,0 2-1,0 2-5,9-3 1,10-3-8,4 2-19,8-2-45,5 1-61,-5 3-150</inkml:trace>
  <inkml:trace contextRef="#ctx0" brushRef="#br0" timeOffset="46062.0962">6266 2242 358,'0'0'114,"0"0"-33,0 0-6,0 0-71,0 0-4,0 0-5,0 72 3,-3-21 2,-3 9 16,0 1-14,-2 1 12,-2 2 3,1-3-13,-2-2 14,1-6-12,3-8 8,4-9-14,1-4 2,2-7-2,0-8 0,0-6-3,0-7-1,0-4-54,0-3-77,9-21 41,4-10-216</inkml:trace>
  <inkml:trace contextRef="#ctx0" brushRef="#br0" timeOffset="46413.6586">6361 2266 163,'0'0'59,"0"0"-2,0 0-6,0 0 19,0 0-20,0 0-17,39-65-33,-30 88 6,7 14 47,-1 13-2,0 9-16,-3 3 8,-3 2-34,-3 1 7,0 0 6,-3-5-2,0-6-1,0-8-12,0-8-4,-3-4 3,0-6 0,0-7-12,0-5 5,0-8-55,0-8-38,0 0-143,0-24-80</inkml:trace>
  <inkml:trace contextRef="#ctx0" brushRef="#br0" timeOffset="46617.7043">6312 2639 395,'0'0'47,"0"0"-46,0 0-2,0 0 1,0 0 0,0 0 6,69-2-5,-44 2-2,-3 0-26,1 0-41,-2 0-10,-4 0-62</inkml:trace>
  <inkml:trace contextRef="#ctx0" brushRef="#br0" timeOffset="47570.45">7419 2750 296,'0'0'147,"0"0"-123,0 0-16,0 0-13,0 0 5,0 0-5,0 0 0,6 0 10,3 0-3,1 0 22,2 0-23,-1-10 22,5-6-16,-1-3-5,0-3 8,0 1-6,-3 0-3,-5 4-1,-2 6 0,-2 6 0,-3 5 1,0 0 4,0 0-10,0 7 3,0 15-2,0 7-2,0 4 7,-2-3-1,2-2 0,0-7 7,0-2-8,0-6 1,5-2 0,8-4 0,-1-5-6,6-2 6,2 0-1,5-16-12,3-7 5,-1-2-34,-5-1 1,-5 2 41,-4 1-2,-2 5 2,-5 3 7,1 6 31,-6 5 26,2 4-23,2 0-34,4 0-7,6 5-10,0 8 7,-3 0 3,6 1 0,-5-1 7,-3-1 14,-2-1-11,-5 0-6,-3 2-1,0 3-3,-9 2 0,-10 1-15,-8-4-82,3-9-183</inkml:trace>
  <inkml:trace contextRef="#ctx0" brushRef="#br0" timeOffset="47770.9775">7626 2409 730,'0'0'10,"0"0"-10,0 0 0,0 0-9,0 0 9,0 0-78,-7-6-172,7 10-87</inkml:trace>
  <inkml:trace contextRef="#ctx0" brushRef="#br0" timeOffset="49655.2037">9154 2064 245,'0'0'98,"0"0"8,0 0 0,0 0-18,0 0-53,0 0-35,-12 5 0,-1 28-12,1 19 24,-3 13-12,0 6 0,6 1 1,0-6 1,6-2 5,3-4-7,0-1 0,0-1 4,6-2-7,1-5 3,6-6 0,1-7 0,0-7 3,-1-5-3,2-8 0,1-4-3,-2-7 2,5-4 1,1-3 0,2 0 21,3-17-20,2-3-1,-7-4 2,-1-2 3,-5-3-6,-4-1 1,-7-1 0,-3-3-4,0 1-8,0 0-6,-8 3 0,-3 3-15,2 6 5,-6 5-7,9 5 19,-3 4 15,4 4-12,4 3 2,-1 0 8,2-2 6,0 2-10,0 0 3,0 0-51,5 0 4,10 0 51,4 0 3,5 0 1,1 0-2,-2 0 5,-1 0-6,-3 0 2,-5 0-1,-2 2-2,-2 11 0,-1 3-2,-3 5 8,-1 2 17,-5 0-15,4 1-3,-4 0 4,0-2-9,0 1 0,0-2 2,0 0 4,0 2-6,0-2 11,0-3-5,6-1 9,2-6-12,2-1-3,5-6 3,5-4 2,5 0 2,2 0 5,1-15-11,-1-3 8,-2-3-5,-7-2-3,0-2-1,0-4 3,-3 1-5,1 0 2,-7 6 0,-1 5-1,-7 5 3,-1 6-1,0 4 20,0 2 20,0 0-28,-3 7-13,-4 14-1,-5 3 1,3 3 0,3-1 0,3-4 0,1-2-6,2-2 5,0 0 1,2-5-7,8-2 3,7-4 4,1-2 0,4-5 0,3 0 2,2 0-5,-3-6 2,0-6 1,-3-5-3,-6 1 3,-2-4 0,-4-1 3,-3 0 1,-1 2-4,-1-1 3,-4 6-2,0 4 35,0 2-2,0 4-27,0 1-5,0 1 0,0 2-4,0 0 0,0 0-26,0 9-1,0 8 10,3 2 19,3 2 19,0-2-19,2-1 14,0-2-14,0-2 4,1-2 2,0-3-3,3-5-2,0-1 1,5-3 5,3 0-5,4 0-2,-2 0 2,-1-7 0,-3-2-2,-3-2 0,-3-2 9,-3-4-6,3-1 20,-8-2-15,-1-3-7,-3-3 8,0-1-9,0 3 0,-1 3-2,-8 6-16,0 7 18,1 5-3,4 3 10,1 1-17,-3 22-1,1 5 11,3 9-2,2-4 6,0-3-6,5-3 2,10-7 0,8-5-1,5-8 1,5-7-13,6 0-42,3-6-113,-4-13-260</inkml:trace>
  <inkml:trace contextRef="#ctx0" brushRef="#br0" timeOffset="50225.6376">8921 2259 203,'0'0'121,"0"0"-119,0 0 5,0 0 36,123-2 14,-71 2-17,8 0-5,4 0-16,-1 0-18,-2-7 7,-5 0-8,-2 1-38,-9 3-72,-10 1-114</inkml:trace>
  <inkml:trace contextRef="#ctx0" brushRef="#br0" timeOffset="50858.4986">10895 2858 285,'0'0'263,"0"0"-223,0 0-12,0 0 11,0 0-30,0 0-2,3 31 1,-3-10 22,0 2-20,-9 1-6,-6 0-2,-1 0-2,-5 0-41,2-3-58,1-4-178</inkml:trace>
  <inkml:trace contextRef="#ctx0" brushRef="#br0" timeOffset="52346.3561">11989 2898 453,'0'0'123,"0"0"-111,0 0-12,0 0 0,0 0-5,0 0-3,19 10 8,-8-5 0,5-5-13,8 0 13,3-1 30,10-21-18,0-5-2,-1-6-7,0-6-3,-5-3 0,-5 0 10,-7-2-10,-5 4 0,-5-1 4,-1 2 1,-5 3-4,-1 1-1,-1 3 1,-1 7 14,0 8-17,0 7 2,0 8 0,0 2-3,0 0 3,0 12-28,0 18 25,-6 13 3,-4 6 0,-2 5 0,6 1 3,1-3-1,5-2 4,0-7-6,0-3 0,14-7 2,5-4-5,1-4 3,5-5 0,2-8-2,6-9 1,4-3-16,5-2 0,-3-16-13,-5-1 4,-6-6 6,-5 0 17,-8-4 1,-5-5 4,2-4 2,-7-5 3,-1-5-3,-1 1-5,0 0 1,-1 4 0,-2 7 1,0 8 1,0 9 28,0 8-8,0 6 15,0 5 16,-3 0-53,1 17-10,-1 16 8,0 11 0,2 5 2,-4 4 0,-1 0 4,-4-2-4,1-6 0,0-6 2,-3-5 5,7-9-6,-1-7-1,5-6 0,-1-6 3,2-4-4,0-2 1,0 0-8,0-14 0,14-13-10,11-11-51,-1 3 24,0 6 4,-8 4 24,-4 10 17,-4 8 12,-2 5 44,3 2-49,4 0-6,1 14-1,3 6 3,0 1-3,1 0 0,2 1 3,-1-4 0,1-1-3,3 0 0,-2-9-2,4-2 0,0-2 2,2-4-1,3 0 6,1-13-10,-1-8-13,-5-3 3,-6-2 13,-8 1-23,-5 1 25,-6 3 5,0 4 2,0 4 43,-3 2 17,-5 7-32,2 2-35,0 2-6,-4 6-18,-1 21 7,-3 8 17,1 4 0,2-1 0,5-4 1,5-2-5,1-5-2,0-4 6,3-4-6,9-9-36,6-5 7,5-5-28,7-1-1,3-22 12,6-7-56,1-7-44</inkml:trace>
  <inkml:trace contextRef="#ctx0" brushRef="#br0" timeOffset="52718.0149">13429 2728 4,'0'0'204,"0"0"-9,0 0-51,0 0-56,0 0-82,0 0 8,80-27-14,-66 47 3,-5 4 2,1 1 10,-4 1-8,-6-2-5,0-2-2,0-1 0,0-5 7,0-5-5,0-4 6,0-4-8,0-3 11,0 0-5,0 0 0,0-14-3,0-10-6,0-3-9,10-2 12,8 2-4,-1 6-5,-3 6 7,-1 3 2,1 7 0,0 4 8,7 1-8,-2 0 0,2 10-5,-2 8 3,-5 2 1,-2 4 0,-3-4 1,-3 1 0,-2-3 1,2-2 1,0-4-2,-2-1-1,6-6-27,-1-5-71,5 0-109</inkml:trace>
  <inkml:trace contextRef="#ctx0" brushRef="#br0" timeOffset="53589.2049">13432 2746 35,'0'0'88,"0"0"39,0 0-45,0 0-20,0 0-11,0 0-30,1-7 14,-1 7-8,0 0-13,-1 0-5,-7 0-8,-3 0-1,-6 13 0,-4 3-1,1 5 1,-2-1 0,3-1 2,1 3 0,1-3-2,5-1-2,1 0-9,3-1-40,4 0-12,-1-2-27,5-5-60,0-2-33</inkml:trace>
  <inkml:trace contextRef="#ctx0" brushRef="#br0" timeOffset="54480.5443">12138 2644 145,'0'0'92,"0"0"-65,0 0 2,0 0 1,0 0-16,0 0 24,-27 0 4,27 0-3,0 0-6,0 0-30,0 0-3,0 0 0,9 0-29,12 0 28,10 0 2,11 0 30,6-2-9,4-6-19,0-2 25,-4 1-26,-2-3 3,-7 3-4,-3 0-1,-5 1-41,-7 4-43,-9 2-40,-6 2-68</inkml:trace>
  <inkml:trace contextRef="#ctx0" brushRef="#br0" timeOffset="55996.8055">15067 2719 151,'0'0'128,"0"0"-49,0 0 21,0 0 3,0 0-64,0 0-17,-54-48-20,39 46 4,-4 2-8,-1 0 2,-2 2 0,-2 14 0,3 5-3,0 3 2,3 2 1,6 1-2,5-2 0,4 0 2,3-2 0,0-4-6,0-1-2,7-5 5,4-3-1,4-5-2,0-2 0,5-3 5,4 0 1,2-5-3,2-14 3,-1-4-1,0-8-1,-3-7 2,-2-1 7,-7-6-7,0-1 0,-8-3 12,-2 3-9,-5 0 30,0 0 1,0 3-13,0-1 5,-8 1-21,0 7 5,2 7-7,3 6 1,0 11-4,1 8 1,1 4 1,-1 0-4,0 16-7,-2 21-3,-2 17 4,3 13 14,2 0-6,1 0 2,0-4-1,0-7 17,4-7-15,8-6 2,0-9-2,1-7 2,-1-6-9,1-9 4,0-4 0,2-7-5,6-1 10,4-7 2,5-17 1,-1-5-3,0-4-9,-4-2 4,-8 6-2,-4 3 0,-7 9 4,-5 9 0,-1 7 44,0 1-4,0 0-9,0 0-33,0 6-31,-1 17 20,-9 5 11,4 6 2,3-5-1,3-1 4,0-4-10,0-3 4,9-3-2,7-4-1,1-6 4,2-6 0,2-2-8,1 0-13,5-17 15,1-5-9,-2-5 3,-6-4 4,-9-1 8,-8-3 0,-3 5 3,0 3 9,-12 7-12,-1 4 20,-1 5-2,2 5 10,2 2-17,4 4-9,3 0-4,3 0-3,0 0-42,0 0-36,7 0-34,19 0 67,11 0 15,6 0 35,1 0-6,-4-3-11,-2-2-26,-5 0-40,-4 2-88</inkml:trace>
  <inkml:trace contextRef="#ctx0" brushRef="#br0" timeOffset="56767.6289">16824 2373 245,'0'0'81,"0"0"-13,0 0-4,0 0-52,0 0-7,0 0-5,-31 57 38,22-24-10,0 4 10,0 4-24,3 5 23,-1-2-2,-1 2-19,-1-4 18,0-6-18,3-2-15,3-3 14,-1-7-15,1-2 0,3-5 5,-2-5-5,2-5-12,0-7-41,0 0-59,11 0-48,4-18 83,3-3-164</inkml:trace>
  <inkml:trace contextRef="#ctx0" brushRef="#br0" timeOffset="57331.3431">16746 2370 345,'0'0'76,"0"0"2,0 0-24,0 0-1,0 0-18,0 0-31,53-67-5,-22 57 1,9 4 0,1 4 2,-1 2-2,-3 0 2,-7 13-5,-7 6 1,-6 6 1,-8 4-3,-9 3-7,0 0 11,-16 1 3,-16-4 13,-7-3-6,-3-3-10,3-5-8,6-6 3,12-5 5,10-3 5,6-4-3,5 0-2,0 0 0,0 0-14,8 0 12,8 0-12,7 0 7,3 8 0,0 9 7,-1 7 0,-2 5 19,-2 2 5,-6 1-2,-1-2-6,-8-3-13,-3-5 25,-3-2-24,0-2-1,-11 0 16,-11-1-16,-5-2 3,-6-3-6,-3-3-3,-1-6 2,-3-1-25,2-2 0,4 0-9,3-11-98,5-4-58,5 0-85</inkml:trace>
  <inkml:trace contextRef="#ctx0" brushRef="#br0" timeOffset="64514.1489">17745 2041 104,'0'0'125,"0"0"-118,0 0-7,0 0 3,0 0 5,0 0 6,0 0-13,-9 28 8,4-20-9,-1 2 6,1-2-9,-2 3 3,1 0-45,-1-2-67</inkml:trace>
  <inkml:trace contextRef="#ctx0" brushRef="#br0" timeOffset="64777.182">17996 2034 422,'0'0'91,"0"0"-91,0 0-5,0 0-3,0 0 8,0 0-6,-39 61-18,26-38-67,0-2-51,1-1 19</inkml:trace>
  <inkml:trace contextRef="#ctx0" brushRef="#br0" timeOffset="66249.7051">3955 1930 166,'0'0'204,"0"0"-122,0 0 2,0 0 3,0 0-44,0 0-21,0-4-22,0 4-17,0 0 16,0 12 2,0 3 3,0 3-1,0 2 1,7-4-6,-1 4 2,0-6-22,3 1-7,1-2-44,1-6-22,0-1-29,3-6-60</inkml:trace>
  <inkml:trace contextRef="#ctx0" brushRef="#br0" timeOffset="66465.8761">4189 1856 247,'0'0'214,"0"0"-175,0 0-30,0 0-2,0 0-7,0 0 2,0 68-1,0-47-2,6-1-29,2-1-105,5-4-6</inkml:trace>
  <inkml:trace contextRef="#ctx0" brushRef="#br0" timeOffset="67606.6755">7394 4233 413,'0'0'106,"0"0"-104,0 0 9,0 0-9,0 0 5,0 0-8,40-1 2,-15 1 7,4 4 24,-1 0-31,8 1 10,7-5-8,8 0 1,10 0 3,5-1-5,-2-9-2,3 2-20,-5 0-42,-9-1-28,-7 0-30,-10 3-59</inkml:trace>
  <inkml:trace contextRef="#ctx0" brushRef="#br0" timeOffset="69226.8607">8687 3767 125,'0'0'157,"0"0"-80,0 0-34,0 0 5,0 0-48,0 0-2,22-6 2,1 6 1,1 0-1,9 0 5,2-2 11,6-1 22,4-5-25,4-1 10,1-3-1,-2-3-16,-3 3-9,-8 0 3,-4 6-17,-11 3-6,-10 3-57,-9 0-49,-3 0-38,-1 8 65</inkml:trace>
  <inkml:trace contextRef="#ctx0" brushRef="#br0" timeOffset="69566.2037">8982 3733 25,'0'0'186,"0"0"-150,0 0-21,0 0 4,0 0 78,0 99-25,0-56 2,0-1-53,5-1 27,-2-2-44,0-1-2,0-6 2,-3 3-3,0-2 27,0-1-25,0-2-2,0-3 4,-3-4-5,0-4-5,-2-2-16,4-5-98,1-4-8,0-4-85</inkml:trace>
  <inkml:trace contextRef="#ctx0" brushRef="#br0" timeOffset="71306.0956">9184 4125 208,'0'0'68,"0"0"-68,0 0-6,0 0 6,0 0-4,0 0-19,3 12-34,2-12-19,0 0 67,0 0 9,-4 0 6,-1 0 62,0-3-14,0-2-50,0 2-2,0 0-2,0 3-3,0 0 0,0 0 6,0 0 23,0 0 44,0 0 2,0 0 6,0 0-36,0 0-9,0 0 3,0 0-30,0 0-5,0-2-1,8-2-7,4-3 7,12-7 14,6-3-8,1-4-1,-1-1-4,1-2-1,-1-6 0,-2-2 0,-4 1 9,-2-1-8,-7 2-1,-4 0 7,-4 1 0,-5-1-7,-1 3 0,-1 6 0,0 6 17,0 6 2,0 9 2,0 0 25,-1 0-46,-4 0-1,1 18-14,1 18 14,-3 10 0,-2 6 1,1-4 0,0-1 7,1-5-6,3-5-1,-2-3 0,5-5 2,-3-3 3,3-2-2,0-4-1,0-3-2,0-4 4,-3-3-6,3-4 2,-2-1 0,2-2 1,0-1-1,0-2 0,0 0 10,0 0-3,0 0 0,0 0-7,0 0 1,0 0 6,0 0-7,0 0 0,0 0 4,0 0 1,0 0-5,0 0 0,0 0-1,0 0-6,0 0 7,0 0-13,0 0 9,0-13-18,5-2 19,4-3-18,0-1 8,6-2 11,-3 3-7,3 3 6,0 2 1,-4 5-17,0 3 12,0 2-10,-3 3-3,3 0 16,-2 4-7,4 11 11,-1 2-3,-1 3-4,-1-1 7,-1 2-3,0-1 9,0-2 1,1-2-6,1-3 1,1-5-2,-2-2 2,-1-2-2,1-3 0,1-1-1,4 0 1,-2-9 4,1-8-4,1-1 2,0-3 0,-2 0-2,2-1 0,-2 4-5,-5 4 5,-2 5 0,-5 6 1,-1 2 5,0 1 1,0 0-3,0 0-4,0 0-8,0 6 2,0 7 5,0 2 2,0 2 0,0 1-1,0-2 0,0-1-1,0-1 4,0-4-5,2 0 2,4-3 0,4-4-8,1-2 3,3-1 0,2 0 2,3-5 2,-1-12 1,4-4 0,-3-3 0,-3-5-1,0 1 1,-3-1-2,-2 6 2,-1 7-2,-5 7 2,-4 5 1,-1 2 0,2 2 32,-1 0-33,4 9-12,1 9 12,2 4 23,0 1-1,3-2-12,-1-1-9,-1-4 10,-2-1-10,-2 1 5,-2-5-6,-3 0-2,0-4 2,0 1 0,0-1-5,-14-1-6,-8-1-38,-5-5-89,-1 0-215</inkml:trace>
  <inkml:trace contextRef="#ctx0" brushRef="#br0" timeOffset="71520.512">9923 3912 710,'0'0'52,"0"0"-52,0 0 1,0 0-1,0 0-32,0 0-92,0 0-202</inkml:trace>
  <inkml:trace contextRef="#ctx0" brushRef="#br0" timeOffset="72463.4133">11207 4043 254,'0'0'225,"0"0"-195,0 0-27,0 0 25,0 0-28,0 0-6,9 0-9,-3 3 11,3-3 4,3 0 0,0 0 3,4-1 10,2-11-5,-6-2-8,2 2 2,-4 1 1,-3-2 7,-4 6 1,-1 0 1,-1 3-3,-1 4-5,0 0 3,0 0-7,0 0-4,0 8-8,0 11 3,0 7 9,0-1 5,0-1 0,0-2-5,0-3 0,0-4 3,0-1-12,5-5 9,5-4 0,-1-3-7,3-2 1,3 0 6,3 0-8,1-9 0,1-6 8,-4 0-3,2-3 3,-1-1-3,-4 2 0,0 2 3,-5 3 13,1 4-1,-5 2 17,-2 4-12,-1 0-6,1 2-3,2 0-8,8 0-6,0 0 1,7 6 10,1 1-9,-1 2 8,-1 2 4,-3-2 15,-4 0-21,-7-1-2,-4 0 0,0 3-2,0 3 2,-12-1 0,-6 2-14,-6 1-42,-1-9-111,-2-6-194</inkml:trace>
  <inkml:trace contextRef="#ctx0" brushRef="#br0" timeOffset="72667.4557">11456 3775 638,'0'0'3,"0"0"14,0 0-16,0 0-1,0 0-10,0 0-158,-30 3-196</inkml:trace>
  <inkml:trace contextRef="#ctx0" brushRef="#br0" timeOffset="73583.0432">12878 3911 142,'0'0'144,"0"0"-85,0 0 42,0 0-16,0 0-16,0 0-69,-85-53 8,59 53-9,-2 12 1,-3 12 0,1 6-7,5 5 10,5 3-3,7 0 0,5-1-1,3-4 0,5-3 1,0-4 0,3-7-8,10-4-2,-1-5 10,3-7-3,1-3-11,5 0 4,4-10 0,5-11 10,0-7-12,-3-2 6,-6 0 6,-5-1-4,-7 8 8,-4 2 27,-4 5 31,-1 9-13,0 3 42,0 4-34,0 0-24,0 0-33,0 10-42,0 10 41,0 5 1,3-1 0,4 0 0,4-3-31,4-1-25,7-4-3,8-4-63,5-6-9,6-6-140</inkml:trace>
  <inkml:trace contextRef="#ctx0" brushRef="#br0" timeOffset="74801.8138">14570 3863 285,'0'0'98,"0"0"-35,0 0-7,0 0 14,0 0-65,0 0 31,0 0-32,-25-44 27,14 35-7,-4 2-14,2 0-13,-2 0 3,-5 4-4,1 3 0,-2 0 4,-6 0 0,0 15-6,-1 5 11,1 7-5,3 6 0,5 3 9,1 2-8,9-1 4,7-2-3,2-4-4,5-4 2,20-2 0,4-3 0,3-5 0,3-5-1,1-4 4,1-4-3,2-4 0,2 0-41,-2 0-49,0-6-62,-9-3-118</inkml:trace>
  <inkml:trace contextRef="#ctx0" brushRef="#br0" timeOffset="76830.3275">14984 3816 283,'0'0'96,"0"0"-15,0 0 40,0 0-59,0 0-52,0 0 15,-25-20-25,12 20 7,-1 0-12,-3 7 9,-2 9-7,0 8 3,0 5-1,4 2-1,3 1 2,5-3 0,5-1-1,2-3-7,0-3 5,6-4 1,9-3 2,-1-5 0,3-2 1,1-5-1,2-3 6,3 0 2,1 0-1,-1-12-6,-1-2 4,-4-2 4,-5 1-9,-2-3 0,-7 0 6,-4-3 2,0 0-9,0 0 1,-8-2-12,-6 3 7,-1 4-5,2 2 10,2 4-8,1 4 1,4 0 7,3 3 0,3 1-2,0-1-9,0 0 1,0-1-16,9-2 17,7-2-24,2 4 28,3 1 2,-2 3-5,2 0 3,3 0 4,1 8 1,1 8 21,-4 2-19,-5 3 17,-3 1 5,-6 3-24,-4 0 23,-1 0-21,-3 3 6,0-4 1,0-3-3,0-3-6,0-6 0,0-2 5,0-5-6,0-4 1,0-1 0,0 0 17,0-3-12,0-15 14,2-7-19,6-7-7,5 2-2,-1 3 9,2 3 0,0 4-12,1 2 12,0 5 0,1 2 0,-4 2-10,0 6 7,-2 3 3,1 0 0,2 5-8,-4 11-2,3 7 6,-1 0 4,-2-1-11,0 1 11,1-2 0,0-2 4,1-2-8,1-2 6,-2-3-2,1-3 0,2-3 0,-1-2 0,-1-4 0,7 0 0,2 0 7,3-11-1,5-9-5,-1-6-1,-6 1 7,-4-4-7,-6 0 0,-2 0 2,-3-5 18,-3-2-7,-1-3-3,-2-3-10,0-5 4,1 1-4,3-1 0,-1 3 0,-1 6-2,-1 6 2,-1 1 0,2 6-3,-2 5 6,0 8-3,0 8 1,0 4 2,0 0 18,0 0-21,0 0 0,0 16-5,0 22-7,0 13 12,0 13 2,0 1 3,0 0 20,0-3-17,5-6-1,1-7-3,3-7-1,2-6-4,0-7 1,2-6 0,-1-6-4,2-9 4,1-2 0,1-6-2,5 0-12,1 0 14,2-13 0,-4-2 0,-3-5 5,-2-2-3,-1-4 0,-5-3 3,-3 1-3,-2 2-2,-2 2 0,0 6 2,-2 3-2,0 6 0,0 0-9,-4 4 8,0 4-22,1 0 22,1 1-6,2 0-11,0 0 12,0 0-28,0 0-4,0 0 23,6 1 4,9 6 8,5 1 3,3-1 0,3 3 3,-1-3-2,-1 5 1,-5 1 6,1 4-4,-5 3 9,-2 1-2,-4-2-3,-1 1 14,-1-1-21,-1-3 6,-2-3-7,2-1 7,0-3-9,5-1 2,-2-5 0,4-3 5,4 0-1,3 0 4,3-6-8,1-10-9,0-2-24,-2-4-82,-9-2-201</inkml:trace>
  <inkml:trace contextRef="#ctx0" brushRef="#br0" timeOffset="77200.0903">15511 3613 162,'0'0'176,"0"0"-159,0 0-7,0 0 83,0 0-75,0 0 13,100-15 3,-62 15-14,6 0 23,4 0-29,4 0-14,5-5 13,-2-1-13,-1 0-6,-7 5-25,-9 1-41,-11 0-11,-9 0-73,-10 0-116</inkml:trace>
  <inkml:trace contextRef="#ctx0" brushRef="#br0" timeOffset="79073.7902">16568 3729 179,'0'0'72,"0"0"17,0 0 6,0 0-16,0 0-41,0 0-5,-13-4 4,6 4-23,-3 7-8,-4 14-5,-4 8 0,1 3-1,3 2 5,3-4-9,3-2 4,5-4-1,1-2-1,2-6 2,0-4 0,2-1-7,8-4 1,1-2 2,1-5 1,2 0 3,3 0 13,4-5-9,-2-8 5,-1-3 1,-3-1-2,-5-1-10,-2-4 2,-5 1 0,-3 0 5,0 0-5,0 4-7,-8 1 1,-2 3-14,0 0 5,-1 5-3,2 0 18,1 2-7,0 2 10,3 1-3,1-1 0,1 3 0,3 1 0,0 0 0,0 0-24,0 0 16,0 0-12,0 0 20,3 0-2,4 5-3,5 1 5,0 1 0,4-3 2,1 0 2,5-3 4,2-1-4,-1 0 21,2 0-21,-1-8 6,-1-5 7,0-3-16,-2-5 23,-3-7-4,0-2-16,-2-6 5,-1 0-4,1-2-5,-7 1 0,-1 0 8,-6 1-9,-2 2 1,0 1 0,-2 5 5,-7 3 2,-2 4-7,-3 7 0,3 4 3,2 5-8,2 5 5,1 2-4,-2 29-2,-2 18-4,-1 12 10,5 5-1,3 4-2,3-4 3,0-1 2,0-4 4,0-5 11,6-3-12,9-7-5,2-4 0,3-7 4,3-5-4,-2-7 0,3-11 0,3-4-8,2-8 6,3 0 2,5-10 6,-3-9-2,4-7-4,-5-4 0,1-1 0,-7-3 4,-2-2-3,-1-3-1,-2-3 5,-2-5-5,-1-4 0,-1 0 1,-6 1 0,-6 2 4,-5 6-4,-1 3-1,0 3 3,-1 2 2,-8 5-6,1 4 1,1 4-2,0 7-1,1 6-5,1 3-5,0 5 0,-5 5-2,-2 25 6,-5 18 5,-2 12 8,5 5-5,2 1 3,5-1 11,6-3-7,1-8-4,0-6 4,1-7-6,12-7 0,4-7 0,-2-7 0,3-8 0,2-6-4,1-6 1,5 0 3,4-12 0,-1-7 1,-1-4-7,-7 0 6,-3-2 0,-6-1 4,-4 3 0,-8 4-4,0 4 4,0 4 4,-3 4 31,-7 4-22,3 3-10,-1 0-7,-3 13-9,0 15 6,2 4 0,0 2 0,9-2-2,0-6 5,0 0 0,16-5 0,4-4-4,-1-5 4,5-5-8,1-7-18,4 0 17,0 0-24,3-13-46,-7-2-100,-8-1-225</inkml:trace>
  <inkml:trace contextRef="#ctx0" brushRef="#br0" timeOffset="79976.2494">17974 3715 135,'0'0'127,"0"0"-43,0 0 40,0 0-18,0 0-74,0 0-12,0 0-18,-69-21-1,50 27 3,2 12 3,-2 8-7,3 4 0,4 3-10,1-1 10,4-1 0,3-3 0,4-4-5,0-5 5,0-4 0,1-6-4,7-1-8,5-5 12,2-3 6,5 0-3,5-12 11,3-12-12,-1-8-2,-1-3 0,-4-4 3,-8-5-3,-6-2 4,-2-5-3,-6-4 59,0 3-41,0 1-3,0 1 6,0 6-6,0 4-4,0 6 8,-3 13-16,2 11 33,-1 8-13,1 2-24,1 20-3,0 24-40,0 13 43,0 10 0,0 2 0,0-5 7,4-5-6,7-11-1,6-6 0,3-7-2,9-5 2,5-6 0,3-8-15,3-5-31,5-9-18,1-2-27,2-3-157</inkml:trace>
  <inkml:trace contextRef="#ctx0" brushRef="#br0" timeOffset="82583.5368">19908 3542 173,'0'0'148,"0"0"-62,0 0 3,0 0 28,0 0-74,0 0-13,-23-51 6,12 48-34,-3 1-2,-2 2 0,-2 0-10,-3 0 3,0 15-1,0 6 4,-1 9-5,3 2 5,5 1 4,3-1 0,7-5-4,4-1-3,0-5 7,0-3 0,14-2-9,1-4 13,5-4-4,4-3 0,6-5-8,4 0 3,4-4 5,-2-10 0,-5-6 0,-6-1 4,-5-2-4,-8-4 0,-5-3 8,-1-1-7,-6 0 0,0 6 1,0 2 22,0 7-17,-10 5-3,1 2 11,-1 3-11,2 3-4,3 1 0,4 2 1,1 0-11,0 0-3,0 0-15,0 0 11,0 8-5,0-1 11,0 1 2,7-2 9,7-1-5,1-3 9,2-2-4,6 0 4,-1 0 3,1-5-6,-3-8-1,-3 0 2,-4-2 12,-2-3-12,-4-3 11,2-3 0,-3-5 5,2-6-10,-1-4-8,2 0 1,-5 1-2,-2 9 3,-1 6-2,-1 7 12,0 6-12,0 6 30,0 4 0,0 0-13,0 0-7,0 0-10,0 12-12,-3 26-3,-1 15 13,-2 16 2,3 3 0,0-2 4,-1 3 26,-1-2-23,1 1 6,-1-3 16,-1-5-26,2-3 7,-1-7-10,1-4 0,1-5-1,-2-6 1,2-2 0,-2-2 1,0-3 2,2-5-4,0-5 1,1-6 0,2-6-8,0-7 7,0-1-24,0-2-2,0 0-21,2-7 16,16-18 15,3-8-73,1-6-220</inkml:trace>
  <inkml:trace contextRef="#ctx0" brushRef="#br0" timeOffset="83787.8478">20214 3542 315,'0'0'0,"0"0"12,0 0 0,0 0 46,0 0-39,0 0-3,85-60 0,-69 60-10,2 0 13,2 0-12,-2 3-5,1 9 8,-3 3-10,-5 2 0,-4 4 8,-5-1 19,-2 2-10,0 2-10,-12 0-5,-9 0 20,-1-1-17,1-2 0,0-4-5,2-4 8,2-5-4,2-4-4,3-4-4,5 0 0,2 0-17,2 0 9,3 0 5,0-2 7,0 0 40,0 0-33,0-1-6,5 1-2,7 2-9,4 0 10,4 0-1,0 0-1,2 0 0,3 2 2,0 3 0,6-4 4,5 0 1,3-1-5,6 0 0,1 0 2,-1-4-4,-1-11 4,-6-3-2,-7-2 9,-7-2-9,-8-2 0,-7-2 13,-3 0-12,-6 3 30,0-2-27,0 4 1,-9 3 19,-1 5-14,-5 0-7,4 8-3,4 0-2,2 5-2,1 0 4,-2 8-31,0 13 31,2 5-21,2 5 21,2 0 0,0-4-10,2 0 7,8-4 0,3-2 3,3-4 3,1-4-1,7-5-2,0-5 7,5-3-2,0 0-3,0 0-2,-4-8 1,-3-5 3,-4-4-2,-1-4 7,-5-3 11,-4-3-19,-3-3 6,-5-4-7,0 2 6,0 0-8,-5 3 2,-3 8 0,2 3-1,1 8-1,1 4 1,1 3-1,1 1-2,2 2-2,0 0 1,0 0-25,2 0-15,13 6 24,8 6 19,3 0 2,2 2 0,0 1 7,2 2 8,0 1 0,-4 1 11,-1 4-24,-6 1 29,-7 3-8,-3 3-9,-8-1 12,-1-1-21,0-3 2,0 0 3,0-7-8,0-5-4,2-3-12,10-6-24,7-4 24,10 0-10,2-6 4,5-12-14,1-5-145,-1-1-122</inkml:trace>
  <inkml:trace contextRef="#ctx0" brushRef="#br0" timeOffset="85041.847">21739 3543 185,'0'0'160,"0"0"-63,0 0 15,0 0-35,0 0-42,0 0-28,-29-32 6,15 32-13,-5 3 0,-3 13-4,0 7 4,1 1-1,1 0 1,5 0-1,4-1-4,5-4 5,3-4 0,3-1-8,0-5 1,0 0-12,6-2 6,8-3-19,1-4 22,6 0 6,3-2 4,-1-12-2,2-2 3,-1-2-1,-5 2 0,-5 3 4,-8 4-4,-6 3 19,0 5 52,0 1-7,0 0-50,0 0-13,0 0-1,0 3-48,0 7 31,0 2 10,0 2-12,0-2 18,6-2-24,4-3 17,4 0-7,5-4-18,3-3 29,8 0 4,6 0-2,-2-5-5,-1-5 8,-5-2-1,-8-2 6,-4-4-5,-2-3 32,-1-6 3,-3-4-25,0-6 14,-3-3-10,-1-6-5,-3-5-4,-2-6-3,-1-3-3,0 0 0,0 4 0,0 9 3,0 14 0,-3 9 1,0 14 11,2 6 7,-1 4-5,1 10-17,1 26-42,0 20 42,0 14 0,0 2 1,0-7 5,4-9 2,7-7-7,2-8-1,1-3 0,-1-5 1,2-8-1,-1-5 0,0-6-1,1-6 2,3-3-2,0-2-7,1-3 5,-1 0 1,0-1 4,2-16 2,-4-4 4,0-5-2,-2-1-6,-2 2 0,-3 3 2,-3 9 0,-3 4-2,0 6 31,-3 3 8,0 0-31,0 0-8,0 0-18,0 11-11,0 8 29,4 4 3,4-1 1,-2-1-1,3-1-3,1-2-10,0-6-21,3-5-17,0-5 4,2-2-72,0 0-82</inkml:trace>
  <inkml:trace contextRef="#ctx0" brushRef="#br0" timeOffset="85258.0064">22441 3232 512,'0'0'78,"0"0"-60,0 0 16,0 0-34,0 0-6,0 0-85,-10-21-107,10 21-58</inkml:trace>
  <inkml:trace contextRef="#ctx0" brushRef="#br0" timeOffset="85557.1021">21781 3348 324,'0'0'28,"0"0"-18,87 0 97,-34-3-94,5-1 13,4 2-21,3-1 1,-3 0 0,1-2-6,-8 1-6,-10 3-28,-9-1-67,-11 2-48,-7 0-86</inkml:trace>
  <inkml:trace contextRef="#ctx0" brushRef="#br0" timeOffset="86735.526">22753 3362 231,'0'0'108,"0"0"-12,0 0 41,0 0-45,0 0-48,0 0-29,-24-20 0,11 20-15,-8 14 0,-1 5-4,2 5 3,2 2-1,8-1-2,4 0 2,5-1 2,1-1 0,0-2 0,0-3-2,10-4 0,0 0-1,2-5 3,2-3-7,2-3 7,5-3 4,3 0-3,1 0-1,-2-11 1,-4-2-3,-3 0-2,-5-4 1,-5 0-2,-3-1 5,-3-1-3,0-1 3,-12 0-35,-4 2 5,0 2 11,5 2 12,3 4 0,4-3 7,2 2-5,2 1-2,0 2-27,0 3 13,8 2-1,5 1 14,4 2 2,3 0 1,6 0 5,2 11 7,3 1-7,-3 3 14,2 0-5,-5 3 3,-6 3 13,-3 0-12,-7 2 7,-6-1 24,-3 1-27,0-1-10,0-2 5,-4-3-11,-4-4 12,4-3-9,1-6-4,3-1 0,0-3 8,0 0-8,0 0 0,0-5 2,19-16-5,11-7 3,9-8-11,3 0-4,-1 5-28,-8 7 30,-8 9 13,-8 5 0,-5 7 22,-2 3 4,-2 0-19,2 7 28,1 10-34,-2-1 8,0 4-5,-1 0-1,1-3 10,-1 3-13,2-2 0,-2-2 2,-1 0-2,1-1-30,1-5-33,1-2-142,4-4-226</inkml:trace>
  <inkml:trace contextRef="#ctx0" brushRef="#br0" timeOffset="86920.4236">23642 3607 454,'0'0'239,"0"0"-210,0 0-18,0 0 18,0 0-29,0 0-54,6 0-53,-6-9-189</inkml:trace>
  <inkml:trace contextRef="#ctx0" brushRef="#br0" timeOffset="111779.2897">3012 6042 289,'0'0'12,"0"0"-7,0 0 31,0 0-7,0 0 8,0 0 9,0 0-24,0-4 27,0 4-23,0 7-18,0 17-2,9 14 1,0 10 10,1 6 15,-1 3-31,-1-1 11,2-3-12,-4-5 4,3-3-1,0-6-2,0-2-1,-3-4 0,0-5 2,-5-2-2,2-4 0,-3-7-51,2-1 27,1-5-83,0-7-69,1-2-110</inkml:trace>
  <inkml:trace contextRef="#ctx0" brushRef="#br0" timeOffset="112111.3471">3088 5995 103,'0'0'44,"0"0"10,0 0 30,0 0-38,0 0-3,0 0-21,106-82 10,-78 77-5,5 4-23,-3 1 4,-2 0-8,2 3-12,0 11-33,-6 4-19,1 6-77,-12 1-46</inkml:trace>
  <inkml:trace contextRef="#ctx0" brushRef="#br0" timeOffset="112343.1405">3055 6342 57,'0'0'131,"0"0"-116,0 0 34,0 0 7,0 0-2,82 0-10,-49 0-43,-3 0 2,-5 0-3,0 0-35,-8 0-66,-6 3-74</inkml:trace>
  <inkml:trace contextRef="#ctx0" brushRef="#br0" timeOffset="113270.4187">3615 6434 154,'0'0'109,"0"0"-83,0 0-11,0 0 6,0 0-21,-90 55 2,78-29 10,3 4-8,3 0 5,2-3 3,4-3-8,0-4-4,13-2 0,8-4-3,0-3 0,3-4 3,-2-4 0,3-3 21,-5 0 0,4-5-17,-2-14-4,-2-4-1,-4 0 1,-4-2-1,-6 2 1,-6 4 7,0 2 2,0 5 19,-6 5 40,-3 2-14,-2 5-33,-2 0-21,4 0 0,0 0 0,2 7-1,4 2-6,3 1 7,0-3-11,0 1 7,10-2-11,5-4 13,6 1 1,3-3-3,-2 0 4,2 0 8,-2-11-5,-3-3 7,-2-1-2,-6-5-8,2-1 3,-7-3 3,-4 2-6,-2-1 1,0 2 0,-5 3 5,-8 3 0,1 1-6,0 4 0,-3 1-5,6 3 5,3 0 1,0 3 5,5 1 1,1 1-7,0 1-8,1 0-10,20 0-4,4 0 22,4 0 0,-3 9 1,-4 10-3,-6 8 8,-10 8 10,-5 6 13,-1 2-9,0 1 7,-4 0 8,-2-8-16,0-2 8,6-8-24,0-8-3,0 0 0,10-6-4,8-3 2,3-4-1,6-5-22,4-3 12,1-14-33,-4 1-68,-7-3-127</inkml:trace>
  <inkml:trace contextRef="#ctx0" brushRef="#br0" timeOffset="114243.4355">5265 6441 301,'0'0'140,"0"0"-116,0 0-24,0 0-19,0 0 9,0 0 2,6 18 8,7-7 1,-1-1 0,9-2 11,-3-4 16,3-4 11,2 0 15,-1 0-41,1-3 8,0-6 5,-5-3-21,-2-1 2,-1-4 6,-2-1-10,-5-3 13,-5-2-5,-3 1-10,-3 0 26,-12 3-4,-6 6-8,0 4-14,-4 6 10,-1 3-17,-4 0 6,-4 12 0,-4 12-4,5 6 4,1 6 0,9 3 0,9 2-2,8-2-3,6-3 5,0-3 0,9-3-10,18-6 7,6-6 3,9-6 4,7-7 0,7-4-4,4-1 0,3 0-47,-5-11-40,-9-6-149</inkml:trace>
  <inkml:trace contextRef="#ctx0" brushRef="#br0" timeOffset="115283.9667">5809 6318 110,'0'0'177,"0"0"-108,0 0 40,0 0-47,0 0-9,0 0-38,6-58-9,2 54-4,2 4-2,5 0-4,6 0-5,3 6 9,9 12 0,-2 3 12,-4 3-7,-2 1 2,-6-2-7,-8 1-5,-8 1-7,-3-1 12,0 1 0,0-2 12,-12-4-10,-4-1-2,2-4 0,1-4 9,7-3-7,3-4-2,3-3 0,0 0 15,0 0-11,0-6-8,0-14 4,9-10-31,10-2 29,2-1-1,0 0 3,0 3-5,-5 3 8,-2 3-3,-4 6 9,-3 4 0,-4 5 23,-1 6-3,-2 3 10,0 0 1,0 0-40,0 3-5,-3 14-3,-10 9 3,-4 5 5,2 2 0,5-1 2,4-5-6,6-5 3,0-2-21,0-4 4,12-2-19,4-5 19,5-1-60,3-4-44,4-3-77,-2-1 29</inkml:trace>
  <inkml:trace contextRef="#ctx0" brushRef="#br0" timeOffset="116558.0029">6509 6324 141,'0'0'78,"0"0"17,0 0-28,0 0-20,-103-12-20,78 19 4,1 10-29,3 4 21,0 4-18,2 4 0,4-2 5,4 1-9,4-5-2,4-2-3,3-1-8,0-3 10,13-2-4,4-5 2,2-1 3,6-6 2,-2-3-1,4 0 0,-2-3-21,3-12 9,-5-2 0,-7-1-1,-4-1 8,-6 1 10,-3 3-5,0 4 37,-3 5 1,0 3 46,0 1-35,0 2-21,0 0-28,0 0 0,0 0-17,0 10-16,0 5 27,0 1 1,0-1-11,0-1 2,0-5 13,6-4-22,6-2 12,1-3-26,5 0 0,9-3 37,0-14-11,3 0 9,-3-1-5,-5 2-24,2 2 25,-9 2 6,1 3 0,-4 6 38,-6 2-27,4 1-4,-2 0 11,4 5-15,0 11 16,-3 2-3,-6 4-11,-2 4-1,1 1-3,-2-2-1,0 1 5,0-6 4,0-4-9,-2-5 0,-1-4 1,0-3 0,3-3-1,0-1 0,0-1 11,2-16-11,10-7-15,4-2-7,-1 1-18,0 2 40,-1 5-2,-1 3 2,-1 3 2,-3 2 7,4 3-7,-1 3 0,3 4 5,-3 0-3,7 1-4,-5 13 0,-4 0 26,2 0-23,-4 0 16,-1 1-6,-3-3-8,-4 1 3,0-2-8,0-2 0,0-3 12,0-3-8,0-3-4,0 0 10,0 0-10,0-1 16,0-14-16,0-3-5,2-3-6,7 0 2,6 0 0,4 3 7,-1 2-11,2 6 11,-3 2-3,-3 7 1,-1 1 0,1 0-7,-1 1 11,-1 13 4,0 1 7,1 3 8,-2-2-7,-2 1-5,1 1 11,-1-3-15,-1 0-1,2-1-2,1-5 7,-2 0-14,2-5-2,3-4-53,1 0-35,-2-1-147</inkml:trace>
  <inkml:trace contextRef="#ctx0" brushRef="#br0" timeOffset="117222.1708">7534 6116 206,'0'0'107,"0"0"-50,0 0 20,0 0 48,0 0-75,0 0-27,-9-16-12,9 20-11,0 20-12,0 15 7,0 12 5,0 8 40,0 0-19,0-5-5,-1 5 21,-1-3-35,-1-1 14,0 1-10,3-8 4,0-3-9,0-3-1,0-3 0,0-1 1,0-7-1,0-3-1,0-9-33,3-10-38,-1-4-4,2-5-120,2-5-53</inkml:trace>
  <inkml:trace contextRef="#ctx0" brushRef="#br0" timeOffset="118245.05">7558 6361 72,'0'0'39,"0"0"26,0 0 17,0 0-14,94-40-48,-75 40 16,0 15 19,-2 3-32,-4 6 55,-5 2-64,-5 1 0,-3 1-1,0-2-7,-5-2-8,-11-3 14,-4-2-8,-3 0-1,0-6-3,2-5-29,2-6-5,8-2 4,0 0 23,5-7-12,0-4-6,1 3 20,2 3 10,3-1 11,0 3 26,0 3-32,0 0-10,3 0-6,12 0 6,6 0 4,3 0 1,0 0 0,4 0 1,4 0-4,2 0 0,6-6-2,-1-6 3,1-2 3,2 0-6,0-3 1,-2-3-1,0-1 6,-6-1-6,-4-4 6,-10-4-5,-2 0 32,-8-5-13,-1 1 8,-3-2 5,-5-2-28,-1 0 12,0-1-13,0 2 0,-10-1 0,0 3-4,-1 5 0,-4 6 0,3 6-14,2 8 13,1 7-17,3 3 6,0 0 4,-2 14 6,-2 24 2,-5 19-9,2 11 9,7 1 0,0-1 7,4-9-7,2-6 13,0-7-12,0-6 2,6-3-3,9-7 4,5-5-4,2-5 0,3-6 0,2-7 0,4-7 0,4 0 0,1-10-1,-2-12 4,-3 0-3,-4-5 0,-6-2 1,-6-2 4,-2-1-3,-7 7-2,-4 5 6,-2 8 5,0 5 2,-5 3 12,-5 4-23,-2 0-4,0 20 2,-4 5 0,2 9-3,5-2 2,6-1 0,3-3-5,0-3 4,12-3-3,9-5 8,6-7-3,4-4 0,5-6-18,6 0-26,-5-8-60,-7-7-112</inkml:trace>
  <inkml:trace contextRef="#ctx0" brushRef="#br0" timeOffset="118931.3403">8693 6534 187,'0'0'153,"0"0"-141,0 0-4,0 0 27,0 0 82,0 0-88,13 46-7,-13-27-22,-3 1-8,-10 1-66,-5-3-96</inkml:trace>
  <inkml:trace contextRef="#ctx0" brushRef="#br0" timeOffset="123685.0058">10822 5699 235,'0'0'38,"0"0"-28,-91-14 43,54 14-5,-5 4-19,-4 8-1,-2 4-28,0 4 32,3 7-17,-2 6 15,5 9 13,0 14-41,1 7 9,6 8 9,8 3-7,12-5 14,7-4-27,8-10 2,2-5 4,21-8-6,8-6 0,12-4 15,8-7-14,9-7 6,11-6-1,1-7-4,-2-5-4,-6 0-7,-4-14-40,-8-4-72,-10 0-170</inkml:trace>
  <inkml:trace contextRef="#ctx0" brushRef="#br0" timeOffset="124451.6064">11127 5793 267,'0'0'109,"0"0"-31,0 0-3,0 0-31,0 0-44,0 0-7,0 34-3,0 7 10,0 7 29,0 6-15,0 2 3,-2 1 5,-2-3-22,-1-3 6,0-1-6,1-5 6,-2-1-13,0-3 7,2-7-41,1-4-19,1-7-30,2-8 2,0-9-31,0-6-126</inkml:trace>
  <inkml:trace contextRef="#ctx0" brushRef="#br0" timeOffset="124952.6051">11125 5851 283,'0'0'89,"0"0"-44,0 0-3,0 0-13,0 0 11,0 0-33,36-33-7,-20 55 12,5 15 29,-1 8-6,-1 7-24,-1 4 10,1-2-16,2-4-2,0-2-1,4-4 3,4-4-6,-2-2 1,-1-8 0,-2-3-2,-4-6 2,-4-4 0,-1-6 2,-5-6 1,-4-3-3,-3-2 0,-1 0 7,2 0 53,-1-18-15,6-8-36,0-8 10,-1-10-14,1-6-6,2-8 1,2-4-3,0-1-7,-4 4 10,-5 8-8,-4 9 4,0 12-10,0 7-2,-6 10-1,2 4-39,-1 4-17,0 5-122,0 0-114</inkml:trace>
  <inkml:trace contextRef="#ctx0" brushRef="#br0" timeOffset="125516.2274">12020 5822 275,'0'0'116,"0"0"-48,0 0-5,0 0-45,0 0-18,-92-1 6,60 28-1,-2 9-5,1 11 1,5 7-4,4 3 10,6 2-7,9-3 0,2-5 0,7-4-3,0-5 3,10-5 0,14-7 3,3-5 1,4-9-4,4-7 6,-4-9 10,7 0 33,-2-6-20,0-12-10,-3-6 3,-3-5-13,-6-2 14,-8-5 1,-1-5-14,-3-4 11,-3-3-18,-8-4-3,-1 4 2,-1 3-2,-17 4-5,0 7-26,2 4-16,-2 10-33,0 8-92,-3 11-161</inkml:trace>
  <inkml:trace contextRef="#ctx0" brushRef="#br0" timeOffset="125971.1223">12371 5804 369,'0'0'112,"0"0"-80,0 0 23,0 0-40,0 0 4,0 0-21,54-10 2,-23 10 0,4 0 4,-2 0 1,-3 3-5,3 1 0,-2-1 4,1-1-3,-1 0-1,-1-2 0,-9 1-17,0 1-46,-5 1 12,-10-1-24,-3 1-39,-3-1-29</inkml:trace>
  <inkml:trace contextRef="#ctx0" brushRef="#br0" timeOffset="126287.5663">12580 5833 69,'0'0'94,"0"0"19,0 0 9,-14 107-18,13-71-58,-1 1 12,2 0-41,-1-1-3,-1-1 11,-1-2-18,0-2-5,-4-2-2,2-2 1,-1-3 7,-1-6-8,-1-1-6,0-4-9,0-4-41,0 1-75,2-6-87</inkml:trace>
  <inkml:trace contextRef="#ctx0" brushRef="#br0" timeOffset="127858.6888">14006 5973 163,'0'0'95,"0"0"-47,0 0 50,0 0 0,0 0-40,0 0-24,-54-42-20,42 42-13,-4 9 3,-2 15-4,-3 4 0,3 6 0,5 1 0,1-4-2,6 1 2,4-7-4,2-2-1,0-4 2,5-2 3,10-4-10,3-3 14,4-6-7,3-4 3,4 0-21,-3 0 13,3-14-1,-5-4 9,-3-4 0,-4-1 8,-4-2-8,-6-3 3,0 6 6,-4 4 22,-3 4-11,0 5 3,0 3 17,0 3-32,0 2 16,0 1-20,0 0-4,0 9 0,0 15-25,0 9 25,0 8 4,0 2-3,-1 2-1,-1 2 10,2 3-3,0 2 10,-4 1-15,0 3 23,-2-2-9,-4-3-9,-3-2-7,-2-6 0,-6-2 3,0-4 0,-4-3-1,-3-9-2,1-4 3,2-6 5,4-9-4,6-6-4,4-3 1,4-24-6,7-12 5,0-9-3,18-3-6,13-3 1,6-1 6,8 2 0,1 4 2,3 2-9,-2 6 4,2 7-33,2 4-11,0 4-76,-2 5-137</inkml:trace>
  <inkml:trace contextRef="#ctx0" brushRef="#br0" timeOffset="128982.3521">14746 6066 110,'0'0'146,"0"0"-82,0 0 22,0 0-16,0 0-44,-84-18-3,61 26-23,-4 10 1,0 8-8,-2 0 10,2 3-3,5 0 0,7-2 0,5-3-1,5-3-1,5-4-6,0-4 0,3-4 6,14-4-5,-1-4 6,7-1 1,0 0 5,4-6-5,-1-9-2,-2 0 2,-5-3 3,-4-3-1,-2 1 21,-4 4-13,-4 3 18,-4 6 4,-1 4 16,0 3 10,0 0-56,0 0-2,0 0-18,0 14 11,0 2 3,0-2 4,2-2-18,8-1 14,4-3-1,3-2 1,3-4 3,8-2-15,2 0 16,3-6 0,0-9 2,-3-5 2,-2-2-1,-1-7-1,0-4 27,-4-5-20,-3-2 10,-2-4-10,-5-1 5,0-2 10,-5 1-14,-5-3-5,0 3-5,-3-1 5,0 6-5,0 7 0,0 7-2,0 12-4,-6 7 6,3 8 0,-2 0-10,-2 17-8,-3 28 9,-4 14 6,1 13 6,2-1-6,5-4 7,5-2 2,1-8 5,0-4 0,4-8-10,10-7-1,2-7 3,2-7-4,2-7 2,-1-6 0,4-8-1,3-3 8,6 0-7,1-15 1,-4-5 0,-2-4 5,-6-2-4,-4-1-2,-1 2 2,-9 0 5,-2 4-8,-5 3 0,0 5 1,0 5 5,-5 5 5,-4 3 0,0 2-11,-3 16-12,5 4 12,1 6-1,6-3-5,0-2 0,0-4 6,7-2-4,10-3 4,1-6-29,6-5 10,-1-3-15,4 0-30,-3 0-23,-3-13-125</inkml:trace>
  <inkml:trace contextRef="#ctx0" brushRef="#br0" timeOffset="129332.2425">14834 5866 467,'0'0'74,"0"0"-71,0 0 33,0 0-28,0 0 4,112 0 11,-48 0 33,3 0-56,-3 0 15,-4 0-12,-6-3 2,-5-3-10,-6 0 2,-6 0-28,-13 3-28,-10 1-78,-11 1-51</inkml:trace>
  <inkml:trace contextRef="#ctx0" brushRef="#br0" timeOffset="186647.3989">17123 6011 63,'0'0'19,"0"0"-8,0 0 25,0 0-12,0 0-1,0 0-6,0 0 12,0 0 7,7 11-32,-5-11 5,-2 0 12,3 0-6,0 0 16,5 0-5,3 0 33,4-4-32,3-3-22,-1-5 5,0-2-9,-1 0 3,-2-1 2,-2 2-2,-3-1-1,-2 4 2,-1 1 3,0 3-8,-3 3 0,-3-1 3,1 3 12,-1 0-3,0-1 0,0 1 3,0 1-13,0 0 2,0 0-4,0 0-18,0 0 2,0 3-14,0 13 30,2 4 0,-1 4 5,1 2-5,3 1 0,-1-2 3,4-1 20,3-1-7,1-3-9,2-2 2,-2-5-8,1-2-1,2-4 0,-1-4 0,2-3 4,1 0-4,2-3 3,0-18-7,-1-6-14,0-3 12,-1-3 0,-1-2 6,-4 2-7,1 5 9,-5 3-2,-1 5 4,-2 7 0,-2 4-4,-2 2 24,2 5-22,0 2-2,4 0-7,4 0 7,4 12 23,0 2-4,1 2-2,-2 3-2,0-1-6,-2 1 19,-2 1-15,-2-1-11,-3 2 13,-4 0-13,-1 0-2,0 0 0,-1 0 5,-14-1-18,-3-1-7,-4-3-24,-4-4-57,0-3-112</inkml:trace>
  <inkml:trace contextRef="#ctx0" brushRef="#br0" timeOffset="186899.3843">17276 5779 658,'0'0'7,"0"0"6,0 0-7,0 0-6,0 0-4,0 0-21,-9-23-130,9 29-183</inkml:trace>
  <inkml:trace contextRef="#ctx0" brushRef="#br0" timeOffset="188081.3313">19194 5827 98,'0'0'112,"0"0"-62,0 0 14,0 0-9,0 0 11,-17-83-39,7 76 25,1-1 4,0 2-49,-3 3 17,3 3-24,-5 0 0,-1 2-5,2 13 2,0 6 3,2 4-2,0 4 4,0 4-3,2 0 1,1-1 0,4-4-6,0-2 6,4-3 0,0-4 0,0-2-19,8-4 19,3-4-2,1-3 8,4-6-14,2 0 8,1 0-13,5-16 9,0-4-32,1-4 23,-3-1 1,-5-3 12,-5 4 3,-6 6-1,-3 6 16,-3 8 54,0 4-14,0 0 2,0 0-28,0 0-32,0 10-7,0 10-1,0 5 8,0 0 0,0-4 0,9-3-1,0-2-1,7-1-19,2-3 17,8-4 0,4-5-16,1-3-16,3 0-36,2-11-54,0-4-118</inkml:trace>
  <inkml:trace contextRef="#ctx0" brushRef="#br0" timeOffset="189344.7594">20940 5573 255,'0'0'76,"0"0"-52,0 0 0,0 0 42,13-95-52,-2 74 2,3-2 20,0 2-15,3 3 9,-1 0-13,6 1-7,1 3 17,6 0-25,2 3 7,2 7 6,-2 4-14,1 0 0,0 11-1,-3 14 0,-6 10 12,-5 7-8,-7 6 5,-5 4-8,-6 4 3,0 1 2,0-1-6,-19-2 5,-4-1 3,-7-6-8,-7-3-8,-3-6-5,-1-6-27,2-5 39,5-9-6,6-3 7,5-6 4,10-3-3,6-3 5,7-3 5,0 2-9,0-2-4,0 1-9,4 2 4,18 2 7,10-2 3,7 0 15,7-2 11,-1-1-28,-1 2 7,-2-2-8,-3 0-7,-2 1-2,-6 1-38,-6 2-92,-8-1-72</inkml:trace>
  <inkml:trace contextRef="#ctx0" brushRef="#br0" timeOffset="191293.3734">22417 5857 344,'0'0'60,"0"0"-56,0 0-3,0 0-1,0 0-6,0 0 6,27 3 4,-19-3 3,1 0 38,1 0-5,1 0-18,-1-3 9,5-9-27,0-4 6,0-1-10,-2-2 2,-1 0-5,-6 3 5,-4 4-2,-2 4 9,0 4-2,0 2-5,0 1 6,0 1 7,0 0-12,0 0-3,0 15 0,-8 6-7,1 3 7,1 0 0,3 0-5,1-1 3,2-2 1,0-3 1,0-2 0,0-4-6,3-3-4,5-1 6,4-4-7,1 1 5,3-5-2,0 0 6,3 0 2,-1 0-2,1-5 7,0-7-5,0-2 0,0-3 0,-3-3-4,2-1 4,-4 2 0,0 1-2,-3 1-12,-2 2 11,-2 4 1,-1 1 4,-1 4-5,-1 1 3,-1-1 0,0 5-4,2-1 2,-1 2-3,2 0-1,0 0-10,0 6 16,4 4 6,-4-2 1,2 7 19,-2 4-24,-1 0 20,0 2-8,-3-1-10,-1-2 8,-1 0-11,0-1 1,0-4 9,0-1-9,0-3-2,0-4 1,0-1 6,0-3-7,0 1 0,0-2 1,0 0 22,0 0-23,0 0 9,0-7-9,0-7 3,0-4-7,0-5 3,0-2-4,11-3-1,3 3 1,2 1 3,3 3 1,-2 5-8,0 0 6,1 7 1,-3 2 1,-3 1-2,0 4 3,-2 2 0,4 0 0,-1 8-11,1 10 7,-2 1 2,-2 1 2,1 1 12,2-3-11,-2 0 0,3-3-1,-2-1 3,0-2-3,3-1 0,-4-3 3,2-2-4,-3 1 1,3-5 0,-2 0-2,1-2 5,3 0-3,0 0 2,3-7 0,0-9 8,1-5-8,-4-3-2,2-2 0,-5-2 8,1-5-9,-1-6 1,-3-2-5,0 2 3,-3 0 2,-3 3 0,0 1 1,-2 2 2,2 2-5,-3 1 2,0 7 0,0 3 4,0 6-3,0 6 10,0 3 17,0 5-24,0 0 11,0 0-15,0 21-15,3 12 15,0 14 9,-3 7 6,0 6 11,0 5-25,-6 3 33,-1-5-19,-1-3-7,2-7 14,2-7-22,0 1 1,1-6 3,-2-2-1,2-1-3,0-5 0,-3 0 0,-4-4 0,2-4 0,1-4 0,1-4 0,0-7-6,4-5-16,2-5-30,0 0-23,0-12 6,11-11-135</inkml:trace>
  <inkml:trace contextRef="#ctx0" brushRef="#br0" timeOffset="193481.2337">23459 5696 103,'0'0'47,"0"0"-44,0 0 52,0 0 12,0 0-27,79-75 19,-63 66-24,-1 1 11,0 2-1,2 2-26,-3 1 8,5-1-22,-2 4-2,1 0 3,0 0-6,-3 5 0,-1 7 0,-5 3 12,-1 4-10,-5 2 17,-1 1-16,-2 2 12,0 0-12,0 0-2,0-1 7,-8-4-7,-3-3-1,0-5 0,-1-1 4,3-5-4,0 0 0,2-5-6,-1 0-1,2 0-14,0 0 3,0 0 14,2 0 4,-3 0 1,2-3-1,2-3 0,-2 2-1,1-1 10,1 2-14,0 3 5,3-2 0,0 2-1,0 0 1,0 0 0,0 0 0,0 0-53,0 0 6,0 0 14,0 0 1,0 0 32,0 0-4,0 0 4,0 0-6,0 0 10,0 0-5,0 0 1,0 0 0,0 0 14,0 0-10,-6 0 8,0 0-5,-3 0-6,2 0 1,0 0-2,2 0-11,0 0 3,4 0 1,-4 0 4,2 0-9,0 0 10,2 0 2,1 0 0,0 0-6,0 0 4,0 0-6,0 0-7,0 0 14,0 0-14,0 0 15,3 0-1,1 0 6,-1 0-5,-1 0 0,-2 0 0,0 0 7,0 0-6,0 0 13,0 0 29,0 0-28,-6 0-9,-5 0-6,0 0-23,1 0 19,1 0-28,-1 0 4,3 0 15,1 0 2,3 0 11,0 0 0,1 0 1,1 0-3,1 0 2,0 0-17,0 2 3,3 3 10,6-1 4,4 1 6,3-3 5,2 3 4,2-2-3,1 0 6,5-1-4,1-2-11,0 0 9,0 0-5,-3 0 2,-3 1 1,-3-1-9,-2 3-1,-1-1 5,0-1-2,-1 0-3,0-1 6,-2 0 6,3 0 7,-1-2-6,0-10 21,0 0-6,-2-5-24,-2 2 6,-2 0-4,-2-1-5,-2-4 11,1 2-12,-1-2 1,-4 5-1,2 3 5,-2 3-5,0 3 0,0 4 1,0 2 18,0 0-9,0 0-7,0 0-3,0 11-34,0 7 34,0 6 0,1 0 0,4-1 0,-1-2 1,2-1 6,2-4 0,2-3-5,1-2-2,2-3 0,-1-2 1,1-5 2,4-1-3,-2 0 0,2 0-1,1-9 3,-3-5-2,-1-2 0,-4 0 1,-2-4 4,-4 2-1,1 0 10,-5 1 11,0 4-25,0 1 35,0 3-33,0 3 4,0 3-3,0 1-3,0 2 0,0 0-1,0 0-16,0 6-18,0 9 15,1 5 17,6 0 0,1-2 3,1-2 0,0-4-1,3-3 6,-2-3-6,4-3 1,-1 0 0,3-3 8,-2 0-7,0 0 1,-1 0 1,-4 0 2,1 0-5,-1-6 7,2-5-7,-2-5 38,1-4-14,-2-3 1,-2-9 7,4-6-29,0-3 15,1-5-18,2 4 4,-2-2-6,-2 0 2,1 2 0,-3 4-1,-2 7 7,0 4-6,-5 6 0,0 7 3,0 7-3,0 2 13,0 5-1,0 0-7,0 0-5,0 21-17,0 18 7,-10 16 4,1 6 6,-2 1 10,3-3-3,5-5 12,3-4-12,0-8-7,0-13 0,5-4 5,5-7-13,3-6 2,3-6-35,3-6 22,6 0-26,5-18 1,3-11-31,-3-4-189</inkml:trace>
  <inkml:trace contextRef="#ctx0" brushRef="#br0" timeOffset="193843.2738">24221 5508 212,'0'0'237,"0"0"-237,0 0 0,0 0 58,0 0-26,94 0-15,-63 0 15,5-2-20,-1 0 12,-1-3-23,2-3 8,-3 2-6,-2 1-2,-4 0-2,-3 0-15,-9 4-24,-4-1-3,-5 2-19,-4 0-27,-1 0-40,-1 0-68</inkml:trace>
  <inkml:trace contextRef="#ctx0" brushRef="#br0" timeOffset="194466.2694">22690 5440 436,'0'0'129,"0"0"-52,0 0 2,0 0-60,0 0-10,0 0-9,-10-10-17,10 10-12,0 0-59,0 0-99,0 7-18,0 2-18</inkml:trace>
  <inkml:trace contextRef="#ctx0" brushRef="#br0" timeOffset="196593.2821">26381 5455 80,'0'0'128,"0"0"-16,0 0-11,0 0-2,0 0-58,0 0-8,0 0-14,-11-45-14,8 44 12,-2-2-8,-1 1-7,0-1-2,-3 2-1,-1 1-3,-1 0 4,-2 0-12,-2 3 10,-1 12 0,1 4 4,-2 4-14,4 1 10,1 0 2,5-2 0,4 1-6,1-3 3,2-1 3,0-2-18,0-4 17,5-2-19,5-4 11,3-2-8,1-4-6,2-1 12,-2 0-26,0 0 25,-1-7 12,-2-8 2,-2-3 8,-4-2 22,-1 1-31,-2-1 20,-2 6 18,0 3-3,0 3 6,0 5-21,0 1 0,0 2-9,0 0-12,0 0-4,4 10-18,4 17-8,-2 13 30,0 14 2,-5 5 1,-1 6 19,0 0-16,0-5 10,-6 1-3,-10 0-4,-2-4 8,-3-3-16,0-9 2,2-3 1,-2-9 1,2-7-5,2-8 0,5-7 2,6-10 8,2-1-4,2-4 7,1-19-7,1-9-1,0-5-7,9-8 2,13-7 0,6 4 0,7 0 0,1 9 0,-1 4-1,-3 6-5,-2 6-8,-5 3-14,0 7-34,-1 0-8,-4 6-125,-4-1-116</inkml:trace>
  <inkml:trace contextRef="#ctx0" brushRef="#br0" timeOffset="197771.2833">26783 5561 155,'0'0'80,"0"0"2,0 0 11,0 0-24,0 0-47,0 0-22,-37-23 0,20 23 0,-4 2-9,2 13 10,0 3-7,1 3 6,3 2 0,3-1-4,1-1 3,4-1 0,5-2 0,2-5-9,0-2 8,0-4-5,2-5 7,8-2-5,4 0 4,2 0 1,2-3 6,-3-8-1,0-3-4,-8 3 0,1-1-1,-2 1 32,1 2-19,-4 3 3,0 3 17,-3 1-29,0 2 15,0 0-19,0 0 1,3 0-8,0 0-19,2 14-28,3 3 43,0-1-4,0-1 12,-1-6 3,3 0 0,1-3-3,2-4 4,5-2-1,6 0 12,4-6-12,4-12 15,0-3-8,-3-5-4,-5-2 19,-2-4-11,-3-6 26,1-1 10,-1-3-33,-1-3 7,-1-2-5,-4 1-8,-4-1 17,-1 2-15,-4 1 1,-2 5 6,-2 4-12,0 3 0,0 7-4,0 7 9,0 6-10,0 7 4,0 4-4,0 1 0,0 0-19,0 18-14,0 20 9,0 14 24,0 9 3,0 1-3,0-4 0,0-4 4,8-8-3,3-3-1,1-4 0,6-5 0,2-2-4,3-6 4,2-7 0,4-5 3,2-8 1,0-6-8,2 0 4,-1-9 0,-4-11-5,-1-4 5,-5-3 0,-5-1 6,-3 0 0,-6 3-6,-4 4 4,-2 4 0,-2 3 22,0 7-11,0 1-2,-2 3-10,-1 3-3,0 0 0,-1 0-16,-1 15-15,0 6 31,5 5-15,0-2 11,4-2-3,12-2-5,7-3 7,0-4-4,0-4-14,1-1 17,3-7-30,-2-1-32,0 0-24,-5-6-203</inkml:trace>
  <inkml:trace contextRef="#ctx0" brushRef="#br0" timeOffset="198146.4528">26947 5297 250,'0'0'109,"0"0"-84,0 0 1,0 0-3,0 0-14,0 0 36,112 0 10,-66 0-21,8 0 0,4-4-20,5-4-6,1 2-8,-3-1 5,-3 2-8,-7 0 3,-6 2-23,-8 1-9,-9 0-68,-7 1-32,-13 1-106</inkml:trace>
  <inkml:trace contextRef="#ctx0" brushRef="#br0" timeOffset="333753.281">24709 836 78,'0'0'31,"0"0"26,0 0 3,0 0-24,0 0 2,0 0-12,0 0-1,-43 27-6,35-12-12,0 2 6,0 1-5,2 5-8,0 3 16,1 1-15,-2 4 5,4-6-3,0-4-1,3-3-4,0-4-2,0-2 4,0-1-3,0-3 2,3 2 1,2-6 1,3 0 3,-2 1-6,2-4 4,4-1 35,-2 0-6,4 0-18,2 0-2,-1 0 0,3-7-9,-4 0 3,-1-1-5,-1-4 0,1-3 5,-1 0-3,0-6 1,-2 3 2,-4-1-3,-1-2-2,-2-2 0,-1-5 1,-2 1-4,0-1 3,0 3 0,0 3-1,0 4-17,0 4 5,-5 7 12,-3 1-39,1 5 29,-2 1 9,2 0 2,-1 0-4,-2 2 2,4 14-2,-2 1 3,4 3-11,4 0 11,0-1-3,0 4 4,3-5-6,9 0 6,6-6 0,2-4-2,2-3-8,1-5 10,3 0 0,-3 0 0,0-2 6,-1-14-2,-1-2-8,-6 0 12,-3-1-2,-3-1-1,-4 0 4,-4 1-5,-1-2 5,0 3-5,-4 0 4,-7 2 12,-2 3-14,2 3 3,2 1-9,-1 2 7,1 4-15,1 1 6,-2 2-9,0 0 2,0 0-13,0 0 15,3 0 1,2 2 1,5 1 3,0 4-9,0-1-2,3 1 11,13 2-7,4 0 9,4 0-5,3 1 11,-1 4-5,0 3 2,-4 3-2,-1 5-1,-6 7 2,-5 8-8,-3 2 2,-7 0 4,0-1 1,0-6 33,-11-5-3,1-6-7,4-3 0,4-4-20,2-2-4,0-4-5,5 0 2,12-2 3,7-6-35,6-3-30,3 0-139</inkml:trace>
  <inkml:trace contextRef="#ctx0" brushRef="#br0" timeOffset="334532.1926">25997 673 258,'0'0'69,"0"0"-33,0 0 3,0 0-20,0 0-13,-85-15-3,59 18-3,-2 13 0,-1 2 38,1 6-32,0 7 6,-1 5-12,4 10 36,3 1-5,7 0-16,6 0-8,6-8-5,3-4-2,0-7-4,10-5 1,11-5-4,5-3 7,4-6 0,2-5 6,4-4-1,1 0-5,-1 0-15,-1-2-36,-4-6-80,-9 2-52</inkml:trace>
  <inkml:trace contextRef="#ctx0" brushRef="#br0" timeOffset="335086.9567">26317 759 94,'0'0'61,"0"0"-9,0 0 66,0 0-81,0 0-16,0 0-17,-91 7-4,67 25 9,1 9-5,3 6 18,5 2-9,5 1-8,4-5-5,6-7-1,0-6-4,16-6-5,10-6 10,5-6 10,2-7-7,0-7-1,0 0 11,-1 0-12,-2-17 34,0-8-3,0-7-1,-5-4-10,-7-3-4,-5-2-16,-10 0 45,-3 2-37,0 3 17,-14 8-5,-1 6-21,-5 3-11,4 7-13,-3 3-71,-2 6-95</inkml:trace>
  <inkml:trace contextRef="#ctx0" brushRef="#br0" timeOffset="335704.2009">26677 738 273,'0'0'131,"0"0"-61,0 0-20,0 0-4,0 0-46,0 0-21,0 25 18,-4 10-1,-3 6 4,3 1 0,-1 0 10,4-3-6,-2-3-1,3-5-2,0-5-1,0-4 0,0-6-6,0 1-46,0-8-30,0-3 8,0-6-42,0 0-77</inkml:trace>
  <inkml:trace contextRef="#ctx0" brushRef="#br0" timeOffset="336120.9034">26687 745 66,'0'0'246,"0"0"-164,0 0 15,0 0-48,0 0-49,0 0-26,12 31 12,-1 4 14,-1 5 25,1 5-4,-1 0-11,3-6-7,1-4-1,2-6-2,-1-7 0,0-1 0,0-4-1,-2-4 6,-4-4-4,2-3-1,-6-4-8,3-1 8,-3-1 4,4-1 11,2-14 64,0-8-57,0-4-7,-5-1 17,-1-5-32,-3-7 20,-2-2-18,0 0 7,0 0-11,0 7 2,0 8-22,0 5 6,0 8-37,0 4-25,0 5-93,0 5-40</inkml:trace>
  <inkml:trace contextRef="#ctx0" brushRef="#br0" timeOffset="336468.5846">27074 741 407,'0'0'86,"0"0"-85,0 0-1,0 0-5,0 0 5,0 0 0,80 3 3,-36-2-2,5-1 7,2 0-4,-4 0-4,-3 0-70,-11 0-39,-10-1-83</inkml:trace>
  <inkml:trace contextRef="#ctx0" brushRef="#br0" timeOffset="336722.5319">27299 741 219,'0'0'76,"0"0"-76,0 0 0,0 0 10,-10 78 35,4-46 1,1 1-28,4-1-5,-2 2-6,1-4-5,2-1 2,0-4-3,0 1-1,0-2 5,0-1-5,0-2-23,0-6-79,8-5-93</inkml:trace>
  <inkml:trace contextRef="#ctx0" brushRef="#br0" timeOffset="337076.4276">27547 792 257,'0'0'101,"0"0"-78,0 0-23,0 0-13,0 0 13,-1 101 21,-9-53 11,0-4 10,0-3-23,2-5-5,4-5-12,-1-1 0,2-1-2,1-3-6,2-5-33,0-3-9,0-7-10,0-1-11,0-9-49,0-1-12</inkml:trace>
  <inkml:trace contextRef="#ctx0" brushRef="#br0" timeOffset="337571.2842">27577 768 255,'0'0'121,"0"0"-42,0 0-49,0 0-7,0 0-12,0 0-8,41-57-3,-29 57 9,3 0-5,-1 3 3,-1 10-7,-3 7 3,-2 4-10,-5 2-7,-3 1 2,0-1 5,-12-1-28,-12-3 30,-1-3-19,0-6 24,2-4 2,4-4 0,7-2 2,3 0 3,6-3 2,3 0 15,0 0-24,0 1-3,0 10-15,1 4-13,10 3 31,1 0 17,1 0 4,4 0-1,0-1-10,-2-2-9,2 0 12,-5-2-12,-2 0 6,-1 1-5,-3 3-2,-1 1 0,-4 0-59,1-3-16,-1-1-6,1-7-194</inkml:trace>
  <inkml:trace contextRef="#ctx0" brushRef="#br0" timeOffset="338010.1247">27916 770 435,'0'0'125,"0"0"-95,0 0-18,0 0-12,0 0-2,-83 51-6,59-6 5,2 5-3,5 4 6,4-4 0,7-5-2,6-10-2,0-4-7,6-7-35,14-4 21,3-7 11,4-8 0,0-5 13,3 0 2,0-9 19,1-10 4,-1-2 0,-2-4 10,-4-7 3,-9-1-26,-5-5 21,-5-5-15,-5 2-3,0 2-14,-8 4 0,-9 11-6,-3 6 6,-2 4-37,-2 10-13,-3 4-179,4 0-94</inkml:trace>
  <inkml:trace contextRef="#ctx0" brushRef="#br0" timeOffset="338627.2522">28445 798 317,'0'0'115,"0"0"-20,0 0-7,0 0-64,0 0-24,0 0-7,-3 23-2,-10 7 9,-1 12 4,-2 1-3,2 3-1,1-5 0,5-7 0,2-5 0,5-7 1,1-2-6,0-5 5,0-3-1,9-3 1,3-2 0,6-2 0,9-2 4,5-3-3,9 0-2,3 0-3,-3-4-78,-8-3-107</inkml:trace>
  <inkml:trace contextRef="#ctx0" brushRef="#br0" timeOffset="339012.4075">28877 786 370,'0'0'132,"0"0"-62,0 0-32,0 0-35,0 0-3,0 0 0,0 89 7,-7-44 1,1-1 9,0-3-13,3-10 5,2-4-5,1-6-4,0-4 0,0-2-4,0-3 4,6-5 0,4 1-2,5-5-10,6-3 9,5 0 3,3 0 0,4-2-5,3-5-10,-4-2-39,-3 0-71,-10 1-95</inkml:trace>
  <inkml:trace contextRef="#ctx0" brushRef="#br0" timeOffset="339328.8312">29277 740 509,'0'0'97,"0"0"-97,0 0-18,0 0 3,0 0-3,0 82 18,-1-43 24,-8-1-24,2 1 16,1-4-10,2-5 1,4-2-9,0 0 2,0-7-51,0-1 38,0-7-73,2-7-2,7-4-55,6-2-79</inkml:trace>
  <inkml:trace contextRef="#ctx0" brushRef="#br0" timeOffset="339614.0198">29376 645 193,'0'0'64,"0"0"-50,0 0 13,0 0 27,0 0-25,0 0-3,82-32 4,-64 30-26,-2 2 3,4 0-7,-1 0 2,-1 0-7,1 0-3,1 0-58,-5 5-36,-4 1-80</inkml:trace>
  <inkml:trace contextRef="#ctx0" brushRef="#br0" timeOffset="339845.8005">29316 836 20,'0'0'15,"0"0"99,0 0-38,0 0-1,109 6 23,-70-6-73,-9 0-1,-8 0-22,-5 0 3,-5 0-10,-2 3-2,-9 5-111,-1 2-112</inkml:trace>
  <inkml:trace contextRef="#ctx0" brushRef="#br0" timeOffset="340056.867">29341 1051 113,'0'0'76,"0"0"-52,0 0 29,0 0 34,0 0-40,0 0-8,101 1-37,-75-1 7,-2 0-9,-3 0 6,2 0-12,-6-5-41,0-3-29,-2 3-31,-5-2-107</inkml:trace>
  <inkml:trace contextRef="#ctx0" brushRef="#br0" timeOffset="340478.1774">29952 696 311,'0'0'183,"0"0"-112,0 0-11,0 0-49,0 0-11,0 0-23,0 59 23,-7-22 15,-1 3 19,3-3-29,1 4-3,2-5 4,2-5-2,0-2-8,0-8-15,0-4-31,0-2 6,0-5-48,0-4-13,0-6-115</inkml:trace>
  <inkml:trace contextRef="#ctx0" brushRef="#br0" timeOffset="340847.6481">29874 595 503,'0'0'0,"0"0"4,0 0-15,0 0 4,84-24 1,-47 36 5,-1 16-20,-3 7 13,-8 6-3,-4-2 10,-8 1 1,-3 3 0,-5-4 0,-2 2-4,-3-4 8,0-1-8,0-1-5,0-8 8,-3-3 1,-10-6 19,-4 2 2,-3-2 34,-9-3-38,-5 1 3,-5-2-10,-2-3-10,0-1-2,5-5-80,6-4-29,2-1-41</inkml:trace>
  <inkml:trace contextRef="#ctx0" brushRef="#br0" timeOffset="342019.6947">31332 681 205,'0'0'72,"0"0"-32,0 0-10,0 0 8,0 0 32,0 0-67,-34-73 30,25 69-33,-6 1-5,-2 3 4,-3 0-4,-10 3 5,-2 15-1,-4 9 1,1 8-3,5 5-1,3 7 5,5 4-2,8 3 1,8-1 0,6-3 0,0-9-22,2-7 21,14-7-3,2-6 4,3-2 1,0-8 5,1-6-6,2-3 0,0-2-6,0 0 3,-3-11-5,-4-6 6,-5-4-1,-9-1 6,-3-1 3,0 1 4,-4 4-1,-11 2 24,2 4-10,-1 1-16,2 1 19,6 3-20,5 1-1,1 3-5,0-1-16,0 2-6,13-4-11,11 4 12,4 2 18,4 0-1,1 0 4,-2 0 1,-3 9 8,-1 5 0,-5 4 9,-5 3-7,-2 0 22,-8 0-15,1 0-4,-8 3-14,0 2-2,0 1 2,-5-3 10,-4-1-10,-1-4 0,-1 1-27,5-6-28,2-1-11,2-4-40,2-8-111</inkml:trace>
  <inkml:trace contextRef="#ctx0" brushRef="#br0" timeOffset="342367.3786">31833 702 452,'0'0'106,"0"0"-79,0 0-27,0 0-17,0 0 15,-16 89 2,4-41 0,0-1 16,4-1 19,-2-4-34,1-4 8,3-6-9,0-4 0,0-5-4,1-4 3,1-1-32,-5-1-8,3-3-52,0-6 60,2-6-50,4-2-42,0-3 10</inkml:trace>
  <inkml:trace contextRef="#ctx0" brushRef="#br0" timeOffset="342690.343">31905 669 263,'0'0'119,"0"0"-22,0 0-24,0 0-43,0 0-26,0 0-8,13-27-3,-4 34-20,-1 23 23,1 10 4,-3 9 33,-1 1-2,-2 0-17,0-2-2,-1-3-10,1-4-1,0-6 8,-2 0-5,1-7-1,-2-5-3,0-3-8,0-2 2,0 0-4,-6-6-17,-2-1 7,1-6-63,1-5-57,0 0-153</inkml:trace>
  <inkml:trace contextRef="#ctx0" brushRef="#br0" timeOffset="342890.5058">31814 952 252,'0'0'114,"0"0"-74,0 0-40,0 0 4,0 0-7,83-17 3,-56 17-4,-6 0-23,-2 0-91,-2 0-52</inkml:trace>
  <inkml:trace contextRef="#ctx0" brushRef="#br0" timeOffset="343222.0962">32130 744 172,'0'0'134,"0"0"-123,0 0-2,0 0 3,0 0 15,0 0-1,81-2-8,-55 4 6,3 3-8,-1-1-11,-5 2 3,-3-4-8,-3-1-64,-7-1-13,-5 0-94</inkml:trace>
  <inkml:trace contextRef="#ctx0" brushRef="#br0" timeOffset="343491.6541">32249 745 135,'0'0'93,"0"0"-93,0 0 3,0 0 60,-12 85-23,8-51 1,-2 2 4,0 2-13,0-5-12,0 2 15,0-5-11,-1-3-11,4-3 1,0-4-11,-2 1-3,1-3 0,1-1-14,0-4-50,1-3-40,2-3-126</inkml:trace>
  <inkml:trace contextRef="#ctx0" brushRef="#br0" timeOffset="343823.7202">32475 786 363,'0'0'135,"0"0"-75,0 0-60,0 0 1,0 0 15,0 113 6,-6-69 23,-5-2-17,4-4-17,-2-4 3,5-5-13,0-4-1,3-1 0,-1-6-10,1 0-12,1-4-25,-2 0-39,2-4 2,0-4-39,0-3 31,0-3-140</inkml:trace>
  <inkml:trace contextRef="#ctx0" brushRef="#br0" timeOffset="344093.2687">32507 737 323,'0'0'74,"0"0"3,0 0-42,0 0-16,0 0-19,0 0-4,50-14 2,-36 14 2,0 0 0,1 0-1,1 0 1,1 0-7,-2 3-18,-1 2-81,-3 1-44,-3-2-54</inkml:trace>
  <inkml:trace contextRef="#ctx0" brushRef="#br0" timeOffset="344309.5493">32458 1006 79,'0'0'146,"0"0"-54,0 0-52,90 0-35,-71 0 5,-4 0-10,-3 0-3,-3 0-47,-9 7-155</inkml:trace>
  <inkml:trace contextRef="#ctx0" brushRef="#br0" timeOffset="344525.7148">32425 1197 41,'0'0'118,"0"0"-44,0 0-21,0 0-11,99 10-10,-78-10 0,-3 0-29,-2 0 4,-2 0-7,-1 0-4,2 0-47,0 0-134</inkml:trace>
  <inkml:trace contextRef="#ctx0" brushRef="#br0" timeOffset="345026.9862">32958 869 167,'0'0'58,"0"0"2,0 0-15,0-77 8,0 62-46,-4 3 0,-7 2-7,-2 4 6,1 1 7,0 3-10,3 2-3,0 0 4,3 0-4,-4 13-8,2 3 0,4 2 8,1 6 0,1 3-3,2 4-5,0 3 3,0-3 5,2 4 6,4-1 14,0-5-11,0 0 1,1-6 0,-3-2-6,-2-2-4,-1 1 0,1-3 3,-2-4 5,0-1 4,0-1 14,0-4-26,-11-1 12,-5 2-4,-9-7 2,-3 4-10,-4-4-63,-2-1-135</inkml:trace>
  <inkml:trace contextRef="#ctx0" brushRef="#br0" timeOffset="347665.2726">24888 1607 5,'0'0'39,"0"0"8,0 0 3,0 0-9,0 0-20,0 0-1,0 1-20,3-1-6,0 1 2,3 1 4,1 1 10,4 0 34,2-1-23,2-1 36,2 1-15,1-1-39,2-1 10,-1 2-3,1-1-15,3 2 5,-4 0 0,5 0 2,1 2-2,2-2 0,3 3 7,4 0-3,4-2-4,3 2 1,0-1 4,1 1-3,4-1 1,5 0 1,1-2 0,3 2-4,1-2 0,-2 0 2,2-2 2,-1 1-5,-3-1 2,-1-1 1,-2 0-2,-6 0-1,-3 2-6,-5 1 6,-6-3 2,-2 3-6,-1-3 11,1 1-6,1 1 0,0 0 0,4-1 0,-1 2 0,5-2-2,5 2 0,3 0 4,6-1 0,0-1-2,1 1 0,-1 0 0,0 1 0,0-2 4,2 3-3,-1 1-1,0 1 1,-1-1-3,1-1 4,5-3-2,2 1 0,4-2 7,7 1 6,3 1-12,4-2 4,-3 3 10,0-1-14,-4-1 5,-4 4-6,-4-2 1,-2-1-1,-4 3 0,-1 0 2,1-2-6,4 0 4,6-2 0,2-1 19,3 0-19,-2 0 6,1 0 4,-2 0-8,2 0 8,-4 0-4,-2 0-6,-3 0 5,-4 0-1,-2 0-4,-2 0 0,-1 0 4,-2 0-2,4 2-2,-1-1 0,0-1 10,5 0-9,1 0 5,6 0 15,3 0-18,5 0 9,-4 0-11,-3 0 0,-1 1 3,-2 1-3,3 0-1,0-2 0,3 0 6,1 0-5,2 0 1,0 0 1,2 0-2,-1 0 3,-2 0-6,-3 0 2,-1 0 0,-2 0-2,0 0 6,6 0-4,2 0 5,4 0 1,0-5-6,3 2 0,-1 0 3,-1 0-7,-2 0 4,-4 2 0,-5-1-1,-5 0 2,-4-1-2,1 1 1,-6-1 0,1 0 1,-1 1-1,-4-3-5,2 5-2,-2 0 5,7 0 2,3 0 0,1 0-3,3 0 2,-7 0 2,3 0-1,-2 0 0,2 0-1,3 2 1,-1 4 0,0 0 1,-5-2-3,-8 4 2,-5-3 0,-4-1 0,-6 2 0,-2-1 0,-4 1-1,0-2 3,-3-1-5,-2 2 4,-3-1-1,-5-4 0,-1 3-9,-8-3-17,1 0-39,-4 0-51,-1 0-74</inkml:trace>
  <inkml:trace contextRef="#ctx0" brushRef="#br0" timeOffset="357760.3582">3124 8413 66,'0'0'58,"0"0"-6,80 13 3,-45-8-16,2-5 11,3 0-25,-1 0-19,1 0 2,2 0-4,-3 2 5,-3-2-10,-5 0 1,-7 3-9,-9 1-19,-5 3-58,-7 1-75</inkml:trace>
  <inkml:trace contextRef="#ctx0" brushRef="#br0" timeOffset="358177.0691">3303 8451 257,'0'0'98,"0"0"-53,0 0 3,0 0-17,0 0-30,0 0-1,0 3 0,0 15 2,0 7 9,0 9 7,0 3 0,3 5 35,-3 2-43,0-1 12,0 0-1,0-2-8,0 1-6,0-3-6,0-3 1,-3-2 10,1-5-11,-2-2-1,2-4 0,1-9-14,-1-3-14,2-7-50,0-4-83,0 0-94</inkml:trace>
  <inkml:trace contextRef="#ctx0" brushRef="#br0" timeOffset="359496.2294">3622 8741 323,'0'0'81,"0"0"-81,0 0 5,0 0-5,0 0 19,0 0-15,4 40 10,4-36 5,3-3-5,3-1 8,3 0-7,2 0 4,5-10 13,0-12-29,-2-2-3,-1-5-1,-3 0 1,-9-1-6,0 1 8,-6 1-2,0-1 0,-3 0 7,0 4-5,0 1-2,-9 3 0,3 3 13,-2 2-8,1 6-5,4 2 18,0 4-17,2 2 8,-1 2 2,1 0 0,1 0-11,0 20-22,0 15 22,0 11 3,0 6 3,1 2 11,4-2-1,-2-2-8,-3-5 10,0-3-7,0-4-1,0-5 0,0-6-6,0-3-5,0-4 1,0-7 0,0-5 2,0-5-2,0-3 0,0 0-2,0 0 1,0-14-4,4-4-4,3-6-23,4 0 26,5 2-27,2 2 15,0 5 11,-1 6-5,-3 6 12,-3 1 0,4 2-10,-2 0 6,1 6 5,5 8-1,-1-2 9,0 0-9,1 1 8,-2 0-8,2-1 0,-1-2 6,-3-3-6,1 0 0,-1-6 0,0-1 4,5 0-4,-1-1 0,9-19 1,-1-7 10,-3-6-11,-3-3-1,-2 1-2,-10 5-8,-3 7 11,-6 8 0,0 8 4,0 5 49,-7 2-18,-2 0-19,-6 2-3,6 17-13,-2 7 0,0 4-4,5-4 6,6-5-6,0-3 4,3-6 0,11-3-7,3-1 4,2-4 2,-2-3 1,5-1-2,0 0-6,1 0-8,-2 0-35,-2-5-31,-5-2-141</inkml:trace>
  <inkml:trace contextRef="#ctx0" brushRef="#br0" timeOffset="362203.2354">5909 8207 400,'0'0'54,"0"0"-16,0 0 1,0 0-39,0 0 0,0 0 20,6 96 17,-3-52-4,-1 3 5,-2 0-25,1 4 2,2-7-15,0-3 5,3-2-5,-3-3 0,-2 2 0,-1-2-3,0 0-9,0-3 4,0-5-16,0-6-62,0-7-17,0-8-129</inkml:trace>
  <inkml:trace contextRef="#ctx0" brushRef="#br0" timeOffset="362842.6062">5860 8317 176,'0'0'36,"0"0"29,0 0-19,48-85 16,-38 78-18,2 1-23,0 6 25,6 0-33,1 10 19,4 14 13,-1 9-23,-1 5 2,-3 4-24,-3 4 4,-2-3 9,-2-1-9,-2-6-2,-2-2 7,-4-5-9,0-6-1,-3-4 0,0-8-2,0-3-5,3-8-12,-3 0-8,3 0 24,-3-8 4,8-16 1,-4-7-1,5-14 4,0-2-4,0 0 0,1 4 0,2 8 35,0 5-31,-2 7 20,-2 6-1,1 7-21,-2 5 8,1 5-10,4 0-2,4 13-6,5 12 16,-3 10-7,1 2 1,-8 4 5,-2 3-7,-3 2 4,-6 1-3,4-2 5,-4-2-3,0-7 2,0-5-5,0-4 1,0-6-5,0-4-14,0-5-17,0-6 4,0-3-70,0-3-49,0 0-5,3-3-52</inkml:trace>
  <inkml:trace contextRef="#ctx0" brushRef="#br0" timeOffset="363221.5389">6770 8354 456,'0'0'83,"0"0"-14,0 0 5,0 0-60,0 0-14,0 0 0,-5 53-2,-5-11 2,0 3 0,-8 0 5,9-1 3,-3-5-6,2-4-2,-1-4 0,2-2-16,-1-5-20,2-1 20,4-10-12,2-5-30,2-8-49,0 0-18,0-8 26,2-16-19,8-11 21</inkml:trace>
  <inkml:trace contextRef="#ctx0" brushRef="#br0" timeOffset="363459.8437">6773 8360 55,'0'0'165,"0"0"15,0 0-98,0 0 47,0 0-60,0 0-27,22-74-39,-13 77-3,5 23-6,7 13 6,-2 9 0,-7 10 23,-1 0-7,-4-1-2,-3-5 19,-1-7-27,2-8-6,-1-2 0,1-3 5,5-6-17,-4-5-11,-3-6-18,0-7 1,-3-6-90,0-2-171</inkml:trace>
  <inkml:trace contextRef="#ctx0" brushRef="#br0" timeOffset="363660.4018">6712 8592 223,'0'0'2,"0"0"-2,0 0 75,0 0 8,0 0-44,88 12-31,-67-12-2,9 0-6,-3 0-39,-1-3-110</inkml:trace>
  <inkml:trace contextRef="#ctx0" brushRef="#br0" timeOffset="364045.8605">7140 8291 332,'0'0'64,"0"0"-64,0 0 0,0 0 49,86 0 7,-50 0-19,0 0-26,3 0 15,-3 0-22,5 0-2,-5 0-2,-6 0-20,-6 0-54,-9 0-66,-3 6-37</inkml:trace>
  <inkml:trace contextRef="#ctx0" brushRef="#br0" timeOffset="364308.9052">7377 8341 295,'0'0'107,"0"0"-94,0 0 5,0 0 45,-7 100-41,7-66 8,0-3-16,0 4-9,7 1 10,-4 0-11,3 2-4,-1-3 1,-2-4 1,0-1-4,1-5-36,1-5-65,2-6-67</inkml:trace>
  <inkml:trace contextRef="#ctx0" brushRef="#br0" timeOffset="364647.4728">7725 8380 426,'0'0'88,"0"0"5,0 0-16,0 0-64,0 0-13,0 0-5,-16 69 5,11-16 7,-1 4 8,3-4-11,0-7-4,0-3 0,3-4 1,0-5-3,0-2-22,0-5 13,0-6-15,0-8-33,0-3-63,0-7-118</inkml:trace>
  <inkml:trace contextRef="#ctx0" brushRef="#br0" timeOffset="365148.8283">7709 8381 416,'0'0'17,"0"0"45,-2-93-39,14 65 29,4 3-34,4 6-7,-4 7 3,2 6-7,1 6-4,2 0 10,3 16-3,1 10-7,-5 4-3,-7 6 0,-10 2 0,-3 1 2,-7 1 4,-17-2-12,-3-3-23,-1-5-7,3-7-4,6-10-17,2-5 15,6-5 36,2-3 6,2 0 18,5 0-2,1 0 51,1 0-13,0 0-39,0 0-15,15 0-7,3 0 7,1 10 5,6 5 2,-2 2 13,4 2 2,1 2-17,-1 3-4,-3 2 0,-2 1-1,-4-3 2,-3-1-2,-2-4-19,-5-1-25,2-6-99,-5-4-73</inkml:trace>
  <inkml:trace contextRef="#ctx0" brushRef="#br0" timeOffset="365465.1758">8120 8348 422,'0'0'70,"0"0"17,0 0-38,0 0-35,0 0-7,0 0-7,36-16 0,-8 12 4,8 3 2,0-2-5,0 2 1,0-5-2,-2 1-3,-7-1-25,-3 0-90,-8 6-119</inkml:trace>
  <inkml:trace contextRef="#ctx0" brushRef="#br0" timeOffset="365681.3412">8264 8339 138,'0'0'189,"0"0"-167,0 0-20,0 0 71,-23 105 12,23-68-28,0-3 8,0 1-57,0-4 12,1 3-20,4-2 8,-5-1-8,0-1 0,0-2-2,0-3-10,-3-4-100,-9-6-112</inkml:trace>
  <inkml:trace contextRef="#ctx0" brushRef="#br0" timeOffset="365866.2525">8140 8812 238,'0'0'207,"0"0"-144,0 0-3,0 0-10,0 0-43,0 0 10,47 0 22,-15-5-39,2-4 16,0 2-16,-1-1-3,-3 2-11,-2 1-71,-2 1-71,-10 3-173</inkml:trace>
  <inkml:trace contextRef="#ctx0" brushRef="#br0" timeOffset="366229.4728">9023 8294 276,'0'0'70,"0"0"31,0 0 7,0 0-17,0 0-80,0 0-11,-11 24-13,-14 23 13,-3 11 27,-4 1-11,-1-5 1,5-1 0,-2-5-14,-1 1-5,-2-6 2,2-4-28,1-7 4,9-8-37,8-10-68,1-10-96</inkml:trace>
  <inkml:trace contextRef="#ctx0" brushRef="#br0" timeOffset="366552.432">8692 8302 608,'0'0'24,"0"0"-24,0 0-9,0 0 9,0 0 6,104 100 10,-76-59-12,-5 4 17,1 0-21,-4-1 2,-1 0 6,1-4-7,-2-2-1,-3-5 0,-3-4-19,-2-5-1,-5-5-48,1-3-30,-3-8-47,0-5-94</inkml:trace>
  <inkml:trace contextRef="#ctx0" brushRef="#br0" timeOffset="367269.8506">11025 8306 105,'0'0'309,"0"0"-192,0 0-68,0 0-20,0 0-16,0 0-10,0 96 34,0-44-27,0 0 19,-3-1-18,0-5-7,1-2 10,1-7-14,1-4 0,0-3-1,0-3-25,0-6-19,-2-4-34,2-6-60,0-9-47</inkml:trace>
  <inkml:trace contextRef="#ctx0" brushRef="#br0" timeOffset="367771.195">10976 8324 267,'0'0'1,"22"-82"32,2 44 11,3 7 20,-2 9-3,-2 7-15,-1 9 3,0 6-13,4 0-35,-1 18 22,1 10 7,-4 8-29,-10 4 7,-3 4-8,-9-4 0,0 1 2,-23-2-2,-3-4-8,-6-4-13,-1-8-28,2-7 2,3-6-15,1-10 12,5 0 11,5 0 1,6-5 38,4-3 7,6 5 47,1 2 42,0 1-60,0 0-27,13 7-9,11 13 0,6 4 32,4 3-21,-3 0-2,-5 2 14,-1-4-17,-4 1 2,-3-2-8,-2-3 1,-2 0-2,1-4-17,-2-4 3,2-4-53,-1-4-99,-1-5-115</inkml:trace>
  <inkml:trace contextRef="#ctx0" brushRef="#br0" timeOffset="370678.5811">11580 8619 211,'0'0'40,"0"0"-30,0 0-15,0 0 10,0 0 38,0 0 2,28 35-16,-11-32 17,1-2-5,1-1-31,1 0 30,0 0-37,0-3 5,-1-5-6,-1-3 4,-1-4 2,-1-2-4,-10-1-2,-6 0 13,0 0-13,-8 1-2,-11 1 16,-2 1-14,-6 6 8,-1 4 3,-4 5-10,0 0 16,0 4-12,5 14-7,4 3 18,5 4-13,3 5-4,4-1-1,4 3 0,6-4 6,1-2-4,0-5 0,14 0-2,6-5 2,8-4-2,5-4 0,6-5 4,6-3 5,5 0-9,0-5 0,0-11-17,-5-2-13,-3-3 9,-8-2-2,-3-1 0,-5-4 22,-10-3-14,-1 0-5,-7-4 13,-4 0-12,-4 1 10,0 0 2,0 6 7,0 3 0,-4 2 6,-4 2 4,0-2 20,1 1-21,3 2-4,1-1-5,1 10 0,1 5 9,-1 5 3,1 1 9,1 0-6,0 7-15,0 19 0,0 12 1,0 12 31,0 8 4,0 4-11,0 1 2,1-1 10,-1-4-33,0-2 21,0 0-20,0-5 4,0-3-7,0-4 0,0-7-2,0-5 0,0-5 4,0-5-5,0-4 1,3-7-4,0-5-6,0-6 5,-3 0-1,3-6 1,0-16 5,4-10-1,1-10-8,3-2-21,0-5 13,0-4-24,-1 0-2,4 4 27,-4 5-13,-1 8 24,1 5 1,1 6 5,4 4-1,1 3 0,4 6 1,1 3-5,0 6 4,-1 3 0,0 0 0,-2 16 3,-5 7-3,-3 4 10,-5 0 1,-5 0 20,0-1-28,0-4 4,-3-2-6,-13-2 9,-2-3-7,-5-3-3,1-6-4,0-6 4,2 0-30,4 0 20,2-6 5,5-2-11,2 1 16,4 1-2,3 1 2,0 1 13,0 1-13,3 0 0,15-1-6,6-1 10,4 0-7,2 1 3,0-2 0,-2 1 1,2 1 1,0-2-2,1 0 0,5-3 3,-3-2-3,-4-2 0,-6-1 2,-5 2-2,-9-3 2,-6 2 3,-3-6 15,0 0-10,0-1-3,-6-1-7,-6 3 0,-1 3 1,2 2 3,0 2-4,3 5 2,2 3 6,1 1-6,2 1-2,3 1 5,0 0-4,0-2-1,0 2-5,0 0 2,5 0-17,7 0 18,4 3 2,3 4 0,1-1 0,1-2 1,1 4-1,-2 2 3,-3 2 1,-2 5-8,-1 1 4,-4 5 0,-1 0 0,0 1 0,-3-1 0,-1 0 1,-1-5 10,1-2-11,2-4 0,0-2 1,1-4 2,4-5 0,3-1-3,1 0 11,7-9-3,-3-9-3,4-5-5,-1-1 0,2-3-6,-3-2 4,-8-2-7,-2 4 8,-8 0-6,-4 4 7,0 5 0,0 6 7,-1 5 5,-8 4 0,0 3-9,-2 0 3,-2 9-6,3 14-1,-1 9 0,6-2-4,4 0 1,1-4 4,0-3 0,3-2 9,6-5-9,0-4 0,4-3 0,2-4 2,2-3-3,2-2 1,4 0 0,6-3 3,4-10 1,0-1-4,0-7 0,-8-1 2,-4-6-2,-6-3 0,-2 5 0,-5 1 16,-4 7-13,1 9 14,-2 3 23,0 3-39,-3 3 6,0 0-7,6 0-17,0 3 10,6 14-3,1 2 10,-1 4 9,-1-2 0,-3-1 7,1-1-9,-6-2-4,2-1 3,-5 1-1,0 0-5,0 0 5,-3 0-3,-15-2 4,-3-1-6,-7-3-34,-2-1-15,-3-3-17,0-3-32,-1 1-119</inkml:trace>
  <inkml:trace contextRef="#ctx0" brushRef="#br0" timeOffset="372298.2934">13308 8714 13,'0'0'30,"0"0"-1,0 0 46,0 0-8,0 0-1,0 0 4,0 0-30,86-17-17,-61 8-10,1-3-13,-2 1 2,4-5 3,-2-2-3,-6 0 2,-6-3-3,-2 0-1,-8 0 3,-2 0 3,-2 2-1,0 2 1,0 2-1,-5 6 10,-5 1 16,2 5-1,-1 3-16,-4 0-9,-2 18 4,-3 8-9,5 1 4,1 3-4,6-4 0,4-1-7,2-2 7,0-4 7,0-2 1,5-3-8,8-6 0,-1-3-5,4-4 2,6-1 3,3 0 14,6-14-12,1-4-4,-3-4-2,-2 1-18,-3 3 20,-3 2-1,-5 1 3,-3 5 2,-3 4 0,-4 5 5,1 1-4,3 0 6,3 1-9,-1 7 0,1 4 0,-4 2 0,-3-1 6,-3 4-3,0-2 8,-3-2-4,0 1-7,0-4 0,0-2 4,0-5-4,0-1 0,0-2 5,0 0 7,0-11-12,6-10-2,1-5-5,4 1 3,2 0-1,-1 4 5,0 6 0,-2 5 9,1 2-6,-2 7 7,3 1-10,0 0 6,1 4-6,-1 13 2,0-1-2,0 2 20,-2 0-19,-2-1 3,7-2-4,-2-3 9,2-3-3,0-3-6,3-1 1,-3-5 3,6 0 0,-2-2-4,-1-9 1,-2-3 9,-2-3-10,1-3 1,-6-3 0,-2-3 20,-1-6-20,-3-1 3,0-5 0,-3-2 2,0-5-6,0-2 0,0-1 2,0-2 9,0 7-6,0 6 28,-7 11 17,2 9-23,1 9-14,2 2-1,1 6-6,-1 0-9,2 0 3,0 33-27,0 17 22,0 16 5,0 5 2,5-8 5,5-1-3,2-6 10,0-10-13,1-3-1,2-12 0,6-7 3,-1-4-6,4-10-3,-1-5-32,3-5 11,3 0-31,0-15-10,2-10-55,-8-3-189</inkml:trace>
  <inkml:trace contextRef="#ctx0" brushRef="#br0" timeOffset="372599.1034">14013 8330 277,'0'0'106,"0"0"16,0 0-93,0 0-12,0 0 6,0 0 6,105-24 13,-59 21-12,2 2-10,6-4-7,1 2-9,-2-2-5,-6 1 1,-6 1-16,-8 3 1,-12 0-56,-6 0-40,-7 3-35,-8 6-158</inkml:trace>
  <inkml:trace contextRef="#ctx0" brushRef="#br0" timeOffset="373949.3754">14661 8408 232,'0'0'112,"0"0"-27,0 0 51,0 0-101,0 0 0,0 0-17,-49-34-16,31 34 3,-2 0-5,-3 2 5,0 14-15,-2 8 20,1 4-13,2 7 3,7 0 0,2-4-3,5-2 3,8-5 0,0-6-4,0-3 2,14-3-1,2-7-6,6-1 9,2-4 7,2 0-7,4-9-2,-2-9-7,-2-4-28,0-1 9,-10-1 12,-4 1 16,-5 3 2,-2 3-2,-1 6 1,-4 5 37,0 5-8,0 1 1,0-2-29,0 2 0,0 0-4,0 6-14,0 9 16,0-1-3,6-1 1,2-1 2,5-3-1,5 0-3,1-3 0,4-3 4,2 2 0,2-5-3,1 0-6,1 0-7,-1-6 3,-1-7-9,-4-5 18,-1-5 4,-3-4 0,-4-3 13,-2-5-8,-7-3 6,-3-1 0,-1-1-8,-2-3 12,0 6 1,0-1-14,0 5 29,0 4-31,0 7 3,-5 10 5,1 4-5,-1 7-5,4 1 2,-2 0 0,2 11-3,-2 20-10,0 13 13,0 6 1,1 6 4,2 0-5,0 1 8,0-5-7,5-6 8,6-7-9,3-4 0,4-8-1,0-6 0,4-7-1,3-8 2,-1-6 0,2 0-4,1-12-8,-2-11 12,-1-6-6,-2-1-7,-7 0 13,-4 2 0,-3 3 2,-6 9 3,-2 6 1,0 5 31,0 4 4,0 1-26,0 0-15,0 3-13,0 13 6,0 5 7,0 3 0,4-1 1,4-4-1,1-2-2,3-5 0,1-3 2,3-5-19,6-4 15,3 0-44,-1 0-55,-4-11-117</inkml:trace>
  <inkml:trace contextRef="#ctx0" brushRef="#br0" timeOffset="374172.0533">15386 8150 491,'0'0'33,"0"0"-8,0 0-7,0 0-12,0 0-6,0 0-66,-6-37-88,6 37-52</inkml:trace>
  <inkml:trace contextRef="#ctx0" brushRef="#br0" timeOffset="374450.7239">14730 8244 229,'0'0'40,"0"0"15,88-18 66,-44 15-45,6 3-2,3-1-55,1-2-1,0 3-5,-4-2-10,-2 2-6,-6 0-17,-9 0-83,-6 0-76,-11 0-119</inkml:trace>
  <inkml:trace contextRef="#ctx0" brushRef="#br0" timeOffset="375538.1005">15730 8307 312,'0'0'103,"0"0"-17,0 0-42,0 0-30,0 0-14,0 0 3,-84 53 8,73-26 4,1 4-4,4-3-2,1-1-2,4-4-7,1-5 0,0-3-4,3-5-5,13 0 7,5-6 2,3-4 22,6 0-19,-2-1 1,-1-12-4,-3-2-7,-9-1 3,-5-5 4,-6-2 0,-4 0-2,0 1-25,-10 5 6,-5 2 6,-3 2-9,5 4 21,-2 0 3,8 3 0,0 0 5,7 1-5,0-1-5,4-3 5,16 2-20,3 0 14,5 4 4,2 3-1,1 0 3,1 13 8,-2 6 34,-4 4 12,-5 1-25,-6 2 5,-7-1-25,-4-1-2,-4 0 12,0-3-10,0-4-5,0-5 5,-2-6-4,2-3-5,0-3 0,0 0-1,0-5 0,6-19-9,11-10-12,5-7 11,5 2-20,0 3 21,0 10 6,-6 8 4,-3 7 24,-3 10 10,-2 1-12,1 0-11,2 9-7,0 8 0,2 2-4,-3 3 3,2-4 2,-5 1-5,-1-2 0,1-1 0,1-1-27,3-3-17,3-2-18,1-6-120,-1-4-207</inkml:trace>
  <inkml:trace contextRef="#ctx0" brushRef="#br0" timeOffset="376725.7138">17093 8310 112,'0'0'138,"0"0"-11,0 0-5,0 0-59,0 0-39,0 0-1,-87 34-11,68-6 8,-1 5 4,6-1-19,5-2 3,3-4-8,6-6 0,0-4-6,0-3 5,15-3 1,5-6-1,6-3 6,2-1 0,3-1-5,-2-14-11,-4-3 11,-5 0-7,-7 1 7,-6-4 1,-4-2-1,-3 2-1,0 2-4,-7 4 4,-6 3-5,-1 4-7,2 1 13,-1 3 0,5 0 7,1 0-7,1 2 2,5 1 0,-1-1 9,2 1-11,0 1-6,0 0 4,2-3-27,15-2 22,8-1 5,4 0 4,2-1-2,0-3 2,-1 0-2,-1-3 0,-5-3 5,-2-2-5,-4-4 0,-5-5 2,-1-6 4,-4-6-6,-5-2 6,-2 1 1,-1 0-2,0 6 5,0 2 10,0 2-18,-1 2 21,-4 9 0,4 7 4,-2 6 1,1 4-16,2 2-11,-4 0-1,3 29-25,-1 20 25,-1 21 0,0 14 6,0 1 30,-2-3-26,1 1 15,-1-6-14,-2 6-9,0-3 12,-1-4-13,0-5 8,0-8-4,3-6-3,-1-6-4,2-4 2,-1-9 0,1-4 3,-2-6-3,3-12 0,3-7-1,0-7-1,0-2-11,0-9 1,0-17-15,9-13 1,-2-8-22,2 1 15,-3-1 19,0 0-8,-2 5 22,-2 3 6,-1 6 6,1 3 18,3 3-30,4 3 6,5 4-12,8 4 4,6 2 2,5 2 0,7 0-31,0 3-4,-3 2-80,-2 0-84,-8 3-94</inkml:trace>
  <inkml:trace contextRef="#ctx0" brushRef="#br0" timeOffset="380218.8178">18888 8231 139,'0'0'124,"0"0"-28,0 0 8,0 0-15,0 0-56,0 0-18,0 0-5,-39-81 0,28 72-3,-2 4 0,-1 0-7,-3 5 0,-2 0 1,-3 0-1,0 6 0,1 9 3,0 5-3,0 2 0,5 5 0,2-1 6,4 1-1,4 2-5,4-4 0,2 1-3,0-3 2,0-2 1,9-3 0,4-1-1,4-7 1,4-4-2,3-6-1,3 0-27,3-6 20,-2-12 3,-4-6 4,-3 1-1,-6-1 8,-6 2-4,1 2 10,-5 4-6,-2 1 23,0 4-2,-2 2-1,-1 0-4,0 4-13,0 4 20,0 1-10,0 0-17,0 6-14,0 15 3,0 8 11,0 2 11,-3 5-10,2 2-1,-2 1 0,1 2 5,-1-2-5,0-5 0,-1 2 2,2-2-4,2-3 5,0-2-3,0-5 2,0-2 3,0-2-5,2-2 0,3-1 3,-2-2-5,1-1 2,-3-3 0,1-1 2,-1-5 3,1 0-8,-2-4 3,0-1 0,0 0 4,0 0-3,1 2 1,-1-2 3,0 0 3,3 0-8,2 0 0,2-6 1,0-8-2,2 0 1,6-6 0,2-6-1,5-1-8,3-5-1,0-2-2,-2 1-9,-3 0 18,-5 3-6,-1-1 9,-2 1-1,2 0 7,-4 0-8,1-1 2,0 2 0,2 5-1,-6 3 1,2 6 0,-6 4 3,-3 5 7,0 2 2,0 4 5,0 0-16,0 0 29,0 0-30,0 3-11,-2 12 4,-5 6 3,3 3 4,1-2 0,3 0 0,0-3-5,0-1 5,0-3 0,0-4-5,11-2 3,0-1-7,4-7 1,4-1-19,3 0 14,4-5-6,-5-9 1,1-5 9,-3 0 0,-2-2 9,-4-2 0,-5 0 3,-4 7-4,-2 1 1,-1 3 0,-1 6 29,0 1-8,0 4 0,0 1 6,0 0-27,0 0 0,0 0-3,0 1-27,0 16 22,0 4 7,0 2 1,3-1 1,4-2 2,1-2-6,1 0 0,5-7 3,1-1 2,1-4 1,3-3-1,2-2-2,-1-1-1,2 0-2,0 0 0,-3 0 2,-3-1 1,-4-5 0,-6 2 0,-1 0-1,0-1-7,-2-2-19,2-2-113,-2-3-308</inkml:trace>
  <inkml:trace contextRef="#ctx0" brushRef="#br0" timeOffset="381606.9843">19766 7913 421,'0'0'26,"0"0"48,0 0-7,0 0 3,0 0-53,0 0-13,-3-29 1,3 29-5,0 18-4,-1 20 4,-1 11 6,-3 6 22,-1 2-3,-1-3-15,3-5 10,1-9-12,0-3-8,1-8 0,2 0 2,-1-5-3,-1-3 1,-2-3 0,1-4-10,2-7 10,1-4-1,0-3-4,0 0-10,0 0 15,0 0 1,0 0 1,0 0 19,0-7-16,0-11-5,8-5 0,3-4-12,6-4 11,2-3-7,5 4-3,-1 5 5,0 6-2,-1 11 8,-4 7-5,-1 1-3,-3 0 3,-2 19 4,1 2 1,-5 1 8,-3 2-3,-4 1-3,-1-1-2,-1-3-1,-18 0-3,-7-2-7,0 0-4,-2-4 4,4-5-3,5-4 2,6-6 5,5 0-16,1 0 17,1 0-2,3-5 8,0 0 0,3-3 1,0 0 9,0 5 3,0 1-13,0 0 11,1 1-11,11-1-3,6 2-1,3 0 4,6 0 0,-3 0 0,1 0 6,0-1-10,1-1 4,0-1 0,-1-2 2,0 1-2,-4 0 0,-2-3 0,-4 0 2,-3-2-2,-3 0 2,-3-2 1,-3 1 34,-2 1-19,-1 0 1,0 1 31,0 3-42,0 1 10,0 3-18,0 1 7,0 0-8,0 0 1,0 0-12,0 0 12,0 5-47,0 9 42,0 4 4,0 0 2,0-2-6,5-3 5,3-3 0,2-1-2,0-1 4,5-5-2,0-3 0,3 0 8,-3 0-7,1-6-1,-2-8 0,0-4 24,0-5-20,1-9 8,-2-6-10,0-7 9,0-6-8,-4-4-3,0 3 3,-4 2 13,-3 8-13,-2 7 17,0 11 26,0 9-29,0 8 24,-2 5-29,-2 2-5,3 0-7,-1 12-25,2 24 8,0 14 8,0 13 16,0-3-7,0-4 0,0-8 1,0-10 0,0-6-1,10-9 0,0-4-1,2-4-7,4-6-29,8-3-2,7-6-4,6 0-24,4 0-27,-4-1-129</inkml:trace>
  <inkml:trace contextRef="#ctx0" brushRef="#br0" timeOffset="382456.0097">20263 8127 70,'0'0'79,"0"0"3,0 0-9,0 0-2,0 0 3,0 0 13,-15 0-34,15 0-39,0 0 5,0 0-17,0 0 1,3 0-6,11 0 2,8 0 1,8 0 13,4 0-11,3 0 3,-1 0 3,2 0-3,-4 0 1,-3 0-6,-4 0 0,-6 0 0,-6 0-48,-8 0-18,-7 0-76,0 0-101</inkml:trace>
  <inkml:trace contextRef="#ctx0" brushRef="#br0" timeOffset="382825.7444">20177 7901 489,'0'0'152,"0"0"-94,0 0 27,0 0-33,0 0-35,0 0-17,0-10-7,0 10-31,0 0-37,0 0-63,0 0-275</inkml:trace>
  <inkml:trace contextRef="#ctx0" brushRef="#br0" timeOffset="383258.0686">20012 8147 54,'0'0'203,"0"0"-97,0 0-16,0 0-25,0 0-41,0 0-13,45-20 19,-22 14-9,2 0-4,2-1-10,2-1-3,4 0 7,2 3-11,-2 0-2,-2 0 0,-4 4-54,-9 1-39,-3 0-28,-8 0-48,-4 9-17</inkml:trace>
  <inkml:trace contextRef="#ctx0" brushRef="#br0" timeOffset="387035.7358">21594 8116 192,'0'0'82,"0"0"13,0 0-34,0 0-13,0 0-5,-3-81-23,-3 72 29,-2 0-14,1 3-5,-2 0-5,0 3-25,-3 1-6,0 2 1,-1 0 5,-4 3-4,2 14 4,-1 6 0,1 2 0,0 7-1,3-1-1,4 0 2,3-3 0,4-6-11,1 1 11,0-5-1,3-3-1,10-4-24,2-4 25,4-5-10,5-2-20,2 0 11,0-14-7,1-5 4,-5-5 22,-6-2-9,-5-1 10,-5-3 10,-4 6 1,-2 1 43,0 7 0,0 5-31,0 8 29,0 3-24,0 0-1,0 0-27,0 12-32,0 14 32,0 9-1,0 4 2,1 0 15,-1 2-13,0 2 17,0-1-15,0 0-1,-1 2 18,-13-2-16,-2 0 4,-5 0-2,-5-1-7,0-2-1,-6-4 0,4-5 14,1-6-12,8-9 0,5-8-1,8-5 15,1-2-14,3 0 20,2-20-11,0-11-7,6-10-7,17-8 3,12-6 0,10 0-9,0 4-16,1 5-3,-6 8-6,-4 9-16,-4 6 22,-4 5-17,-1 6-20,-2 3-83,-4 4-93</inkml:trace>
  <inkml:trace contextRef="#ctx0" brushRef="#br0" timeOffset="388169.8607">22143 8115 86,'0'0'74,"0"0"-30,0 0 67,0 0-38,0 0 4,0 0-15,-45-71-51,26 68 21,-2 1 2,-3 2-24,2 4 13,-4 17-14,1 7-6,1 1-2,8 1 4,4-1 17,7-6-22,5-3 0,0-1-2,0-6 4,9-3-2,6-2 0,7-5-11,5-3 5,-1 0 4,8-8 2,-7-4-5,-5 0-10,-4 0 15,-7 3 0,-4 0 1,-4 5 3,1 2 2,-4 1 29,0 1-10,0 0-25,0 0-1,0 0-8,2 5-33,5 6 40,1-2 2,8-2 0,2-2-5,5-2 5,5-3 0,0 0-1,1 0-2,0-3 1,-4-10 2,1-2 0,0-8-2,-1-5 5,0-3-3,-4-6 0,-1-4 4,-3-2-4,-3-2 7,-1 0-6,-5 4 26,-2-1-19,-6 2 8,0 1-7,0 5-1,-2 4 11,-4 7-1,2 8-4,0 6 3,2 7-17,-1 2 0,0 0-2,0 21-42,0 17 44,-2 13-1,2 3 3,3 0 3,0-1-5,0-3 2,0-2-2,2-8 0,7-3-1,4-5 1,4-10 0,1-5-4,1-9 4,2-3 0,1-5-1,1 0-4,1-10 3,-4-8-7,1-6 0,-7-1 6,-5 3 5,-5-1-2,-4 8 13,0 8-12,0 2 33,0 5 0,0 0-33,0 0-2,-1 17-18,-1 5 19,1 8-5,1-2-11,0-3 9,0-1 3,8-7-4,3-5 0,1-4 7,9-6-20,4-2-14,4 0-43,-1-6-187</inkml:trace>
  <inkml:trace contextRef="#ctx0" brushRef="#br0" timeOffset="388486.2965">22265 7852 281,'0'0'159,"0"0"-149,0 0 1,114-11 87,-59 7-65,6-1-17,4 2-16,-2 1 1,-7 2 3,-9 0-4,-9 0-2,-10 0-12,-4 0-74,-8 0-4,1 2-67,-7 1-92</inkml:trace>
  <inkml:trace contextRef="#ctx0" brushRef="#br0" timeOffset="389310.4798">23926 7915 287,'0'0'121,"0"0"-87,0 0 80,0 0-49,0 0-42,0 0 3,-64-54-23,41 54 4,-5 0-7,0 5-1,-1 13 1,7 5-4,1 4 11,3 3 4,8 1-9,2-3-2,7-2 0,1-2 5,0-3-6,9-7 1,10-3-2,5-3 2,7-8 9,6 0-8,-2 0 2,-1 0-3,-3-1-20,-4-4-7,-6 2-23,-1 1-41,-4-2-105,-4 2-98</inkml:trace>
  <inkml:trace contextRef="#ctx0" brushRef="#br0" timeOffset="390629.7071">24317 7901 153,'0'0'111,"0"0"-31,0 0 5,0 0 20,0 0-60,0 0 5,-27-59-42,11 58 4,-4 1 11,-4 0-20,0 7-3,-2 11 0,2 7 4,4 2-4,2 0 0,6-1 0,4-2 0,5-2 0,3-5 0,0-1-5,0-1 1,7-3 3,5-2-5,3-6 6,3-4 10,4 0-10,-2-2 0,3-13-1,-2-4-2,-3-4 1,2 4 2,-6-7 0,-3 0 0,-4 5 0,-2 2 0,-4 8 19,-1 5-18,0 3 31,0 2-24,0 1 2,0 0-20,0 5-6,0 17 5,0 2-1,0 0 16,0-4-4,0-2 0,3-2 4,6-4-5,2-1 1,-1-4-5,5-4 1,6-3-11,0 0 15,6-10 0,-1-10 2,1-1-5,-1-1 3,-5 1 0,-2-1-1,-5 3 6,-4 5-5,-1 3 0,-5 7 6,-1 1-6,2 3 0,-1 0-5,2 7 3,2 12-11,-4 2 13,1 3 0,-4 0 5,-1-4-5,0-4 0,0 1 4,0-4 4,0 1-8,0-2 0,0-5 0,0-1 2,0-1-2,-1-5 0,1 0 1,0 0 0,0 0 2,0 0-2,0 0 13,0-13-13,7-1 1,-3-3-2,-1 10 6,0 2 10,-3 2 22,0 3-8,0 0-11,0 0-19,0 0-3,0 0-5,-1 3 8,-2 2 3,1-1-3,1-2 0,1 0 0,-3 2-1,-1 0 1,2 1 0,1-2 0,1-2-2,0-1 5,0 0-3,0 0 0,0 0-2,0 0 1,7-13 1,10-10-8,6-5 3,6-1-9,-4 2-2,-2 6 16,-6 9-17,-6 4 17,-1 4 0,-2 2 1,-1 2-6,5 0 5,4 0 0,2 12-9,-3 3 8,0 2 1,-3 6 0,-3-2 1,1 0 17,-5 1-5,1-1 1,-1 0-11,1 0 6,2-3-12,3-3 3,1-2-27,6-8 0,5-3-34,3-2-51,1 0-85</inkml:trace>
  <inkml:trace contextRef="#ctx0" brushRef="#br0" timeOffset="392033.5173">25909 7531 205,'0'0'88,"0"0"47,0 0-11,0 0-67,0 0-20,0 0-37,0 9 0,0 21 9,0 13-8,0 6 21,-2 0 3,1 1-20,-2 0 19,1-5-17,1 1-2,-1-3-1,-1-3 1,2 0-5,-4-8 0,0 0 1,0-8 0,-1-6-1,3-2 0,-2-8 3,2-1 10,2-4-13,1-3 0,0 0 0,0 0 7,0 0-7,0 0 2,0 0 11,0 0-2,0-6-6,0-6-5,0-5 3,3-3-9,3-5 6,1-7 0,4 0-6,1 1-14,0 1 13,1 9-1,1 1 0,-1 8 7,-1 6 1,0 2 0,1 1-6,1 3 3,2 0 3,2 0-5,1 13-3,2 8 6,-6 2 2,-5 0 0,-5 3 4,-5 0-4,0 0 0,-16 1-2,-8-5-11,-6-4 6,-1-4-10,-1-6-13,7-2 25,-2-6-8,6 0 13,4 0-4,6-2 7,3-7-3,7-1 3,-1 7 8,2 1 42,0 0-38,0 2-12,0 0-3,12 0-4,11 0 4,5 0 0,8 0 1,6 0-4,5 0 3,7 0 0,-5 0 4,3-3-2,-1-3-4,2 1 2,-3-3 0,-3-2 1,-10-3 0,-13-5-1,-5-3 20,-8 0-13,-3-4 18,-3 0-10,-5 3-7,0 3 9,0 5-2,-6 7-4,-4 0 9,2 4-12,0 3-5,1 0-3,-6 6-14,-2 14 12,-2 2 2,7 6 0,4-1-1,3-1-11,3 2 12,0-6-3,16-2 3,5-2 2,2-4-2,7 0-12,3-6-4,6-5-48,3-1 25,-3-2-7,1 0-22,-11 0-162</inkml:trace>
  <inkml:trace contextRef="#ctx0" brushRef="#br0" timeOffset="394841.0326">27897 7937 269,'0'0'90,"0"0"-14,0 0 36,0 0-82,0 0 11,0 0-38,0 0 13,-56-48 9,37 43-15,2 4-10,-1-2 1,4 2 8,-3 1-10,2 0 1,-3 1 0,1 13-3,0 5 2,0 7 1,1 6-6,1 0 12,0 3-5,7 0-1,1-3 3,3-6 3,4 0-6,0-3 0,0-5-6,0-4 11,7-1-5,9-9 0,4 1 0,3-4-8,3-1 4,-1 0 4,1-12 1,-3-4 5,0-2-6,-5 0 0,1-8 3,-1-6 3,0-5-6,1-7 3,-4 1-3,-1-1 4,-1 1-4,-1 6 0,-3-4 3,-2 7-2,0 1 4,-4 1-5,1 4 5,-1 2 3,0 2-2,0 1-1,0 2 4,-3 3-7,1 5-2,-1 7 1,0 4 1,0 2 3,0 0-5,0 0 0,0 0-4,0 12 1,-7 20-7,-2 11 10,-3 10 4,-1 1-1,4 0-3,4-7 0,2-1 6,3-5-6,0-3 0,0-4 0,0-3-1,3-3 5,5-5-5,-2-4 1,5-4 0,3-4-5,1-2 5,1 0 0,5-3-1,3 0-4,2-3 5,4-3 0,-2 0-2,3 0-2,1-6 5,-3-11-1,0-4 0,-6-1-2,-3-3-1,-10 0 0,-5 2-1,-4 2-3,-1 3 7,0 2-1,-3 6-6,-6 0-4,-2 4 5,1 5 3,0-1-2,-2 2-5,-1 0 10,-1 9 0,-1 9-6,2 7 1,4-1 4,3-3-1,4 1-5,2-1 3,0-3 4,5 5 0,8-7-5,-1-2 9,0-2-4,5-4 0,2-1 3,-4 3-6,3-2 3,-2 0 0,5-1 1,0-2 1,0-2-2,1-2 0,0-1 12,4 0-7,-4-1-5,4-10 0,-4-4 14,-2-1-7,-1-4-7,-1-7 17,-2-5-17,2-4 7,0-6-7,0 2 0,1-2 1,-2-2-1,2 1 0,-2-2 0,-1 3 5,-6 2-5,-2 2 0,-5 2 2,-3 4 38,0 2-18,0 3 4,0 4 12,-5 7-35,2 6 3,2 3-6,-1 7 0,2 0 3,-1 0-3,-1 0-10,-2 18 4,-2 17-18,-4 16 24,-1 12 0,3-3 2,2 2 11,6-3-8,0-5-3,0-1-2,9-5 4,4-7-6,0-5 2,0-6 0,4-8-5,-1-2 5,3-8 0,4-4 0,-1-6-2,4-2 0,2 0 2,0 0 0,-1-1-4,0-11 4,-3 0 0,-2-9-1,-1-4-10,-6-4 7,-2-4-14,-5 3-6,-3 4 19,-4 3-8,-1 2 11,0 10-5,0 3-7,-3 3 13,0 5-10,-1 0-19,-3 0 25,-3 9-15,1 11 20,0 4-2,3 3-4,5 2 6,1-1-5,0-4 5,0-4-1,3-5 1,6-3 0,1-2 1,3-5 4,1-2-5,2-3 0,1 0 5,2 0 1,3-6-5,1-7-1,2-7 7,2-3-5,-2-4-2,2-4 0,-5 1-12,-5 1 11,-3 2-9,-9 6 10,-2 1-4,-3 2 5,0 4-1,0 6 0,-8-2 5,2 6 8,4 0-13,1 2 5,1 1-4,0-1-1,-2 2-3,2 0 0,0 0-23,0 0 23,12 8-3,3 5 6,0 5 16,1 5-12,-2 1 7,1 8 16,-3-3-20,1 2 15,-4-3-12,-1-4 4,-2-1 3,1-6-16,2-4-1,0-2 2,4-4 6,2-2-8,1-4 0,7-1-16,2-1 10,-1-16-37,-2-7-42,-6-2-105</inkml:trace>
  <inkml:trace contextRef="#ctx0" brushRef="#br0" timeOffset="395257.6352">28476 7778 269,'0'0'75,"0"0"-23,0 0 61,90-11-60,-48 8-28,6 0 19,2 2-24,1-2-2,-3 1 3,1 1-17,3-1 2,-1 2-6,5-2-5,-2 1-1,-3 1-58,-5 0-111,-12 0-25</inkml:trace>
  <inkml:trace contextRef="#ctx0" brushRef="#br0" timeOffset="397726.5606">29656 7847 73,'0'0'62,"0"0"25,0 0-45,0 0-6,0 0 8,0 0-22,36-12 6,-30 12-12,1 2-4,1 11 32,0 5-21,-4 3 8,1 0 12,-4 2-40,1-2 18,-2 6-16,0-5 4,0 1-6,-2-1 3,-4-11-5,2 3 8,1-5-9,1-3 0,1 0-2,1-6 12,0 0-10,0 0 3,0 0 0,0 0 30,0-9-31,0-12 16,9-5-18,10-4-12,6-3 10,5 1-8,0 5 10,-6 8-10,-2 4 12,-4 6-2,-4 1 0,0 4-2,1 4-1,-2 0-1,1 4-5,1 13 4,-2 3 10,1 1-3,-5 4 7,-5 1 0,-4-1-10,0 2 1,0-3 0,0-3-5,-4-3 12,-5-4-7,5-7 0,1-4 6,1-1-6,2-2 1,0 0 1,0 0-2,0 0 12,0-10-9,6-8-3,6-5-2,0-2-1,5 2 3,3 0 0,1 4-2,-3 2 4,0 3-2,-4 3 0,-3 1-2,-3 4 2,-1 2 0,-2 2-15,2 2 14,-2 0-14,1 0 12,1 6-1,2 8-4,-3-1 7,0 4-2,-2 1 3,1-1 5,-2-4-3,4-3-2,-4-2 0,3-2 2,-1-1-2,-1 2 0,2-3 0,1-4 0,-1 0 0,2 0 0,0 0 1,2 0 5,0 0-8,1-4 2,2-5 0,-2-1 2,-1-2 0,-1-4-2,-1 8 1,-4 1 4,2 1-5,-3 1 0,0-2 2,3 3-2,-3 1 0,0 0 0,-2 0 4,1 0-3,-2-2-1,0 4 0,1-2 3,-1 1 0,0 2 6,0-1 4,0-1-1,0 1-2,0 1-7,0-3 3,0 3 1,0 0 7,0 0-12,0 0-1,0-3 4,0-1-4,0 2-1,0-1 0,0 0 0,0-2 0,-1 0 0,-2 0 0,0-1 0,0 1 3,0 0-3,0 3 0,2 0 5,-1 2-5,2 0 0,0 0 2,0 0-5,0 0 3,-1 0 0,1 0 0,-2 0-11,-1 8 2,-1 5 4,1 7 5,0 1-3,1-2 3,2 1 0,0-1 0,0-1 0,0-2 0,8-4 0,-4-3 0,1-5-5,3-1 5,1 0-1,0-3-1,5 0-10,1-4 11,-1-13 1,5 1 0,0-2-2,2-2 4,3 2-2,1 4 0,-3 6 0,-3 1 0,-8 6 0,-2-1 1,-3 2 7,3 0-8,0 0 0,0 3-1,2 12-4,-3 3 3,0 5 2,-5-5-1,-2 0-6,-1 0 8,0 0-1,0-2 0,-3-2-5,-6-3 5,3-5 0,-2 2 3,5-5 1,0-2-1,1 0-3,2-1 1,0 0 2,0-8-6,0-14-1,9-2-5,6-4 4,2 0-10,3 3 5,1 4 6,-3 3-10,0 6 11,-3 6 1,-3 1 2,-3 5-5,-3 0 5,-2 0-1,5 12-10,-1 6 21,2 3-10,-1 5 1,3-3 6,0 0 5,4 0-11,1-6 4,1-2 3,-2-3-7,5-5-1,1-2 0,2-5-26,3 0-19,-8 0-107,-4-3-84</inkml:trace>
  <inkml:trace contextRef="#ctx0" brushRef="#br0" timeOffset="398011.7418">30561 7760 577,'0'0'53,"0"0"11,0 0 7,0 0-61,0 0-10,0 0-2,0 0-27,-12-20-7,12 20-19,0 0-118,0 0-134</inkml:trace>
  <inkml:trace contextRef="#ctx0" brushRef="#br0" timeOffset="399838.4857">31172 7861 328,'0'0'82,"0"0"-19,0 0-12,0 0-37,0 0-10,0 0-8,0 0 1,0 0 3,5 0 0,3 1 6,3 3 18,3 0 6,5-1-18,3-2 26,1-1-32,-1 0 9,-4 0-7,-6 0-1,0 0-7,-5 0 0,1 0 1,-2-4 16,-3-3-16,-2 0 6,-1-2 0,0-1-4,0-1-6,-6 2-9,-9 0-4,-6 6 2,-4 0 9,-3 3-14,0 0 8,-1 6 8,5 7 3,2 4 3,-1 4-1,5 2 18,1-1-8,6-3-5,6 3-7,5-3-4,0 1 2,8-1 1,9 1 1,6-5-6,4-4 6,8-4-43,2-6-41,4-1-105</inkml:trace>
  <inkml:trace contextRef="#ctx0" brushRef="#br0" timeOffset="400433.4293">31759 7852 178,'0'0'47,"0"0"37,0 0 1,0 0-43,-100 7-29,71 17 39,1 3 14,0 2-30,8-2-5,4-3-14,7 0-11,4-3-10,5 0 4,0-4 0,8-2-3,8-6-17,4-6 20,6-3-3,3 0 7,1-8-5,-1-8 1,-2-8 0,-3-3 4,0-3 3,-2-5-7,1 3 15,-2-4-13,0-1 21,-2-1-7,-7-1-6,-6-2 19,-1 5-29,-5 3 3,0 3 23,0 10-22,0 8 18,0 9-11,0 3 9,0 0-8,0 0-12,0 24-12,-10 15 7,-9 16-7,1 3 12,0 0 0,11-6 0,5-2 1,2-7-1,0 0 0,5-7 0,8-5-57,1-5-17,12-8-70,10-10-140</inkml:trace>
  <inkml:trace contextRef="#ctx0" brushRef="#br0" timeOffset="401743.5126">32290 7934 347,'0'0'182,"0"0"-173,0 0 23,0 0-25,0 0-7,0 0 0,5 11 11,6-8 7,4 0 12,0-3-8,0 0-20,1 0 20,2-5-16,2-7 3,2-4 4,2-7-11,-2-4-4,-1-3 0,0-2-11,-6 1 13,0 1 4,-3 1-4,-3 0 3,-1 1 13,-3 2-9,0 1-7,-4 4 14,1 7-13,-2 7-1,0 7 0,0 0 0,0 0-3,0 1-8,-2 23-29,-12 14 40,-5 12 9,-1 5-8,4 2 2,0-1-1,4-3-1,3-10-1,2-1 0,4-4 0,3-4-6,0-3 6,0-7 0,1-6 0,9-6 0,3-4 0,1-7 0,3-1-10,4 0 3,-3-9 2,1-7 0,-5-1-4,-3-3 5,-3 1 4,-2-1 2,-3-1 4,0 2-6,-1-2 0,0 4 8,-2 5-10,0 2 5,0 2-3,0 2 0,0 0-18,0 3-10,0-2-30,0 5 27,-2 0 18,0 0-7,2 0 8,0 0 8,0 0-11,0 5 6,0-2-9,0 1-6,10-1 2,4 0 6,0-1 16,2-2 5,0 0-4,-4 0-1,-1 0 4,-3 0 3,-3 0 31,-1 0-30,2 4-8,-1 3 4,-1 0-4,-1 4-5,-3 2-2,0 2 7,0 2 22,0-4 1,0-1-17,0-1 6,0-1-10,5-2-2,8 1 0,2-5 2,3-2 4,1-2-5,-1 0 12,2-11-2,-1-6-10,-2-1 14,-3 2 6,0 0-16,-5 2 23,-2 6-4,-4 4 7,-3 4 32,0 0-47,0 0-16,0 19-12,-12 13 12,-3 12 10,-7 4 2,-3 4-2,-5 3 12,-6-2-19,0-1 6,-3-4-9,3-4 0,5-3 2,3-7-2,5-8 0,6-8 0,8-8 8,6-5-8,3-5 5,0 0-3,0-3 21,20-20-15,9-10-8,8-1-11,7-1-26,3 0 12,0 3-4,-1 1-21,-5 2 11,-5 3-47,4 1-60,-5 3-105</inkml:trace>
  <inkml:trace contextRef="#ctx0" brushRef="#br0" timeOffset="416711.6439">7920 12421 192,'0'0'64,"0"0"-34,0 0-14,0 0-5,0 0-1,0 0-7,0 0-3,0 0 25,-12 46-16,11-20 15,-1 11-1,2 5 10,0 12-18,0 8-10,6 6 2,8 8-7,11 4 5,-1 0-3,9-2 27,0-7-1,3-11-14,5-6-12,-2-9-2,6-6 6,-1-8 2,1-10-2,1-10-1,1-11 17,2 0 19,-3-15-40,2-14 6,-3-8 8,1-9-14,-3-8 13,-1-8-2,-6-7-8,-5-7 25,-6-2-18,-6 1 2,-5 5 10,-3 3-20,-5 4 1,-3 3-4,0 4 3,-3 5 0,0 6 0,0 8-3,0 9 0,0 10-3,0 10-23,-5 6-27,1 4-58,-1 0-258</inkml:trace>
  <inkml:trace contextRef="#ctx0" brushRef="#br0" timeOffset="417191.8348">9357 12757 563,'0'0'18,"0"0"12,0 0-41,0 0 22,0 0-9,0 0 7,94-9-4,-63 9-10,-1 0 4,-5 0-73,-5 3-47,-11 9-146</inkml:trace>
  <inkml:trace contextRef="#ctx0" brushRef="#br0" timeOffset="417381.7557">9396 12990 220,'0'0'28,"0"0"19,0 0 15,98-43-37,-63 28-19,2 1 1,-3 2-14,-3 3-81,-4 5-118</inkml:trace>
  <inkml:trace contextRef="#ctx0" brushRef="#br0" timeOffset="420505.8114">10973 10487 91,'0'0'82,"0"0"0,0 0 9,0 0-29,0 0-16,0 0-11,0-9-23,0 9 14,-8 0-12,-7 0-9,-4 0-5,0 0 0,-2 6 2,-2-2-5,1 3 9,4-6-5,-3 2-1,2 2 8,4-2-13,-1-2 5,2 0 0,2-1 10,3 0-9,2 0 2,-2 0 5,-2 0-2,4 0-6,-1 0 0,2 0 2,2 0 5,3 0-5,-1 0 0,1 0-2,1 0 0,0 2-1,-2 1-5,2 2-2,-3 4 4,0 3 8,-3 3-3,4 3 17,-2 3-15,2 5 5,-1 0-8,-2 5 0,0 4 5,-2 2-5,2 10 0,1 1-2,-2 6 17,3 3-14,0 2 5,3 0 6,-3-1-12,1-1 2,-1 1-2,-1-1 12,1 0-3,-2-1-9,0-2 0,-1 0 8,-5 2-2,2 4-6,-7 5 0,-1 3 4,-1-1 3,5-3-7,0-4 0,3 0 3,4-1-8,-4-1 8,3 0-3,-4 0 2,1-3 9,1-3-11,1-2 0,1-2 6,1 0 3,2-1-9,-4 2 2,2 3 5,-3 0-3,-6 5-4,2 4 4,-5 4 6,3 0-9,-3 2-1,0-2 2,5-5 10,-2-2-10,3 2-2,3 1 0,-1 1 7,1-2-8,1-1 1,-1-2 0,0 0-3,3 0 6,-3 0-3,0 2 1,2-2 4,2 1-6,-1-3 1,2 1 0,1 6 6,0-1-6,0 2 0,-1-1 0,1-5 3,-2-4-3,2 0 0,-3-4 0,3 1 0,0 0 2,-3-1-2,3-2 0,-1-2 1,1-1-1,-2-4 0,1 0 0,1-7 2,1-2-2,1-5 0,-1-1 1,2-1 2,-4-2-6,1-3 3,0-4 0,0-1 2,1-2-1,-1 0 1,0-3-2,0 0 1,0-1-2,2-1 1,-2 0 0,-1 0-2,2 0 2,-1-1 0,0 3 0,0-1 5,-3 4-7,3 7 2,-5 7 0,-2 7-3,3 6 8,-1 0 3,2 3-5,-1 3 4,2 5-11,1 2 4,-2-3 0,1 0 4,-2-3 0,4 1-4,0-4 0,3-1 3,0-4-6,0-5 3,0-4 0,0-4 0,0-3 0,0-6 0,0-3 0,0-2 3,0-5-3,0 0 0,0-3 1,0-1-4,0 1 3,0-2 0,0 1-1,0 1 1,0-2 0,0 3 0,0 1-1,0 1-1,0-1 2,2 1 0,1 0-4,2-2 4,3-1-5,1 0-5,4-1 0,8-2 6,9 0 4,4-6 0,9-11 0,7-3 0,2-3 0,3-1 0,-1 1-20,-8 2-8,-5 4-6,-3 4 5,-11 2 4,-4 5-49,-9 0-52,-9 0-71</inkml:trace>
  <inkml:trace contextRef="#ctx0" brushRef="#br0" timeOffset="421934.1903">11819 10481 112,'0'0'143,"0"0"-84,0 0 10,0 0-20,0 0-44,0 0 6,0 0-9,1-1-2,-1 4 12,-13 15 4,-5 7 12,-12 7-22,0-1 3,-4 5-11,-2-1 4,-1 0-3,1-2 1,3-5-20,6-2-7,6-8 20,2-3 3,7-4 4,3-4 1,5-1 1,2-3-4,2 2 1,0 2-6,0 6 1,6 5 6,10 3 19,4 0 11,7 1-1,6 1-2,5-1-26,1 3 11,-3-1-12,-3-2 8,-6-1-11,-8-3 3,-5-1-33,-5 0-60,-6-4-20,-1-6-39,-2-1 69</inkml:trace>
  <inkml:trace contextRef="#ctx0" brushRef="#br0" timeOffset="422557.8567">12432 10599 203,'0'0'134,"0"0"-52,0 0-41,0 0 24,0 0-52,0 0-12,-94-5 9,70 31-10,5 5 0,-1 7-1,2 3 9,6-2-10,5 1 2,7-5-15,0-4 14,3-5-3,15-5-5,1-6 5,4-6-8,2-4 10,2-5 1,4 0-3,2-14 4,-2-6 0,-5 1 0,-6-2 17,-7 0-14,-7 1 41,-5-4-14,-1 0-30,0-3 13,-4-3-13,-10-2-1,-2-1-8,4 5-79,0 5-21,1 8-82</inkml:trace>
  <inkml:trace contextRef="#ctx0" brushRef="#br0" timeOffset="423043.18">12745 10579 217,'0'0'162,"0"0"-122,0 0 48,0 0-16,0 0-72,0 0-5,-79 0 5,66 33 3,-2 5 5,4 4-8,7 0 0,2-4-2,2-4-8,0-5 6,12-4-4,6-3 8,2-9-6,1-5 0,1-7 6,2-1 5,-2 0-5,5-15 13,-5-6 1,-1-1-10,-7-3 15,-5 1-10,-1 0 0,-8-1 25,0-1-32,0 2 4,-10 3-6,-3 4-7,-2 2-5,1 3-34,0 1-28,0 6-68,2 2-193</inkml:trace>
  <inkml:trace contextRef="#ctx0" brushRef="#br0" timeOffset="423876.6435">13124 10304 182,'0'0'119,"0"0"-17,0 0-10,0 0-35,0 0 0,0 0-34,-6-23 14,5 23-18,1 0-12,-2 0-7,2 8-5,0 20 5,0 16 5,0 16-3,0 10 10,0 4-11,0 2 6,3-5 22,2-1-20,-1-1 0,-4-3 11,0 0 2,0-12-10,0-6-12,0-6 1,0-8 0,0-7-1,0-10 0,-1-6-1,-1-7-27,2-4-10,0 0-4,0 0-4,0-14-36,0 1-142,6-1-111</inkml:trace>
  <inkml:trace contextRef="#ctx0" brushRef="#br0" timeOffset="424678.7978">13634 10451 151,'0'0'119,"0"0"-40,0 0 22,0 0-29,0 0-38,0 0-8,-8-9-26,6 29-3,2 16-3,0 10 12,0 7 3,0 4 0,0-6-4,3-1 4,9-3-9,3-5 3,3-4-6,4-6 3,-1-4 0,3-8-4,1-10 10,2-6-5,1-4-1,1 0 7,-5-12 9,0-9-9,-5-5 8,-4-3 1,-2-5-3,-4 0 10,0-4 3,-6-1-25,3-2 19,-5-1-14,-1 0-2,2 0-4,-1 0-1,4 9-4,1 2-25,2 10-29,0 5-19,1 6-122,-3 7-107</inkml:trace>
  <inkml:trace contextRef="#ctx0" brushRef="#br0" timeOffset="425365.093">14216 10216 149,'0'0'122,"0"0"-24,0 0-9,0 0 1,0 0-16,0 0-73,-10-7 1,10 18-2,0 21-2,0 15 2,0 7 23,0 8-14,0 3 26,3 2-32,4 1 6,-4-3-2,2 3 0,-4-4-4,-1-1 24,0-1-12,0-6 1,0-8-15,0-4-1,0-8 0,0-4-3,-3-10-7,-3-7-19,6-9-32,0-6-32,0 0-143,5-15-31</inkml:trace>
  <inkml:trace contextRef="#ctx0" brushRef="#br0" timeOffset="426236.2613">14670 10508 32,'0'0'162,"0"0"-50,0 0-12,0 0-6,0 0-4,0 0-84,-12-13-1,1 13-4,-2 13 5,-2 11-7,0 6 1,3 8 0,-3 5-8,6 1 8,2 2 0,2-6 2,5-7-2,0-3 0,0-6 0,11-4-7,5-5 5,5-9 4,8-6 1,3 0 10,4-15-13,1-9 11,-5 0-7,-10-3-1,-7 3 17,-9-2-5,-6 0 4,0 0-14,-6-3-3,-9 2-4,-1 4-16,-2 2-30,3 8 7,-3 3-83,1 3-56</inkml:trace>
  <inkml:trace contextRef="#ctx0" brushRef="#br0" timeOffset="426721.8882">15101 10552 205,'0'0'122,"0"0"-7,0 0 4,0 0-43,0 0-49,0 0-17,-37-56-10,16 61 0,0 19-1,-3 9 5,3 6-4,6 5 3,2 1-3,7-5 0,4-2-2,2-4 1,0-4-9,18-5 9,5-3 1,2-8 1,2-8 5,3-6-7,-3 0 1,-1-13 0,-2-10 1,-4-6 0,-6 1-1,-6-2 7,-6-2-4,-2 1-3,0-4 0,-8 2-9,-5 3 8,1 2-41,0 7-59,-2 5-3,4 2-117</inkml:trace>
  <inkml:trace contextRef="#ctx0" brushRef="#br0" timeOffset="427323.4174">15308 10449 125,'0'0'145,"0"0"-59,0 0 17,0 0-24,0 0-58,0 0-21,-13-8-1,13 8 1,9 0-5,8 10 11,3 8-6,4 3 0,1 5 4,2-1 13,0 1-5,2-4-7,-1 1 4,-1 0-6,-2-2-3,-1 0 0,0-2 0,-6-1 0,-2-2 1,-2-3-1,-4-5 0,-3-1 3,-4-3-3,-1 1 0,-2 0 0,0-2 10,0 4-8,0-1 17,-18 6 17,-6 5-29,-8 2 5,-4 2-12,1 5 3,-2 2-8,-1 4 10,3 5-5,-4-5 0,5 0-15,2-3-7,3-7-23,5 0-79,6-9-39</inkml:trace>
  <inkml:trace contextRef="#ctx0" brushRef="#br0" timeOffset="429413.1847">17500 10276 233,'0'0'105,"0"0"-17,0 0-6,0 0-74,0 0 11,0 0-19,0 0 1,-52 39 12,28-21 5,-4 1-16,-2 2 10,-5 1-12,-1 3-5,0 1 5,0 1-6,3-2 13,4-5-14,8-6 7,5-3 0,5-5 4,4-3-3,4-3-1,3 0 6,0 0-4,0 0 18,0 0 9,0 0-20,0 0-6,7 6-3,6 3 0,7 6-9,3 6 18,5 5-9,4 2 0,2 4 2,3 1 9,-1-1-10,0 1-1,-3 0 1,-4 0-1,-3-1 0,-4-6-2,-8-3 0,-5-8-3,-5-4-17,-4-2-46,0-5 4,0-1-6,0-1 25,-6-2-29,-3 0-124</inkml:trace>
  <inkml:trace contextRef="#ctx0" brushRef="#br0" timeOffset="429992.4993">17977 10504 311,'0'0'38,"0"0"66,0 0-21,0 0-27,0 0-47,-83-42-9,65 42 0,2 19-1,-4 9 2,1 7-10,1 3 12,6 1-3,2-1 0,8-1-1,2 0-1,0-11-7,12 0-8,8-6 17,5-8 0,-1 0 2,4-11 0,2-1 1,-1 0-3,1-12 0,-1-4 2,-5-2 3,-5-4-4,-1 0 7,-9-2 11,-3-1-19,-6-4 5,0 0-5,-8-3-9,-9 2-19,2 5-45,-2 4-55,2 10-49</inkml:trace>
  <inkml:trace contextRef="#ctx0" brushRef="#br0" timeOffset="430477.8373">18347 10504 313,'0'0'84,"0"0"13,0 0-1,0 0-76,0 0-20,0 0-2,-52-31 2,37 54-7,-3 7-4,2 2 11,4 1 0,6-2-8,3-2 3,3 1 5,0-2-3,3-6-6,11-2-14,2-7 16,5-4-3,0-5-3,4-4 13,5 0 7,3-1-7,0-13 12,-2-4-9,-6 0 17,-6-4 11,-8-2-1,-6-3 4,-5-1-13,0-3-18,-2 1 1,-9 3-4,-2 3-10,0 6-19,-2 6-46,3 4-43,-3 3-107</inkml:trace>
  <inkml:trace contextRef="#ctx0" brushRef="#br0" timeOffset="431295.6226">18852 10174 192,'0'0'91,"0"0"-10,0 0 36,0 0-35,0 0-45,0 0-21,-14-19-16,11 27-3,-1 20 3,3 9 2,-1 10 1,2 9 29,0 4-22,0 6 9,0 0-5,2-1-10,5-5-4,0-7 0,-1-6 3,2-7-4,-1 0 1,-4-6 0,0-6-2,0-5-1,-1-6 2,1-8-25,1-3-33,2-6-15,6 0-81,0 0 1</inkml:trace>
  <inkml:trace contextRef="#ctx0" brushRef="#br0" timeOffset="432050.7517">19187 10325 359,'0'0'74,"0"0"59,0 0-42,0 0-59,0 0-28,0 0-4,-9 16-3,5 18-6,0 12 12,1 5-3,3 2 0,0-3 5,0-5-9,7-6 5,5-5-1,6-7 0,1-6-8,7-4 8,0-6-4,4-5 4,3-6 3,-2 0-2,-2 0 2,-1-13 17,-4 0-13,-3-6 17,-2-1-11,-2-7-3,-2-6 23,0-2-32,-1-9 6,-3 2-7,-2 0 2,0 1-6,-6 8 4,0 2-16,0 5-1,-3 6-13,3 7-9,-2 5-12,-1 7-124,0 1-92</inkml:trace>
  <inkml:trace contextRef="#ctx0" brushRef="#br0" timeOffset="432937.6611">19827 10124 187,'0'0'54,"0"0"64,0 0-47,0 0-3,0 0 20,0 0-49,3-30-4,-3 30-15,0 0-18,0 0 5,0 0-7,0 10 0,0 13 0,0 12 4,0 4-4,0 7 8,0 1-5,0 8 10,2 2-5,-2 3-1,0 0-2,0-3-1,0-4-4,0-8 0,-3-4 0,-3-7-10,-1-5-2,-1-2-6,-1-1 2,1-4-18,0-5 12,2-4 6,4-5-94,2-6-85</inkml:trace>
  <inkml:trace contextRef="#ctx0" brushRef="#br0" timeOffset="433454.5322">20307 10475 302,'0'0'92,"0"0"-40,0 0 18,0 0-14,0 0-56,0 0 1,-69 26-1,57 8 0,-1 1-3,5-5 2,5 0 0,3-4 1,0-4-10,9-1 10,12-4 0,3-7 0,2-2-2,4-7 7,1-1-5,-1 0 0,-2-5 9,-3-9-7,-7-1 5,-6-3 2,-5-2 37,0-4-38,-5 0 10,-2-5-12,0-4-6,-2 2-2,-8-1-37,0 5-46,-3 9-32,-1 4-57,-1 8-43</inkml:trace>
  <inkml:trace contextRef="#ctx0" brushRef="#br0" timeOffset="433871.287">20723 10335 323,'0'0'97,"0"0"42,0 0-59,0 0-13,0 0-67,0 0-6,0 17 0,0 16 6,0 9 24,-2 1-16,2 1-7,0-3 16,0-5-15,0-5-2,0 0 0,0-4-2,0-3-16,0-3-15,0-6-28,0-4-9,2-3-79,2-3-51</inkml:trace>
  <inkml:trace contextRef="#ctx0" brushRef="#br0" timeOffset="434588.8114">21055 10310 160,'0'0'101,"0"0"-20,0 0 30,0 0-45,0 0-8,0 0-35,-7-14-13,7 14 3,0 0-13,0 0 0,0 0-1,12 8-12,6 6 13,6 6 0,2 1 0,1 3 2,0 0 1,0 0-3,-4-1 0,-1-2 0,0-1 0,-1-1 0,-3-1 0,3 0-1,-5-3 4,1-2 3,-5-3 2,-5-2-3,0-4-5,-5 2 0,-1-3 0,-1-1-4,0 2 4,0 3 0,0 3 19,-4 3 10,-15 2-6,-7 2-16,-2 2-6,-3 1 6,-1 1-6,-2 0-1,1 1 0,0 3-1,2-1-9,1 0-4,3-2-6,4 1 5,3-4-16,2 1-19,6-4-3,4-2-50,3-5-16,5-5-99</inkml:trace>
  <inkml:trace contextRef="#ctx0" brushRef="#br0" timeOffset="436810.0362">22840 10287 118,'0'0'221,"0"0"-173,0 0 4,0 0-10,0 0-36,0 0 18,-57 25-23,26-6 2,-2 0 1,-2 1 9,0-1-13,2-2 0,0-2-8,3-2 8,4 1 0,4-3-2,6-3-5,7-2 11,6-2-7,2 0 3,1-1-14,0 3 4,0 2-2,1 5 5,13 2 7,5 5 12,5 1 12,6 3 2,7 0-14,6 0 21,8 0-12,-1-1-7,-5-4 3,-7-2-15,-8-4-2,-11-2 0,-7-2 0,-6-2-7,-4-2 7,0 0-16,-2-4 8,0 2-39,0 0 15,-5 0-1,-5-3-88,1 0-120</inkml:trace>
  <inkml:trace contextRef="#ctx0" brushRef="#br0" timeOffset="437480.335">23286 10358 104,'0'0'129,"0"0"33,0 0-61,0 0-37,0 0-61,0 0 17,-63-26-4,45 26-9,-1 0-3,1 14 7,-5 10-3,1 9-6,0 8 5,4 2-2,3-2-5,9-4 0,6-5-7,0-4 7,3-5 0,15-5-8,1-4 5,5-5 3,3-6 0,1-3 3,4 0 7,2-9-6,-1-11-2,-3-4 9,-5-3-3,-5-3-8,-4-3 0,-7 0 1,-8-2-8,-1 3 7,0 3-14,0 4-4,-6 7-67,-3 5-25,-1 3-88</inkml:trace>
  <inkml:trace contextRef="#ctx0" brushRef="#br0" timeOffset="437939.4234">23644 10336 295,'0'0'92,"0"0"61,0 0-75,0 0-32,0 0-45,0 0 1,-103-1-2,82 31-7,2 8 6,7 4-1,1 0 2,7-4-2,4-5 2,0-8-7,0-1-4,16-6-32,2-2 28,6-9 3,3-5 7,3-2 5,-1 0 6,3-7-2,-7-7 12,-5-8-10,-6 0 20,-3-8 5,-3 1-26,-3-2 13,-5 2-15,0 4 2,0 2-5,-3 5-5,-8 3-27,0 3-40,-4 4-84,-1 2-66</inkml:trace>
  <inkml:trace contextRef="#ctx0" brushRef="#br0" timeOffset="440882.8534">24030 10104 49,'0'0'125,"0"0"-28,0 0-5,0 0 0,0 0-59,0 0-6,0 0-8,0-2-12,0 2 13,0 0-20,0 0 0,0 0-2,0 12 1,0 9 1,0 9 7,2 6 5,-1 6 17,-1 5-17,0 7-2,0 5 0,0 3-6,0-2-4,-3-5 0,3-5 1,0-5-1,0-7 0,0-7 0,0-3-5,0-7-12,0-5-9,0-8-28,2-4-63,7-4-46,0 0-86</inkml:trace>
  <inkml:trace contextRef="#ctx0" brushRef="#br0" timeOffset="441521.1796">24261 10322 238,'0'0'104,"0"0"-14,0 0 0,0 0-59,0 0-31,0 0-1,0 37-3,0 1 4,0 1 4,0 2 0,0-4-6,3-5 2,8-5 0,4-3 0,4-6 0,4-3 0,-1-3-1,-1-6-5,3-4 6,3-2 0,-1 0 1,4-2-1,0-10 11,-5-3-5,-2-2 2,-2-2-2,-3-4 4,-5-4 16,-4-1-11,-2-6 4,-4-1-18,-3-1 2,0 1-3,0 3 4,-1 7-11,-5 6 7,2 6-18,1 4-11,1 6-69,2 3-105,0 0-69</inkml:trace>
  <inkml:trace contextRef="#ctx0" brushRef="#br0" timeOffset="444428.2503">25063 10046 81,'0'0'156,"0"0"-110,0 0-3,0 0-16,0 0 1,0 0 20,-20 90 5,14-50-10,0 3 6,2 4-19,-3-1-14,1 6-5,3 0-5,-2 2 5,0-4-9,1-5-2,-2-6 0,-1-4 0,1-3 0,-2-2 0,1-5-28,-1-2 26,7-5-5,1-8-75,0-5-57,0-5-103</inkml:trace>
  <inkml:trace contextRef="#ctx0" brushRef="#br0" timeOffset="444829.3236">25287 10260 182,'0'0'151,"0"0"-50,0 0 32,0 0-57,0 0-12,0 0-54,0-17-9,0 25-1,0 14-6,0 10 6,0 4 0,0 2 3,1 1-7,2 0 4,2-3 0,-2-3 0,1-2-37,-1-5-10,-2-5-49,1-1-52,-2-8-38</inkml:trace>
  <inkml:trace contextRef="#ctx0" brushRef="#br0" timeOffset="445330.6579">25582 10307 269,'0'0'78,"0"0"14,0 0 25,0 0-43,0 0-74,0 0-2,-32 11 1,18 20 1,-1 5-2,1 2 2,8 1 0,3-6-4,3-3 4,0-5-3,11-5 3,10-7-24,1-3 17,8-9 1,3-1 6,-1 0 4,3-14-1,-5-4-3,-2-6 16,-4-5-12,-8 0 23,-7-7-7,-3 4-19,-6-3 9,0 5-10,0 6 0,-9 0-2,-4 11-35,-3 5 17,-3 6-87,0 2-92,3 0-63</inkml:trace>
  <inkml:trace contextRef="#ctx0" brushRef="#br0" timeOffset="445901.0158">25967 10184 251,'0'0'101,"0"0"-17,0 0 29,0 0-75,0 0-26,0 0-12,-6-7-19,13 7 18,7 11 1,4 0 0,6 5 1,2-1 2,3 3-3,-3 2 0,-1-4 0,-2 0 4,-3-1-4,-2-1 1,0 0 1,1-3 0,-1 2-4,1 0 0,-5-5 2,-3 1 2,-5-2 0,-2-2-2,-4 1 0,0 2 7,0 2-7,-10 2 7,-9 5 0,-8 2 15,-2 2-14,-7 8-3,-6-2-5,-3 1 3,3 1-5,2-3 2,4-3-19,11-1-10,4-4-59,10-5-93,7-5-115</inkml:trace>
  <inkml:trace contextRef="#ctx0" brushRef="#br0" timeOffset="447636.417">28317 10144 407,'0'0'104,"0"0"-34,0 0 7,0 0-57,0 0-13,0 0-10,-9-2 6,-11 7-2,-11 8 1,-11 3 3,-3-1-5,-4 0 0,3 3-11,0 0 9,5 0-14,2 4 8,2-4 1,5-3-19,3-1 19,5-3 5,9-2 1,5-5-2,4 2 3,0-3 0,3-1-2,3 1 2,0-3-2,0 1-8,0 8 8,10 5 2,7 5 1,5 4 20,8 3 21,3-1-41,6-1 14,7 2-15,2-5 5,-1 0-2,-2-3 2,-9-1-5,-6-3 0,-6-3-3,-7-2 3,-7-1-29,-7-2-16,-3-3 14,0-1-39,0 0-16,0 0 38,-6 1-56,-1-3-63</inkml:trace>
  <inkml:trace contextRef="#ctx0" brushRef="#br0" timeOffset="448676.9785">28916 10131 238,'0'0'79,"0"0"28,0 0-11,0 0-55,0 0-27,0 0-7,0 0-7,-83-17-1,65 42-4,-3 9 5,0 5 4,3 3 2,2 1 1,5 1-1,8-3-3,3-2-4,0-8 1,15 0 0,6-7-4,3-6 4,0-3 0,6-11 4,4-4 2,0 0 0,2-10-6,-1-10 5,-7-4 5,-4-4-8,-11-7 4,-5 1 20,-5 2-14,-3-1 2,0 2-14,0 3 0,-12 2-8,1 5 8,-4 5-22,3 5-21,-2 5-84,0 3-81</inkml:trace>
  <inkml:trace contextRef="#ctx0" brushRef="#br0" timeOffset="449162.6094">29404 10213 281,'0'0'88,"0"0"8,0 0 16,0 0-79,0 0-30,0 0-6,-85 0-1,65 27 2,-2 8 1,3 4 1,1 0 0,8 1-1,7-2 1,3-3 0,0-8-12,10-4-16,8-8 24,3-5-13,2-2 16,-1-7-7,3-1 14,3-1-9,2-17 6,1-8 0,1-2 15,-7-7-2,-10-4-3,-4 4 6,-4 0-16,-7 6 4,0 4-7,0 4-9,-9 3 5,-9 6-41,-4 4-81,-3 4-119</inkml:trace>
  <inkml:trace contextRef="#ctx0" brushRef="#br0" timeOffset="450081.0308">29722 9930 74,'0'0'76,"0"0"41,0 0 17,0 0-39,0 0-25,0 0-25,0-22-26,0 22-5,0 0-14,0 2-15,0 14 13,0 9 2,0 10 5,3 8-5,-1 7 3,-2 5 19,0 2-16,0 1 5,-6-2 10,-2 0-17,0-5-4,4-4 0,3-5 0,1-5-2,0-2 2,0-7 0,0-2 0,1-7 6,1-3-12,2-10 6,-3-1-42,4-5-12,4 0-93,7-5-82</inkml:trace>
  <inkml:trace contextRef="#ctx0" brushRef="#br0" timeOffset="450597.9304">30022 10176 311,'0'0'60,"0"0"29,0 0 24,0 0-64,0 0-49,0 0-4,0 19 3,0 11 1,-2 11 11,-2-2-2,1 2-3,3-1 4,0 1-10,6-5 0,7-6 0,5-3 9,2-6-12,1-5 3,5-6 0,4-6 12,5-4-5,-1-1-7,2-12 4,-3-10 0,-3-6 2,-4 1-2,-6-7-4,-5-3 29,-4-1-27,-3-1 16,-5 1-18,-2 4 4,-1 4-4,0 8 0,0 2 0,0 7-9,0 7-17,0 2-19,-6 5-64,-1 0-183</inkml:trace>
  <inkml:trace contextRef="#ctx0" brushRef="#br0" timeOffset="451168.2939">30719 9959 235,'0'0'92,"0"0"22,0 0 37,0 0-78,0 0-46,0 0-2,0-12-25,0 31 0,0 15 1,0 12 2,0 7 14,0 3 0,0-4-16,0 1 10,0-2-11,0-1 0,-5 1 4,1 0 1,-2-6-5,-3-3 0,-1-6 0,0-7-5,1-3 5,1-7 0,3-4-7,4-4-17,1-5-14,0-3-37,3-3-67,14 0-98</inkml:trace>
  <inkml:trace contextRef="#ctx0" brushRef="#br0" timeOffset="451916.9407">31084 10173 180,'0'0'125,"0"0"-14,0 0-12,0 0-54,0 0-29,0 0-16,2 18 0,-1 6 41,-1 1-37,0 3 12,0 0-16,0-1 4,0-1 0,0-2-4,-4-4 0,-1 3 0,2-1-25,2-1-29,1-3-50,0-4-44,0-4-52</inkml:trace>
  <inkml:trace contextRef="#ctx0" brushRef="#br0" timeOffset="452772.1982">31387 10210 53,'0'0'227,"0"0"-133,0 0 15,0 0-26,0 0-41,0 0-18,5-29 11,-5 29 5,0 0-33,0 0 4,0 0-11,0 0-11,0 0 9,0 13-7,0 11 9,0 5 4,0-1 1,-2 2-6,1-2 1,-1 1 0,1-2-3,-1-1 3,1 3-1,-4-7 0,-1-1-50,-1-1 14,1-7-42,1-1-45,5-3-54</inkml:trace>
  <inkml:trace contextRef="#ctx0" brushRef="#br0" timeOffset="453447.8609">31743 10109 207,'0'0'54,"0"0"93,0 0-73,0 0-31,0 0-43,0 0-6,2-5 6,7 21 6,0 3 16,9 5 10,4 1-22,6 0 9,10-2-16,-2-2 2,1-3 3,1-3-4,-3 2-2,-2-2-2,-3 1 1,-3 0-1,-2 0 0,-6-1 1,-3-3-4,-3-3 4,-7-5-1,-3 1 0,-2 1-5,-1 0 5,0 1 0,-3 5 2,-13 2 6,-7 3 3,-3-1 2,-7 0-5,-5 0-1,-5 0-9,-3 0 2,-2 0 0,2 0 2,4 2 1,10-1-3,3 0 0,6-2-46,4-3-16,-1-3-93,6-2-102</inkml:trace>
  <inkml:trace contextRef="#ctx0" brushRef="#br0" timeOffset="455341.2414">11913 11771 212,'0'0'29,"0"0"4,0 0 37,0 0-46,0 0-13,0 0 8,-12 33 20,0-19-4,-7 2-7,-7 4-6,-11 2 12,-2 6-32,-6 1 6,1 5-8,3-3 1,4 1-2,4 0 1,0-6 0,3 2-3,-7-3-7,0 1-3,3-4 2,2-2 11,8-6 3,12-7-3,5-1 0,5-4 7,2-1-1,0 1 4,0-2 21,0 0-9,0 0 9,0 1-14,0 3-9,0 1-8,9 4-6,5 5 6,5 4 0,6 3 2,1 6 15,-2 3-8,4 3 4,-4 3 2,1 0-10,-1 1-5,-4-4 0,-1 0 0,-4-2 0,0 0 2,-2-4-2,-1-5 0,-1-3 3,-4-5-3,2-5 0,-5-2-13,-1-6 12,2-1-25,0 0-3,1-9 9,4-11-62,-1-7-120,0 0-107</inkml:trace>
  <inkml:trace contextRef="#ctx0" brushRef="#br0" timeOffset="457114.3882">12529 12173 211,'0'0'64,"0"0"-38,0 0 39,0 0-22,0 0-36,-91-8-3,75 28-8,0 7 3,0 7 1,4 7 1,2 5 2,1 0 5,6-1 17,3-6-22,0-4 7,13-9-10,11-4 0,6-8 3,6-7-1,-2-4 15,0-3 4,-1-1-4,-3-16-4,-5-7 0,-2-1-11,-7-3 19,-5-3-2,-5 1 9,-6-4-10,0 0-14,0 1-4,-14 0 0,-5 4-37,1 5-30,-4 11-52,-2 8-50,1 5-50</inkml:trace>
  <inkml:trace contextRef="#ctx0" brushRef="#br0" timeOffset="457546.7284">12929 11894 313,'0'0'39,"0"0"36,0 0 19,0 0-20,0 0-63,0 0-11,-9 23 0,9 19 11,1 12 29,5 5-23,-1 3 2,-1 1-17,-2-7 0,-1-5 4,-1-4-5,0-4 1,0 1-2,0-4-16,0-1 14,0-3-2,0-5-41,0-7-4,0-6-81,6-9-108</inkml:trace>
  <inkml:trace contextRef="#ctx0" brushRef="#br0" timeOffset="458286.2592">13405 11762 116,'0'0'218,"0"0"-146,0 0-5,0 0 39,0 0-63,0 0-19,0-30-24,0 45-17,0 21 17,1 14 7,-1 11 8,0 9 23,0 5-28,0 2 8,0-2-5,3-3-9,3-5-4,0-4 0,-3-3 0,0-3 3,0-3-3,-1-6 0,2-4 0,1-5 1,-1-9-3,0-9-4,1-7-50,2-10-12,4-4-129,2-4-112</inkml:trace>
  <inkml:trace contextRef="#ctx0" brushRef="#br0" timeOffset="458749.8497">13733 12028 383,'0'0'52,"0"0"27,0 0-1,0 0-73,0 0 2,0 0-11,-5 101 11,8-49-7,2-3 4,4 1-1,3-5 5,1-4-7,5-6-1,0-6 0,3-8 4,1-4-4,-1-8 0,2-5 0,2-4 8,2 0 12,2-16 14,1-10-13,-4-4-17,-5-4-3,-2-3-1,-5 0 3,-3-2 1,-2-2-4,-6 3 0,-1 1-7,-2 0-8,0 8-7,0 3-42,0 5-91,0 7-160</inkml:trace>
  <inkml:trace contextRef="#ctx0" brushRef="#br0" timeOffset="459235.5843">14377 11816 161,'0'0'95,"0"0"44,0 0-16,0 0-76,0 0-22,0 0-21,-31 77 2,26-34 19,2 9-20,2-1 3,-2 5 0,2-1-8,1 2 14,-6 2-12,-3 0 10,-2-2 9,-4-4 1,3-7-9,-1-3-13,6-6 0,0-4 1,3-5-1,1-6-2,0-7 0,3-6-62,0-8-60,0-1-140</inkml:trace>
  <inkml:trace contextRef="#ctx0" brushRef="#br0" timeOffset="460523.3261">14837 12126 319,'0'0'53,"0"0"14,0 0-17,0 0-21,0 0-22,0 0-7,-84 50 0,71-12 1,-2 5-1,4 4 15,-2-3 13,4-4-27,6-5 5,3-5-6,0-5-1,11-5-5,8-6 10,5-7-4,3-4 2,4-3 5,3 0 0,4-15-7,-2-6 0,-2-5 13,-6 1-8,-6-4 2,-9 1 8,-9-2-15,-4-2 15,0-1-15,-4 3 0,-10 2-6,-1 7 3,2 5-8,-2 6-38,3 3-107,-2 4-146</inkml:trace>
  <inkml:trace contextRef="#ctx0" brushRef="#br0" timeOffset="460971.2887">15437 12112 230,'0'0'84,"0"0"-16,0 0 19,0 0-30,0 0-49,0 0-8,-72 70 6,51-27-1,3 1 4,2 0-1,7-5 0,4-6-6,5-6-2,0-6 0,2-5-3,10-6 3,6-4 0,1-6 3,7 0 4,3-3-3,4-17 2,-4-3 4,-4-2-7,-6-3 16,-8-1-8,-7-1-2,-2-3 10,-2 1-19,0-1-5,-9 2 5,-6 5-62,0 4-9,0 9-74,-3 5-57</inkml:trace>
  <inkml:trace contextRef="#ctx0" brushRef="#br0" timeOffset="461541.5026">15746 12005 390,'0'0'108,"0"0"-37,0 0-11,0 0-43,0 0-13,0 0-4,-11-4-7,22 4 5,6 9 2,0 7 0,1 3-2,2 4 6,0 2-4,2 1 0,2-1 1,1 2 0,0-2-1,3-1 0,-1-3 3,1 0 0,-1-2-3,-5-1 0,-4-2 2,-5-1 0,-3-4-1,-4 0 9,-5 1 10,-1 0-13,0 2-4,-3-1 9,-15 8-9,-9 2 13,-13 5-16,-5 3 4,-4-2 1,-2 3-2,-2-3-3,-1 1 0,0-3-13,6-3 9,4-2-39,5-4-64,12-8-100,9-7-158</inkml:trace>
  <inkml:trace contextRef="#ctx0" brushRef="#br0" timeOffset="462860.1955">11702 13621 142,'0'0'169,"0"0"-138,0 0 3,0 0 5,0 0-33,0 0-3,-28 42-3,13-21 2,-6 2 5,-4 4-4,-6 2-3,-2 2 0,-2 0 3,-1-2-3,5-2 0,1-4 1,2-2-7,7-3 6,-1-3-7,4-3-20,2-3-7,2-1 23,5-5 7,2-3 4,4 0 11,1 0 43,2 0 11,0 0 8,0 0-48,0 0-25,9 6-4,14 3 4,5 6 28,3 1-8,2 5-8,0 2-3,-3 1-4,1 3-5,-3 3 0,2 2 0,2 1 1,0 2 2,0 1-3,-4 1 0,-3 6-3,-4-4 3,-3-1 0,-2-3 1,-5-3-7,0-3-5,-3-10-58,0-9-101,-2-10-141</inkml:trace>
  <inkml:trace contextRef="#ctx0" brushRef="#br0" timeOffset="464216.7026">12347 13936 13,'0'0'32,"0"0"21,0 0 0,0 0 6,0 0-1,0 0 2,1-2-11,-1 2-12,0 0-4,0 0-21,0 0-1,0-1 11,0-1-13,-3 0 4,-6 2-13,-5-1 2,-2 1 6,-6 0-7,-3 0-1,-2 6 0,-3 11 4,0 5-4,5 6 0,5 7 2,7 9 1,7 6 1,6 1 14,0-3 21,0-6-38,16-4 11,4-9-12,7-4 1,7-7-1,6-8 4,5-6-3,4-4 9,-1-5-6,-3-15-2,-6-5-2,-5-2 1,-7-8 10,-5-1-10,-8-3 6,-7-2 14,-4 1-18,-3-1 2,0 2-5,-10 3 3,-11 0-8,1 2 5,0 0-2,-3 5-1,4 4-40,-1 4-12,1 9-64,-1 6-107</inkml:trace>
  <inkml:trace contextRef="#ctx0" brushRef="#br0" timeOffset="466669.9311">11964 13763 113,'0'0'57,"0"0"5,0 0 10,0 0-32,0 0-5,0 0 18,-11 82 17,8-41 4,0 4-43,3 2-9,-5 2-10,4 4-11,-2 0 20,0-2-15,-1-3 0,1-6 5,0-3-7,0-6-4,1-2 0,1-4 0,-2-2 0,3 0 0,-2-3-17,2-4-14,0-5-86,0-3-91</inkml:trace>
  <inkml:trace contextRef="#ctx0" brushRef="#br0" timeOffset="467703.9056">12955 13631 156,'0'0'73,"0"0"44,0 0-1,0 0 9,0 0-76,0 0-14,0-12-35,0 16 0,5 22 0,7 18 15,1 15 20,-2 7-2,-5 3-27,0-2 18,-6 0-16,6-5-6,-3-2 7,0-6-9,-2-2 0,-1-6 0,0-2 0,0-3 0,0-8-5,-3-6-38,2-9 14,1-6-55,0-7-92,7-5-55</inkml:trace>
  <inkml:trace contextRef="#ctx0" brushRef="#br0" timeOffset="468273.969">13373 13821 241,'0'0'66,"0"0"-36,0 0-23,0 0 4,0 0 18,17 116 23,-4-71-16,2 0-3,-1 1-6,0-3-23,1-3 1,6-3-5,3-8 6,0-8-7,0-6 1,1-4 0,-1-6 8,4-5-3,1 0-5,-1-6 8,2-15 1,-3-8-4,1-8-4,-4-2 2,-3-4 11,-6 1-9,-3 3-5,-6 0 10,-3 0-10,-3 0 10,0 0-10,0 0-2,0 4-5,-5 7-19,2 5-19,3 8-46,0 7-127</inkml:trace>
  <inkml:trace contextRef="#ctx0" brushRef="#br0" timeOffset="468997.7435">14172 13549 213,'0'0'89,"0"0"-14,0 0 33,0 0-21,0 0-52,0 0-27,1-10-8,1 10 0,4 8-6,2 16 6,3 11 15,0 11 4,2 12 4,-1 3 19,-2 4-40,-3 1 25,-2 2-19,-5-3 3,0-1-7,0-8-4,0-3 0,2-5-6,4-6-9,-3-2 15,0-6 0,1-5-36,-1-8 13,1-5-28,4-5-69,1-8-65,9-3-138</inkml:trace>
  <inkml:trace contextRef="#ctx0" brushRef="#br0" timeOffset="469515.6204">14844 13814 224,'0'0'50,"0"0"-17,0 0 55,0 0-16,-86 18-47,69 13-8,1 7-4,2 5 25,4 3-21,6-4-8,4 0-2,0-6-7,1-3 0,15-4 0,3-8 2,3-5-2,3-7 2,2-5 2,1-4-1,2-7 1,0-18-2,1-7 13,-2-5-8,-5-3 9,-3 1-4,-5 0-10,-7 3 1,-8 2-3,-1 2 0,0 2-7,-10 4 7,-8 6-28,-1 7 2,1 5-46,-3 7-18,0 1-108,3 0-46</inkml:trace>
  <inkml:trace contextRef="#ctx0" brushRef="#br0" timeOffset="470148.3009">15280 13758 22,'0'0'139,"0"0"-96,0 0 68,0 0-19,0 0 3,0 0-66,-12-30-29,-6 30 0,-5 0 3,-3 15 8,-1 5-11,0 2 0,2 7 3,6 3-7,5 5 5,5 0-1,2 2 2,5-1 0,2 0 0,0-2-2,0 2 8,9-5 5,3-3-13,4-5 0,-1-5 4,5-8 0,-1-6-4,7-6 0,0 0 6,3-9 1,-1-12 2,-3-9-9,-5-3 8,1-2-1,-4-2-7,-4-1 4,-6-1 4,-4 1-8,-3 2 8,0 1-6,0 5 19,-4 4-18,-6 4 8,-3 2-11,3 4-4,-2 2-7,0 5-28,0 5-63,-4 4-74,1 0-152</inkml:trace>
  <inkml:trace contextRef="#ctx0" brushRef="#br0" timeOffset="472308.6267">15605 13714 103,'0'0'52,"0"0"59,0 0-13,0 0-38,0 0-11,0 0-42,-8-3 1,8 3-8,0 0 5,0 0-5,0 0 0,0 0 2,4 8-8,6 4 13,5 1-7,3 4 24,7 3-24,5 1 11,5 2-6,2 0 5,-1 1 2,-2 1-8,-1-3-4,1-2 0,-5 0 6,1-3-7,-1-2 1,0 2 0,-1-7 5,-1-1-3,-7 2 0,-4-4-2,-3 0 1,-6-2-3,-4-3 2,-1 1 0,-2-2 11,0 4 2,0 4 16,-8 5 18,-9 2-43,-9 4 11,-5 1-15,-6 1 1,-5 5-1,-3-1 1,0-2-1,3 0 0,2-3-29,1 2-4,4 0-16,0-2 6,5-2-8,8-4-61,4 0-70</inkml:trace>
  <inkml:trace contextRef="#ctx0" brushRef="#br0" timeOffset="473965.3832">11901 15152 66,'0'0'131,"0"0"-60,0 0 32,0 0-29,0 0-26,0 0-14,0 0-29,0-3 11,0 3-12,0 0-2,0 0 5,0 4-1,-11 12-3,-9 6 1,-5 2-4,-4 5 0,-3-2 0,1 3 0,-2 1-6,3 0 4,0 2-10,2-3 3,3-2-33,1-5 14,6-3 1,2-6 0,5-3 23,1-2 3,2-4 1,2-2 4,2-1 4,2 0-8,1 1 26,1-3-8,0 0 16,0 0-19,0 0-2,0 0 0,0 1-11,0 4-4,1 3 2,13 4 0,5 6 23,5 5-14,2 0-1,5 3 15,6 0-17,0 1-1,1-2-5,-1 3 3,-4-5 3,0 1-6,-5-4 0,-7-1-1,-6-3 1,-5-4 0,-4-3-1,-3-3-26,-3-5-4,0-1-26,0 0-7,-1 0-36,-10-3-168</inkml:trace>
  <inkml:trace contextRef="#ctx0" brushRef="#br0" timeOffset="476888.9806">12312 15265 123,'0'0'156,"0"0"-59,0 0 38,0 0-46,0 0-23,0 0-37,0 0-20,0-18 10,0 18-19,0 13-9,8 17 1,1 17 8,3 10 16,-5 3-15,-2 2 3,-1-5 9,-2-6-13,1-2 0,3-5 0,-5-3 0,-1-5-10,0-2-28,0-9-45,0-7-46,0-7-90</inkml:trace>
  <inkml:trace contextRef="#ctx0" brushRef="#br0" timeOffset="477258.4509">12744 15353 293,'0'0'157,"0"0"-68,0 0-32,0 0-21,0 0-36,0 0 0,13 70 24,-10-27-13,-1 1 16,-2-2-3,0-4-19,0-4 4,0-4-7,0-3-2,0-2 0,0-3-7,0-2-30,0-7-47,0-6-126,4-7-125</inkml:trace>
  <inkml:trace contextRef="#ctx0" brushRef="#br0" timeOffset="477828.8076">13081 15043 252,'0'0'120,"0"0"-40,0 0-34,0 0-15,0 0-31,0 0 0,7 29 6,2 4 19,2 4 4,-2 8-12,-2 1-10,-2 5 29,2 3-25,-7 4-2,0 2 12,0-3-12,0-1-2,0-4 12,-6 0-10,-1-3 12,-1-3-21,1-3 0,-4-3 3,2-5-1,2-5-4,1-5 2,3-6-32,3-7-2,0-6-37,7-6-115,8-8-143</inkml:trace>
  <inkml:trace contextRef="#ctx0" brushRef="#br0" timeOffset="478615.3863">13502 15283 254,'0'0'27,"0"0"54,0 0-15,0 0-49,0 0-10,0 0-6,0 105-1,1-48 20,6 2-4,-2-2-2,6-3-6,0-6-7,3-5 3,4-9-1,1-6-3,5-9 1,1-7 4,2-9-5,1-3 3,4-2 0,-1-17 15,2-10-16,-3-3 10,-3-7 7,-6 0-15,-2-3 7,-4 0-8,-3 0-2,-5 0 8,-4-2-6,-1 3 7,-1 2-10,-1 8-1,0 8 0,0 7-13,0 7-52,0 6-23,-3 3-127</inkml:trace>
  <inkml:trace contextRef="#ctx0" brushRef="#br0" timeOffset="479179.2612">14243 15063 320,'0'0'93,"0"0"22,0 0-12,0 0-74,0 0-17,0 0-12,-10 29-9,10 13 9,1 12 0,4 5 2,-2 5 8,-2 4-5,-1 0-3,0 3 6,0-1 1,0-2 8,-6-7 16,-3-5-30,3-7 6,0-6-9,-1-5 0,1-7 0,1-5-1,2-6-2,2-10-24,1-4-31,0-6-62,0 0-144</inkml:trace>
  <inkml:trace contextRef="#ctx0" brushRef="#br0" timeOffset="479981.4316">14871 15265 119,'0'0'61,"0"0"-30,0 0 40,0 0-16,0 0-42,0 0 1,-91 34-7,77-7 4,0 10-1,2 7-5,0 7 5,6 1 12,0 2-14,6-7 16,0-5-15,0-7-7,9-8 0,10-4 0,7-7-2,1-4 4,3-9 4,4-3-4,0 0-1,-1-18 3,-2-3 5,-4-2-5,-6-3-6,-3-1 11,-5-1-11,-4-5 32,-4-3-5,-4-5-23,-1-1 4,0 1-8,-3 2 0,-12 9 0,-1 6-25,-2 6-1,1 9-20,-2 4-49,0 5-62,2 0-94</inkml:trace>
  <inkml:trace contextRef="#ctx0" brushRef="#br0" timeOffset="480582.9729">15396 15343 186,'0'0'69,"0"0"23,0 0 11,0 0-39,0 0-19,0 0-42,-55-11 0,43 23-3,-1 4 1,2 6-5,-1 5 2,2 5 1,4 2-4,3 6 5,2-3 0,1-2-2,0-4 5,0-5-6,12-2 3,2-6 0,0-3-4,2-3 8,-1-6-4,4-3 0,2-3 8,2 0-8,2-5 0,2-8 0,1-7 9,-2-1-8,-4-3 4,1-6 8,-7-1-9,-6-1 3,-5 2-7,-5 0 1,0 2 8,-11-2-7,-11 4 3,-3 2-5,1 1-6,-2 3-14,6 2-50,0 8-41,7 5-61,4 2-48</inkml:trace>
  <inkml:trace contextRef="#ctx0" brushRef="#br0" timeOffset="481353.9086">15922 15144 217,'0'0'106,"0"0"-2,0 0-10,0 0-25,0 0-46,0 0-23,-21-12-2,21 26 2,11 4-5,8 5 5,6 0 0,6 3 0,5 0 2,0 1-2,2-2 0,-5 4 2,0-2 1,-3 0-3,-3 0 0,-4-2 0,-4 1 1,-3-3-1,-5-2 0,-4-1 1,-4-1 0,-3-1 0,0-1-1,0 3 5,-10-2-2,-8 0 0,0 3 7,-6 0-4,-3 1 8,-1 1-3,-5 2-7,0-2 3,0 0-3,0-1-6,0-2 2,4-2-4,5-5-4,5-2-27,7-7-30,4-2-50,5-2-88,3 0-39</inkml:trace>
  <inkml:trace contextRef="#ctx0" brushRef="#br0" timeOffset="486282.7124">28697 11721 49,'0'0'100,"0"0"7,0 0 8,0 0-39,0 0-18,0 0-35,0 0 2,11-31 10,-10 27-27,1 2 19,-1 0-13,-1 1-3,0-1 19,0 2-29,0 0 9,0-1-7,0 1 7,0 0-19,0 0 9,-4 0 0,-12 3-5,-9 11 9,-5 5-4,-4 2 0,0 2-4,1 0 4,3 5 0,0-4 0,0 3-6,2-1 6,0-4-9,4-1 7,5-3-23,2-1 25,1-4-4,4 1 4,0 0-6,1-4 7,5-1-1,2-2 0,1-1-1,1-2 1,2 2-6,0 1-10,0 1 15,0 3-3,3 4 4,9 2 1,8 1 4,2 2-5,9 1 0,4 4 0,4 4 5,3 3-4,-1 1 13,-2-3-1,-6-2-10,-6-3-4,-8-4 1,-7-3 0,-3-5 0,-4-2 0,-5-4-4,0-2-4,0-2-36,0-3 2,0 0-15,0 0-37,0 0-71</inkml:trace>
  <inkml:trace contextRef="#ctx0" brushRef="#br0" timeOffset="488626.6279">29292 11815 155,'0'0'121,"0"0"-19,0 0 15,0 0-29,0 0-41,0 0-33,-74-23-1,56 26-12,0 17-1,-3 5 0,-1 7-1,0 6 1,0 2 0,3 2 0,5 0 6,6-3-6,8-3 0,0-1-3,8-6 5,14-3-4,3-7 2,3-5 0,1-7 10,-1-5-8,0-2-1,2 0 12,0-11-7,0-7-4,-4-6 5,-3-2-2,-2-4 15,-6-1-16,-8-4 2,-4 0-6,-3 2-2,0 3 1,0 5-11,-6 3-28,-6 6-3,3 4-69,-4 8-101</inkml:trace>
  <inkml:trace contextRef="#ctx0" brushRef="#br0" timeOffset="489121.4519">29637 11830 238,'0'0'96,"0"0"40,0 0-32,0 0-81,0 0-18,0 0-1,-4 31-4,-1 1 14,1 4-14,-1 2 15,3-2 1,-2 0-9,-2-3 6,5-3-9,-2 0-4,1-4 0,1-2 2,-2-4-5,0-8-21,0-2-39,3-2-62,0-8-114</inkml:trace>
  <inkml:trace contextRef="#ctx0" brushRef="#br0" timeOffset="489607.1696">29971 11556 331,'0'0'135,"0"0"-81,0 0-6,0 0-40,-4 90 43,-2-31-14,3 1-20,-2 0 1,1-1-15,1-2-3,0-1 0,1-1 1,-1 0 2,2-5-2,-2-3 2,0-1-3,0-4 1,-3-4-1,-1-4 0,1-4-23,1-6 13,-1-4-45,3-5-74,1-6-94</inkml:trace>
  <inkml:trace contextRef="#ctx0" brushRef="#br0" timeOffset="490208.8236">30282 11860 239,'0'0'55,"0"0"34,0 0-24,0 0-65,0 0 2,0 0-7,0 75 10,-2-31 7,1 0 13,-1-1-14,2-1 3,0-3-14,0-3 1,6-4 0,9-4 3,3-2-4,4-5 4,4-6-1,0-5-2,3-6 4,-1-4 0,2 0 11,-3-3-14,-2-14 6,-2-2 12,-6-5 0,-2-5 3,0-1-19,-6-5-3,-3 1 12,-1-1-13,-1 4 0,-2 2 0,-2 6-8,0 7-9,0 2-55,0 5-92,-5 3-82</inkml:trace>
  <inkml:trace contextRef="#ctx0" brushRef="#br0" timeOffset="490848.224">31075 11513 186,'0'0'69,"0"0"66,0 0 15,0 0-68,0 0-25,0 0-50,2-14-7,-2 24-1,1 22-22,-1 17 23,0 15 15,0 9-15,-4-1 23,-5 1-20,-3-9 1,1 0-3,2-1 6,1-3-7,0-1 0,2-6 0,0-7-4,3-2 4,0-7 0,-1-2 0,-1-4 3,2-6-3,2-3 0,-1-5 2,2-5-9,0-3 7,0-5-37,0-2-20,8-2-117,7 0-155</inkml:trace>
  <inkml:trace contextRef="#ctx0" brushRef="#br0" timeOffset="492128.8257">31557 11763 345,'0'0'98,"0"0"-10,0 0-2,0 0-83,0 0-1,0 0 5,0 89-1,-3-49 19,-4-4-20,7 0-1,0-3 1,0 0-4,0 0-1,0-1 0,0-4-37,0-1-18,0-2-54,-2-6-54,-2-4-35</inkml:trace>
  <inkml:trace contextRef="#ctx0" brushRef="#br0" timeOffset="492536.4181">31900 11908 193,'0'0'78,"0"0"42,0 0 38,0 0-75,0 0-31,0 0-44,5-14-6,-5 16-4,0 17-11,0 5 13,0 10 16,-2 0-11,1 1-3,1 1-2,-2-2 5,1 1-5,-2-3 3,0-4-3,-1 0 0,-1-6-10,2-2-30,1-5-51,2-3-96,0-8-48</inkml:trace>
  <inkml:trace contextRef="#ctx0" brushRef="#br0" timeOffset="493100.3148">32279 11846 286,'0'0'95,"0"0"-26,0 0-47,0 0-22,0 0 6,0 0-4,57 71 23,-30-45 2,6-2 6,1 0-6,2 0-22,0-2-5,1 3 0,2-1 6,-2-1-3,-3 2-3,-5-2 1,-9-7-6,-8-3 5,-2-2 0,-5-1 0,-5 1-1,0 3 1,0 2 1,-10 0 7,-7 1 42,-6 0-44,-3-2 14,-4-3-20,-2 0 10,-4 0-7,-2 0-3,-5 5 0,1-1-5,-4 2 4,0 2 0,2-3-22,1-1-42,5 0-23,3-4-69,2-1-134</inkml:trace>
  <inkml:trace contextRef="#ctx0" brushRef="#br0" timeOffset="494974.1346">28572 13298 37,'0'0'129,"0"0"-25,0 0 36,0 0-30,0 0-36,0 0-30,4-7-32,-4 7 5,0 0-17,0 0 3,0 0-11,0 11 15,-7 7-7,-10 3 3,-2 1 5,-1 1-10,-3-2 2,-3 4 0,-2 0 4,-5 0-2,-3 0 0,1-1-1,-3-2 4,1-1-5,0-3 0,4-4 0,6-2-6,9-6 6,5-1 0,8-4 3,2 0 2,3-1-5,0 0 0,0 0-5,0 2-3,0-2 8,0 0 0,0 3 0,0 5-8,13 3 8,3 6 0,3 2 1,2 6-3,0 5 2,6 2 0,2 5 12,6 1-7,4-2-4,1 0-1,-5-6 4,0-3-4,-8-1 0,-8-5 0,-4-3-2,-7-3 2,-5-4 0,-3-3-2,0-1-18,0-4 14,0-3-15,0 0-9,-5 0 16,0-10-92,4-8-40,1-4-135</inkml:trace>
  <inkml:trace contextRef="#ctx0" brushRef="#br0" timeOffset="497280.2421">28963 13392 159,'0'0'169,"0"0"-101,0 0 65,0 0-28,0 0-73,0 0-10,1-6-22,-1 9-8,4 17 3,-1 8 10,0 9-3,-3 2 18,0 1-14,0-1 8,0-2-14,0-3 0,0-1 3,0-1-3,-3-4-6,2 0-7,-2-3-37,-1-2-3,-2-4-36,0-4-40,3-4-21,0-5-66</inkml:trace>
  <inkml:trace contextRef="#ctx0" brushRef="#br0" timeOffset="497828.3647">29443 13529 137,'0'0'157,"0"0"-99,0 0 45,0 0-49,0 0-50,0 0 2,-37 56-6,28-22 21,0 1-16,1 0 6,8-3-11,0-4 3,0-3-4,6-2 2,9-2-1,5-4 3,2-6 7,3-6-13,5-3 4,-2-2-1,2 0 12,-3-9-11,-3-7 12,-4-2 11,-7-3-21,0-1 18,-5-3-6,-5-3-9,-3 3 7,0-4-13,-2 0 0,-8 1 0,-5 2 0,2 4-5,2 5-17,-2 5-42,1 4-23,-3 5-80,4 3-91</inkml:trace>
  <inkml:trace contextRef="#ctx0" brushRef="#br0" timeOffset="498298.5047">30013 13150 231,'0'0'71,"0"0"27,0 0-17,0 0-23,0 0-51,0 0-7,-10 96 40,5-36-24,1 5 20,-3-3-19,4-1-15,-2-2 7,0 1-6,-1-3-3,2 2 0,1-3 3,1-6-4,2-5 1,0-6 0,0-6-6,0-6-3,0-5-23,0-6-20,0-7-79,2-9-68,5 0-43</inkml:trace>
  <inkml:trace contextRef="#ctx0" brushRef="#br0" timeOffset="499047.2551">30493 13532 236,'0'0'71,"0"0"16,0 0-26,0 0-33,0 0-24,0 0 7,-23 81 30,20-42-25,1 3 4,2 2-5,0-3-13,0-2 10,0-4-8,16-4-4,4 0 3,7-7 6,3-4-9,6-4 0,5-8 3,1-3-1,2-5 0,-2 0 7,-3-9 3,-4-9-4,-6-4-2,-3-5-2,-6-4 2,-3 1 14,-5-3-19,-6 1 0,-3-1-2,-2-1 0,-1 4 1,0 6-27,0 4-52,0 8-21,0 5-109</inkml:trace>
  <inkml:trace contextRef="#ctx0" brushRef="#br0" timeOffset="499533.0014">31286 13276 167,'0'0'61,"0"0"6,0 0 30,0 0-46,0 0-45,0 0 5,0 0 3,-23 82 24,16-30 20,1 9-20,-3 3-14,1-1-8,4 1-14,-1 0 10,2-2-10,2-2 0,-1-4 12,2-3-10,-3-5-4,-1-3 0,-2 0 1,2-3 0,-2-6 1,3-5-2,-2-10 0,2-6-10,0-6-22,3-7-82,0-2-87,4-2-105</inkml:trace>
  <inkml:trace contextRef="#ctx0" brushRef="#br0" timeOffset="500257.0046">31684 13557 197,'0'0'117,"0"0"-60,0 0 38,0 0-26,0 0-66,0 0 3,0 22-6,0 2 25,0 3 10,0 3-28,0 1 12,0 3-19,0-1 12,0 1-15,0-1 3,0-1 0,0-3-4,0-3-36,0-4-46,0-4-17,0-6-65,0-4-28</inkml:trace>
  <inkml:trace contextRef="#ctx0" brushRef="#br0" timeOffset="500635.9474">32002 13652 182,'0'0'59,"0"0"57,0 0-21,0 0-35,0 0-60,0 0 4,0 29 5,0 0 34,0 1-4,0 1-24,0 2-9,0-2-6,1-3 0,1 1 1,-1-3-10,-1-3 5,0-2-49,0-3-19,0-2-86,3-7-1,7-3-15</inkml:trace>
  <inkml:trace contextRef="#ctx0" brushRef="#br0" timeOffset="501259.6775">32347 13629 82,'0'0'150,"0"0"-80,0 0 26,0 0-16,0 0-55,0 0-19,-7-5-9,7 5 3,0 0 0,14 6 6,1 8-6,9 0 27,1 3-26,3-1 5,3 1-3,1 1 0,2-1-1,2 1-1,1-1 3,1-1-8,-5 2 4,-5-5 0,-9 0 1,-5-5-1,-6-1 0,-4-1-2,-3-3-4,-1 1 6,0 1 0,0 2 3,0 2 14,-3 1 1,-9 1 5,-1 4 0,-8 1-21,-4 2 10,-5 0-12,-4 3 7,-4 1 7,-4 2-12,-1 5-2,1-4 2,5 1-1,2-2-1,4 0 0,6-4-15,3-3-3,8-6-51,8-7-61,6-4-140</inkml:trace>
  <inkml:trace contextRef="#ctx0" brushRef="#br0" timeOffset="504145.0833">32931 10044 62,'0'0'41,"0"0"4,0 0-12,0 0-20,0 0 38,0 0-23,82-21-8,-79 21 37,-3 0-38,0 0 13,0 0-20,3 0-6,3 0-9,9 0 3,-1 0 0,2 3 0,-1 2 6,-3 1-6,-2-3 0,1 1 4,2 3-6,-1-3 4,-3 2 0,-2 0-2,-2 0 0,-2 0-1,3 2 0,-4-1-4,-1 1 1,-1 3 8,0 2-4,0 0 34,-1 4-13,-6 1-3,3 0-10,1 3-2,1 2 8,-2 2-14,-2 3 2,5 3 35,-4 2-36,2 2 3,-3 5-4,-3 4 8,-1 3-5,1-1-3,-2 1 0,0 0 0,3-1 3,0 0-3,0-1 0,3-2 5,1 3-5,-2 0 0,3 1 1,0-1-5,-1-1 5,1 1-1,-4-1 0,0-2 3,-1 0-3,-1-1 0,2 2 0,3 2 4,0 3 1,1 0-5,2-1 5,-1 2 2,-1 1-5,2 3 3,-2 2-4,0 1 9,-1-3-7,2-1-2,1-2 5,-2-4 2,3 4-8,-3 0 3,3 3 1,0 2 17,-2-3-20,1 0 1,-2-6 4,0-1 0,-2-3-8,-2-2 2,1-2 0,0-1 0,-2 1 1,4-1-1,-3-1 2,2-1 7,0 1-9,1-5 0,1 2 0,0 0 12,1-2-10,1 2-2,-2-2 1,-3-2 4,0 2-6,-1-5 1,1 0 0,-2 2 1,-1-2 0,0 4-1,3-1 0,3-1 2,0 1-2,3-1 0,0-1 0,0 3 4,0-2-3,-4-3-1,4-2 0,-3-3 1,2-1-2,-3 2 1,0 2 0,-1-1 2,-1 1-2,-1-3 0,3 2 0,-1-1 4,2 1-4,2-1 0,-4 3 1,2-1-5,0 0 8,0 3-3,0-1-1,0-3 4,0 3-4,-1 0 0,-1 1 0,1 0-3,-2-1 8,0 0-5,2 0 0,-3-2 2,6-1-4,-1 1 2,1-6 0,1-3-5,-2-1 5,2-4 0,0 1-2,0-3 5,0 2-3,0-3 0,0 4 2,-1-2-4,-2 0 5,3 0-3,0 0 0,0-2 2,0 1-3,-2 1 1,2-3 0,0-2 0,-1 4 0,1-2 0,0 3-2,-2 6 5,1 1-3,-1 4 0,0 1 2,0 0-4,2 1 2,0-1 0,0 0 0,0-2 5,0 1-5,0 1 0,0-1 0,0-2-3,0 1 6,-3-1-2,2-1-1,-2 1-3,1 0 3,1-2 0,-2 1 3,0-3-4,0-1 1,-2 3 0,-1 2-2,2 4 2,1-3 0,-2 1 0,2-1 4,0 1-6,0 3 2,0-2 0,-2 1 1,2 2 0,-4 2-1,3-2 0,-1 1 2,2-1-3,-1 4 1,1 0 0,-1 4 0,-1 1 3,2 1-3,0 0 0,-1-1 4,1-2-4,-1 2 0,1 1 0,-1 1 1,1 2-1,0-1 0,0-2 0,0 3 1,2-4-1,-2 2 0,1-2 2,-1 0-6,0-1 7,2 0-3,-1 0 0,2-2 3,0 2-6,0-3 1,0-3 2,0 0 2,0-3-2,5-3 0,-1-2-3,1 0 1,-1-5 2,1-1 0,-1-2 3,0 0-5,-2-2 3,1 0-1,-1-3 1,1-1 2,-2-1-5,2 2 2,-3-4 0,0 1 0,0-2 0,0 0 0,0 0 0,0 0 9,0 0-10,0 0 1,0 0 0,0 0 7,0 0-5,-7 0 12,-10 0 1,-1 0-6,-4 0-9,-3 1 0,-1 1 3,0-1-3,-3 1 0,-1-2 0,-4 0-1,-2 0-26,0 0 4,-1 0-9,1 0-11,-1-3-11,3-3-62,1-5-113</inkml:trace>
  <inkml:trace contextRef="#ctx0" brushRef="#br0" timeOffset="505548.9491">28451 14782 62,'0'0'62,"0"0"-45,0 0 34,0 0 45,0 0-53,0 0-31,0 0-9,3 4 2,-3 6 26,-8 2-6,-5 2-13,-1 1 12,-3 2-12,-8 2-2,-5 1 16,-8 1-22,-7 3 6,-5 0-10,-5 1 2,5 0 4,3-1 5,8-3-6,7-3 4,6-3-2,5-3-7,7-4 2,7-4-1,4-1 17,3-3-18,0 0 0,0 1 0,0 4-5,9 4 5,9 3 2,6 3 10,1 2 12,3 4-20,5 4 24,0 5 3,1 2-30,4 6 7,-1-5-8,0-2 1,-3-4 4,-4-4-5,-3-1 0,-6-5-3,-5-3-22,-2-5-2,-4-5-16,-1-2-36,-1-2-31,2 0-50,-1 0-52</inkml:trace>
  <inkml:trace contextRef="#ctx0" brushRef="#br0" timeOffset="506366.762">28902 14896 94,'0'0'130,"0"0"-52,0 0 7,0 0-22,0 0-51,0 0-7,4 12-5,-3 10 57,2 7-1,-1 3-27,1 1-4,0-2 3,-2-2-25,2 0 6,-1-4-9,1-3 0,-3 5 1,0-2 3,0 2-4,0 3 0,0 2-2,-2-4-2,-2-2-4,-1-7-28,4-2 16,1-6-45,0-4-16,0-6-84,0-1-54</inkml:trace>
  <inkml:trace contextRef="#ctx0" brushRef="#br0" timeOffset="507406.5563">29219 14961 93,'0'0'86,"0"0"43,0 0-21,0 0-41,0 0 2,0 0-24,0-14-19,0 14 7,0 0-20,0 0-7,0 12-6,0 11-3,0 8 3,0 2 7,0 3-6,0 0 8,0-1-8,0 0 3,0-2-4,0-2 3,0 0-5,0-3 2,0-4-8,0-3 5,0-7-33,3-2-52,8-8-33,2-4-99</inkml:trace>
  <inkml:trace contextRef="#ctx0" brushRef="#br0" timeOffset="507970.4226">29711 14756 203,'0'0'84,"0"0"-9,0 0 9,0 0-31,0 0-20,0 0-33,8 16 0,-2 13 55,0 7-25,3 11 2,-5 7-12,2 3-17,-1 2 37,3 1-33,3 0-1,-2 0-6,0-1 2,-3-6-2,-2-7 0,-2-5 0,-2-8 0,0-6 0,0-7-6,0-5 4,0-6-46,0-5-21,0-4-101,6 0-152</inkml:trace>
  <inkml:trace contextRef="#ctx0" brushRef="#br0" timeOffset="508810.2775">30162 14932 50,'0'0'57,"0"0"31,0 0 18,0 0-6,0 0-27,0 0-12,-7-16-7,7 16-34,0 0-12,-3 13-8,-2 17 3,-2 12-3,0 3 4,0 2 3,3-3 20,2-4-21,2-2-3,0-2-3,11-3 5,8-3-7,2-7 2,6-8 0,6-6 9,4-7-9,6-2 6,2 0-6,-5-14 12,-2-9-14,-8-2 2,-2-5 0,-3-4 0,-3 0 0,-2-2 0,-2 0 0,-4 1-1,-3 2-3,-5 1-2,-6 4-15,0 5 15,-1 6-20,-17 7 3,4 4-19,-3 6-79,0 0-70</inkml:trace>
  <inkml:trace contextRef="#ctx0" brushRef="#br0" timeOffset="509342.8776">31030 14804 192,'0'0'46,"0"0"84,0 0-12,0 0-62,0 0-31,0 0-25,-13 28 0,6 9 9,2 8 16,-1 9-2,0 0 6,2 2-24,-4 4-5,2 0 0,-1 7 6,1-6 4,3-5-10,1-7 1,2-12-3,0-6 2,-3-5 0,0-8 0,3-4-30,0-9 0,0-2-82,0-3-47,10 0-73</inkml:trace>
  <inkml:trace contextRef="#ctx0" brushRef="#br0" timeOffset="509875.5098">31362 15010 260,'0'0'40,"0"0"3,0 0 51,0 0-28,0 0-22,0 0-44,0-3 5,0 3-13,0 15 6,0 11 2,0 4 4,-6 3 2,1 0-6,-2-1 0,2 4 1,0-3-1,2 2 0,3-2 0,0-6-2,0-3-40,0-6-9,0-8-48,0-2-59</inkml:trace>
  <inkml:trace contextRef="#ctx0" brushRef="#br0" timeOffset="510276.6965">31718 14974 172,'0'0'69,"0"0"34,0 0 3,0 0-31,0 0-62,0 0 1,0 45-11,-3-9 30,-4 2-26,-2 1 27,1-2-20,1 0 0,1 1-9,0-2 0,2-2-8,2-1 3,1-7-8,1-5 7,0-6-37,0-7-54,0-2-54,7-3-89</inkml:trace>
  <inkml:trace contextRef="#ctx0" brushRef="#br0" timeOffset="510878.3424">31951 15013 119,'0'0'43,"0"0"21,0 0 36,0 0-19,0 0-47,0 0-5,0-4-23,0 4 0,4 0-12,8 4 10,6 10-4,6 1 5,6 4-2,2 4-2,-1 0-1,-6 1 3,-1-2 0,-3-1 0,-3-1-3,1-2 0,-4-1 3,3-1-3,-1-3 0,-1 2 0,-3-4 2,2-1 1,-3 0-3,1-4 6,-4-2-4,-1-1-3,-3-1 1,-1-2 0,-4 0 1,0 0-1,0 0 0,-6 6 27,-14 4-5,-11 5 0,-12 6-8,-5 2-7,-4 1 17,-3-3-22,4-2 3,-3-2-5,2 0 2,6-1-4,0-2-3,13 0-46,3-4-32,8 1-87,4-6-64</inkml:trace>
  <inkml:trace contextRef="#ctx0" brushRef="#br0" timeOffset="516599.6898">17766 15111 262,'0'0'144,"0"0"-110,0 0 54,0 0-37,0 0-35,0 0-16,0 0-2,-7 7 2,-6 10 0,-3 1 2,-7 2 2,-3 2-3,-3 1-1,-2-1 1,0 3 0,-4 0-1,1 2 0,3-1-13,1-5 7,7-1-19,7-12 7,4 0 13,6-3-4,3-5 9,3 1 0,0-1 2,0 0-2,0 0 0,0 0 0,11 4 3,8 6-3,5 1 16,1 5 10,2 0-22,3 2 22,0-1-19,0 0-6,0-1 6,1 4-7,0 1 0,1-2 19,-3 1-15,-5-4 8,-5-2-12,-5-3 0,-5-4-5,-2-3-50,-4 1-16,-3-2-10,0-1-40,0-2 17,0 0 5,-4 0-18</inkml:trace>
  <inkml:trace contextRef="#ctx0" brushRef="#br0" timeOffset="517294.8725">18262 15250 203,'0'0'86,"0"0"-24,0 0 9,0 0-32,0 0-33,0 0 16,-1 74 41,1-33-33,0 0 9,1-3-31,2-5 5,2-3-12,0-4 1,0-4-4,-2-2 2,2-4-34,1-3-46,-2-2-86,4-6-112</inkml:trace>
  <inkml:trace contextRef="#ctx0" brushRef="#br0" timeOffset="517680.3275">18528 15311 110,'0'0'96,"0"0"-13,0 0 22,0 0-19,0 0-55,0 0-29,12-1 6,-6 19-8,4 4 42,-2 2-17,-1 8 1,-1-3-1,-1 1-19,-2-2-6,-1-1 0,0 0 4,1-2-8,-2-1 4,1-3-22,0-2-20,-1-3-60,-1-5-12,0-3-43</inkml:trace>
  <inkml:trace contextRef="#ctx0" brushRef="#br0" timeOffset="518234.9717">18843 14889 245,'0'0'110,"0"0"-28,0 0 3,0 0-6,0 0-64,0 0-15,19 17 4,-5 14-3,-1 11 26,0 6-9,-4 4-10,-1 4 6,-1 1-9,-2 8-4,-2 4-1,0 1 0,0-1 32,-2-9-27,-1-7-2,0-2-3,2-6 4,-2-3-4,0-1 0,0-7-7,0-3 5,0-6-15,0-7-1,0-6-14,0-7-65,4-5-90,4 0-107</inkml:trace>
  <inkml:trace contextRef="#ctx0" brushRef="#br0" timeOffset="519701.1087">19228 15268 194,'0'0'68,"0"0"-64,0 0 17,0 0 30,0 0-13,-2 97 0,2-56-10,0 2 2,0 3 5,5-4-31,-1-3 9,0-4-13,3-2 2,5-2 0,5 1-2,9-2 0,5-1 45,3-6-26,1-7-7,2-6-1,-1-5-2,2-5 16,0 0-14,-1-6 2,-2-12 0,-4-3-11,-1-5 11,-2-7-3,-1-5-9,-2-4 19,-2-1-19,-2-3 2,-5 1-1,-7 1 4,-5 1-8,-4 7 2,0 7-3,-3 7-4,-9 7-8,1 4-18,0 10-17,-2 1-96,2 0-125</inkml:trace>
  <inkml:trace contextRef="#ctx0" brushRef="#br0" timeOffset="520440.7656">20081 14951 282,'0'0'67,"0"0"-27,0 0-40,0 0 51,0 95 38,0-39-59,0 7 6,5 6-18,-2 5-7,-2 2 20,-1-7-31,0-7 2,0-5-2,0-5 8,0-2-8,0 0 0,0-5 2,0-7-4,0-7 2,0-4-1,0-7-24,6-7-72,3-9-79,3-4-141</inkml:trace>
  <inkml:trace contextRef="#ctx0" brushRef="#br0" timeOffset="522408.2889">20545 15391 137,'0'0'60,"0"0"19,0 0 27,0 0-32,0 0-2,0 0-42,0 0-1,-76-24-28,64 24 5,2 0-4,-1 4-2,-2 11 0,2 8 0,0 6-3,1 4 2,4 6-1,0 0 2,5-1 10,1-2-9,0-5 1,3-4-2,12-6 4,6-6-4,6-4 0,-1-8 2,4-3 5,-2 0-2,5-9-3,-1-9 3,-3-6 2,-3-2-7,-7-1 0,-8-1 1,-2-1 2,-5-1-3,-4 0-2,0 1-10,0 2-36,-4 4-7,-5 5-31,0 7-75,0 0-76</inkml:trace>
  <inkml:trace contextRef="#ctx0" brushRef="#br0" timeOffset="522931.691">21066 15263 205,'0'0'84,"0"0"46,0 0-13,0 0-60,0 0-37,0 0-16,0-8-4,0 19 0,0 13 1,0 11 3,0 5 25,0 2-11,0 0-2,0-4-7,0-5-8,0-4-1,0-3 0,0-4 2,0-2-13,0-2 9,0-4-39,0-4 4,0-4-97,0-6-59,0 0-19</inkml:trace>
  <inkml:trace contextRef="#ctx0" brushRef="#br0" timeOffset="523548.9068">21307 15116 189,'0'0'74,"0"0"6,0 0 6,0 0-60,0 0-26,0 0 0,38 9 10,-13 8 13,3 6-16,2 6 9,-1 4 7,0 0-15,-2 3-3,-3 2-5,3-2 0,-2 0 4,2 0-4,-1-4 5,-7-2-5,-1-1 5,-7-2-5,-5-5 0,-4-1 0,-2 2 6,0-4-6,-15 2 5,-10-1 27,-8-4-23,-7 1 5,-3-2-14,-2-1 1,3-2-6,2-2 5,6 1-41,4-6-30,9-5-97,6 0-149</inkml:trace>
  <inkml:trace contextRef="#ctx0" brushRef="#br0" timeOffset="524391.8417">23076 15242 109,'0'0'101,"0"0"-76,0 0 78,0 0-15,0 0-41,0 0 5,8-9-2,-8 9-9,0 0-9,-8 1-14,-12 10 1,-10 6-19,-1 4 1,-4 1-2,0 4 0,4-2-2,-2-3 3,1 0-12,4-3 9,4-2 3,3 0 0,5-5-8,4-3-1,6-3 6,3-2-1,3-2-17,0 3 21,0 0-8,7 3 8,8 2 2,8 2 1,2 1-3,3 0 0,1 5 5,0-1-5,-2 4 0,1 2 1,0 3-3,2 0 5,1-1-3,-3-3 0,1-1 4,-4-7-5,-4-1 1,-6-4-17,-2-2-34,-7-3-47,-2-3-46,1 0-39</inkml:trace>
  <inkml:trace contextRef="#ctx0" brushRef="#br0" timeOffset="526826.304">23477 15204 68,'0'0'111,"0"0"-59,0 0 41,0 0 10,0 0-81,0 0-10,0 0-5,7 25 19,-2-2 15,-2 8-10,0 3-2,0 1-13,0-1-12,-3-2-4,0-2 0,0-3 3,0-1-11,0-2-13,-5-5-85,4-5-69,1-5-133</inkml:trace>
  <inkml:trace contextRef="#ctx0" brushRef="#br0" timeOffset="527220.7269">23803 15203 280,'0'0'97,"0"0"-13,0 0 11,0 0-59,0 0-32,0 0 6,13 69 33,-9-33 2,0-1-24,-1-2-4,-1-3-11,-1-3 2,-1-2-10,0-3 2,0-3-7,0-2 4,0-2-30,0-5-23,2-2-61,4-3-92,0-5-51</inkml:trace>
  <inkml:trace contextRef="#ctx0" brushRef="#br0" timeOffset="527690.7357">24239 14927 383,'0'0'106,"0"0"-34,0 0-39,0 0-16,0 0-14,2 88 28,-2-42 9,3 4-28,-2-1 0,1 7-2,-1 3-2,1 4-9,2 1 1,-3-4 0,2-4 1,-1-7-1,-2-1 0,0-7 3,0-3-1,0-5-3,0-8 1,0-4-14,0-7 0,0-7-39,0-4-38,0-3-89,9-4-86</inkml:trace>
  <inkml:trace contextRef="#ctx0" brushRef="#br0" timeOffset="528207.4512">24505 15198 111,'0'0'67,"0"0"51,0 0 8,0 0-17,0 0-50,0 0-39,0-3-20,0 29-7,4 11 7,5 9 34,-1-1-34,2-2 20,-1-2-11,2-6-8,2-4 5,2-4-4,1-2-2,1-7 0,2-5 7,2-4-7,1-7 2,5-2 3,2-2 12,0-16-14,-2-6-3,-3-5 10,-7 1-5,-6-4-3,-3-2-2,-4-6 3,1 0-7,-1-4 4,-1 7-14,0 3-16,-3 11-26,0 7-21,0 6-51,-10 5-131</inkml:trace>
  <inkml:trace contextRef="#ctx0" brushRef="#br0" timeOffset="528824.8711">25218 14896 362,'0'0'55,"0"0"24,0 0 43,0 0-68,0 0-32,0 0-22,-8 15-12,8 22 12,5 15 2,1 11-2,1 5 31,-4 9-21,-1 4 2,-1-2-10,1-2 9,-1-11-11,2-8 0,-3-7 0,0-5 2,0-5-2,0-6 0,-7-8-3,1-6-22,0-7-5,1-9-37,5-5-90,0 0-159</inkml:trace>
  <inkml:trace contextRef="#ctx0" brushRef="#br0" timeOffset="529263.629">25644 15156 285,'0'0'113,"0"0"-43,0 0-6,0 0-37,0 0 15,-16 98-18,9-51 1,1 1-18,1-3 2,-1-4-4,3-1-5,2-4 0,1-3 1,0-2-1,0-2-10,0-2-8,0-5-24,0-4-1,0-5-57,0-2-51,1-7-39</inkml:trace>
  <inkml:trace contextRef="#ctx0" brushRef="#br0" timeOffset="529749.3524">26124 15283 266,'0'0'9,"0"0"33,0 0 55,0 0-38,0 0-24,0 0-30,-41-32-5,20 53-2,-1 5-3,-1 8 4,1 4-3,3-1 6,7 1-2,6-4 0,4-3-1,2-4-2,0-3 3,17-3 0,4-4 2,2-7-2,6-2 2,1-8 13,1 0-14,2-4 26,-3-15-7,-2-2-14,-5-3 15,-4-3-18,-5-2 7,-7-4-10,-6-1 0,-1-3-3,0 1-32,-13 3-25,-2 6-18,-4 7-95,2 5-75</inkml:trace>
  <inkml:trace contextRef="#ctx0" brushRef="#br0" timeOffset="530535.7828">26550 15095 175,'0'0'62,"0"0"29,0 0 37,0 0-45,0 0-49,0 0-24,-7-8-10,7 8-1,1 3-2,14 10 3,6 7 14,7 1-11,7 4 10,4 0 1,5 0-7,3 4-6,0-4-1,-5 3 7,-2-3-4,-7-4-3,-7 0 0,-6-5-3,-3-1 3,-8-5 0,0-1 0,-6 0 1,-2-3-2,-1 3 1,0 3 0,-18 3 7,-13 3-6,-9 2-1,-5-1 0,-3 2 7,2 1-10,2 0 3,1 4-2,3-7-8,1 2-15,5-5-9,7-3-23,8-1-12,8-4-39,2-2-44,9-5-41</inkml:trace>
  <inkml:trace contextRef="#ctx0" brushRef="#br0" timeOffset="531785.9385">19389 12312 565,'0'0'42,"0"0"-31,0 0 2,0 0 13,0 0-26,0 0-20,0 0-38,-7 14-153,7-3 35</inkml:trace>
  <inkml:trace contextRef="#ctx0" brushRef="#br0" timeOffset="532055.5028">20809 12428 505,'0'0'102,"0"0"-42,0 0-13,0 0-38,0 0-9,0 0-4,0-2-14,0-1-56,9-2-87,6-2-195</inkml:trace>
  <inkml:trace contextRef="#ctx0" brushRef="#br0" timeOffset="532340.3614">22413 12475 331,'0'0'169,"0"0"-39,0 0-33,0 0-53,0 0-38,0 0 4,0 0-10,0 0-18,0 0-18,1 0-84,5 0-178</inkml:trace>
  <inkml:trace contextRef="#ctx0" brushRef="#br0" timeOffset="532619.0362">24012 12400 460,'0'0'103,"0"0"-24,0 0 5,0 0-56,0 0-26,0 0-4,0 0-12,0 0-47,0 0-28,-1 0-173</inkml:trace>
  <inkml:trace contextRef="#ctx0" brushRef="#br0" timeOffset="533235.889">19073 13626 452,'0'0'150,"0"0"-110,0 0 28,0 0-30,0 0-25,0 0-13,-3 0-3,3 0-14,0 0-39,0 0-77,7-7-164</inkml:trace>
  <inkml:trace contextRef="#ctx0" brushRef="#br0" timeOffset="533505.2956">20362 13588 337,'0'0'194,"0"0"-133,0 0 35,0 0-43,0 0-49,0 0-8,0 0 4,0 0-16,1 0-13,2 0-35,6 0-59,3 0-54,6 0-32</inkml:trace>
  <inkml:trace contextRef="#ctx0" brushRef="#br0" timeOffset="533775.0024">21488 13634 32,'0'0'73,"0"0"72,0 0 44,0 0-28,0 0-87,0 0-36,7 3-4,-7-3-34,0 0 0,0 0 0,0 0-19,3 0-21,5 0-71,2 0-101,1 0-66</inkml:trace>
  <inkml:trace contextRef="#ctx0" brushRef="#br0" timeOffset="534037.9411">22452 13734 20,'0'0'78,"0"0"42,0 0-25,0 0-50,0 0-12,0 0 15,0 0 7,55 6-17,-55-6-38,0 0 0,0 0-24,0 0-96,0 0-171</inkml:trace>
  <inkml:trace contextRef="#ctx0" brushRef="#br0" timeOffset="534291.9806">23350 13716 328,'0'0'122,"0"0"-27,0 0-11,0 0-64,0 0-12,0 0-8,6 0-14,-3 0-49,6 0-102,-2 0-40</inkml:trace>
  <inkml:trace contextRef="#ctx0" brushRef="#br0" timeOffset="534545.905">24608 13791 155,'0'0'86,"0"0"-35,0 0 131,0 0-60,0 0-96,0 0-23,0 0-3,-2 0-50,-2 0-169,-1 0-118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11:18:26.5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1345 16678 61,'0'0'161,"0"0"-120,0 0-2,0 0-2,0 0 11,0 0 4,0 0-13,0-4-8,0 4-9,0 0-8,0 0-10,0 0-4,0 0-2,0 0-5,0 3-11,0 19 8,8 10 10,1 7 1,4 3 1,1-1-2,0-1 0,-3-1 0,-2-3 1,3 1 1,-5-4-2,1-2 0,-2 0 0,0-6 0,1-1-7,-1-1-11,-1-4-13,-1-1-28,-1-3-25,2-7-48</inkml:trace>
  <inkml:trace contextRef="#ctx0" brushRef="#br0" timeOffset="765.0045">1329 16648 9,'0'0'52,"0"0"-43,0 0 3,0 0 18,0 0 20,0 0-14,91-44-8,-67 38 12,-2 2-25,4-3 9,-4 3-16,3 1-6,-4 2 2,-3 1-4,-2 0-1,-5 0-6,2 1-36,-2 8-20,-4 2-29,-2 1-21</inkml:trace>
  <inkml:trace contextRef="#ctx0" brushRef="#br0" timeOffset="1094.0042">1414 17027 166,'0'0'12,"0"0"-12,0 0 1,0 0 17,0 0-10,97-25-3,-72 15-2,-1 3 3,0-2-5,-3 1 1,1 3-2,-5 1 0,-4 3-23,1 1-50,-4 0-35</inkml:trace>
  <inkml:trace contextRef="#ctx0" brushRef="#br0" timeOffset="2400.006">1897 16902 12,'0'0'39,"0"0"-9,0 0-20,0 0 5,0 0-8,-55 86-6,52-59 4,3 2 5,0-4 4,0-1-8,0-1 12,3-3-12,14-2-6,-1-2 0,5-1 18,-2-4-10,-1-4 4,-1-2-11,2-5 22,0 0 19,1 0 6,-1-2-21,-1-8-8,-3-1-6,0-2-7,-3-1 2,-3 0 8,-3-4-1,0 2 18,-6-1-8,0-1 3,0 2-17,0-2 1,-6 1-4,-5 2-7,-3 1-1,-3 4 2,1 2-2,-1 2-8,1 3 5,4 2-19,1 1 22,-2 0 9,7 0-9,-2 0-7,5 0 7,2 4-19,1 4-7,0 1-4,0-3 21,9 0-1,3-4 7,7-2 3,2 0 2,0-2 1,3-13 23,7-4-4,-4-4-9,0-1-4,1-2 4,-8 1-3,4-3 0,-7 0-3,-6-1 1,-2 5-1,-6 0 0,-3 3 2,0 3 3,-6 1-5,-8 4-7,-3 4-1,-3 5-7,1 2 8,-5 2 4,7 0-2,-2 2-2,3 6-2,5-2 2,5 1 0,5-6-1,1 1-4,0-2-4,0 0-25,0 0-3,4 4 25,10 2 11,7-1 1,4 1 3,8-4-1,1 1-2,2 2 0,-3 1 1,1 4-1,-5 5-5,-6 4 4,-2 3 0,-4 7-10,-4 2 11,-1 10 3,3 0-3,-3-5 1,-3-2 0,4-8 7,1-2-8,0-1 3,0-2-1,1-5 1,-2 0 1,-2-5-4,5-1 6,-4-3-6,3-4 0,5-3 0,2 0-28,3-15-79,-1-8-120</inkml:trace>
  <inkml:trace contextRef="#ctx0" brushRef="#br0" timeOffset="9287.0085">3585 16937 117,'0'0'44,"0"0"1,0 0 0,0 0 4,0 0-5,0 0-10,-12-2-8,10 2-3,2 0-8,0-1-8,0 1-7,0 0-4,0-2-5,0 2-8,0 0-4,8 0 21,2 0 0,7 0 12,0 0 7,0 0-8,8 0-4,-1-1-2,1-8 10,-2-3-15,-1-1 2,-1-1 1,-1 0-1,-4 0 0,-1 3-2,-2 0-3,-4-1-2,-4 0 3,1 1 2,-6-1 2,0 2-2,0-1-3,0 1-3,-9-1 0,-2 2-7,-3 2 6,-3 0-3,1 3-17,-1 1 27,-1 3-2,3 0 0,-4 0-7,5 2 9,-5 11 1,0 4 2,2 2-3,-2 2 0,7 2 0,-1 2-2,2 4 1,5 1 1,0 1-1,3-3 1,3-3 0,0-2-1,0 0-2,3-4-1,11-1 3,2-3-2,2-1 3,1-6 4,-2-3-1,4-2 8,-1-3-3,-3 0 10,5 0-3,-1-1 5,-1-6-11,-1-4-3,0 0-3,-2-1-1,2-2 1,-1-2 0,-3 0-1,0-4 1,-2 2-3,-4-2 5,-1 1-5,-5 1 1,4 0 0,-1 1-2,-3 2 1,0 0-4,-3 5 1,0 0 3,2 5 1,-2-1-1,0-1-1,1 1-3,2 2-10,-3-1-8,3 2 10,-3 3 11,0 0 1,0 0-3,0 0-1,0 0-1,0 0-2,0 0 3,0 0 2,0 0 1,0 0-2,3-1 0,-1-2-4,2 1 7,-1 1 1,-2-1 2,1 1 0,-2 1-3,0 0 1,0-1-1,0 1 0,0 0 0,0-2-1,0 2 1,0 0 0,1 0 2,-1 0-1,0 0 2,0 0 2,0 0-2,0 0 5,0 0-3,0 0-5,0 0 0,0 0-3,2 0-9,4 0 1,3 10 7,4 7 3,-2 2 1,1 2 0,1 0 0,-1-1 1,3-3 1,-3-1-2,1-3 0,1-3 1,2-1-1,4-2 0,-1-1-1,-2-1-1,-1-3 2,-4 1 2,4-2-1,-2-1-1,0 0 2,-3 0 2,-2 0-1,-2 0 0,-2 0 0,1-4 4,-2-4 0,1-2-3,-2-1 0,-3 1-1,0-3 2,0 3-2,0-2 1,0-3-3,0 1 0,-3-2-1,0 1 3,-2 0-3,1 1 0,-2 0-3,-1 4 3,-1-1 0,2 2 0,0 2 1,3 0-1,-2 2 2,1 2-2,3 0 0,-1 1 0,2 2 1,0-1-1,0-1 1,-1 0-1,1 2-1,0 0-3,0 0-3,0 0-6,0 0 3,0 0-1,6 0 7,7 4 2,1 0 1,3 1-3,4-4 4,2-1 0,2 0 3,2 0 12,-2 0-13,-1-3 7,2-6 13,-3 3-11,0-1-7,-3 2-1,-6 0-2,-5 4-1,-2-2 0,-2 2 0,-2-2 1,3 0 3,-2-1-1,1 0 4,-2-2 2,-3-2 6,0-2 13,0 1-7,0 0-16,-3-2 0,-6 4-5,-2 1-2,-2 1 1,4 4-1,-2-1-5,1 0-8,0 2 2,-5 0 8,7 0 4,-2 11-3,1 8 1,2 4-1,2 4-3,2 1-1,3 0 3,0 1 2,0-2 0,8-1 0,3-4 3,1-2-3,3-5-4,0-2 4,4 2 2,4-1-2,2-2 3,1-4 0,-4-4 1,-1-4 16,0 0-8,0 0 8,-2 0 5,2-9-10,-2-3 0,-2-3-8,-1-2 2,-5-3 1,-4-2 1,0-2 3,-4-3 3,-1 0-9,-2-2-4,0 3 2,0 3 0,-8 3-2,-5 5-1,1 3-2,-4 3-4,2 3 2,-2 5-4,2 1-4,1 0-2,3 0 8,4 0 6,1 0 2,2 0-2,3 0-3,0 0-10,0 0-12,0 0 2,11 4 14,1 0 8,4 1-1,2-2 2,3 0 7,-2 0-4,1 1-3,-4 1 2,1 4-2,-4 4 0,-4 4 0,0 4 0,-2 2-2,-4 1 1,2-2 1,-4-2 2,2-2-1,2-6 1,-1-1-2,2-6-4,-2-1 3,-2-1 1,1-3-4,0 0 3,3 0 1,0 0 0,4 0 16,-1-14-9,2-3-2,2-2 1,-1 1-6,-1-2 5,-3 5-5,-3 6 0,-2 2 0,0 5 0,-3 2-1,0 0-1,0 0-2,0 0-5,0 0-6,0 6-1,0 8 16,3 2 0,0 1 0,2-2 1,0-1-4,3-3 3,-2-3 0,0-2 0,0-2 2,1-2-2,1-2 7,-1 0 6,2 0 1,3-12 9,0-4-6,0-2-9,-5-2-1,1-2-1,-4-3 0,1 1-5,2-1-1,-2 2-1,-4 4 0,1 2 1,-2 5 0,0 4-5,0 4 5,0 4 6,0 0-6,0 0-3,0 0-10,0 0-11,0 13 10,0 2 13,0 8-5,0 3 5,0 1-2,0 3 3,0 1 3,3 7-3,3-5 8,1-1-2,0-4-4,1-4-1,-2 5 0,-3 1 11,3 2 1,-4 1-5,-2 1 2,0 5 4,0 2-5,-2-2-2,-7-3-7,-2-8 0,0-3 1,0-4 1,-1-3 2,0-4-2,2-4-2,2-3 4,1-5-2,3 0-1,-1-2 11,5-3-12,0-17 0,0-5-4,0-5-12,13-1-12,2 0-1,3 1 16,-3 3-2,4-4-15,0 3-70,-2 2-60</inkml:trace>
  <inkml:trace contextRef="#ctx0" brushRef="#br0" timeOffset="12707.0037">5948 16840 24,'0'0'33,"0"0"8,0 0 15,0 0-9,0 0-12,0 0-13,0 0 14,0 0-9,52-55-17,-47 53-1,1-1-5,1 2-2,5 1-1,0 0-1,1 0 0,-1 0 0,2 6-3,2 6 1,-1 4 2,0 3 0,-3-1 1,0 0 0,-5 0-1,1-5 0,-5 3-2,-3-2 4,0 2-1,0-3 3,0-1-1,0 0-3,0-3 1,0 0-3,0-4 11,-3-2-1,3-3-6,0 0 12,-2 0 8,1-3-9,-1-13-10,-1-3 7,3-6-7,0-3-2,0 1-2,2 0 1,5 4 0,2 1 0,0 2-1,0 2 1,0 3 2,3 3-1,-3 3-1,6 3-2,-3 6 0,3 0-2,1 0-1,-1 4 0,3 12 2,0 2 3,-3 3 3,-2 1-3,1 3 0,-5-4 4,-1 0 2,-2-5-1,-1 1 3,1-2 3,0 1-9,1 0 4,-2-1-4,-1-4 0,-1-1 0,0-3-2,-1-1-4,1-1-27,-2-4-59,-1-1-193</inkml:trace>
  <inkml:trace contextRef="#ctx0" brushRef="#br0" timeOffset="13069.0068">6557 16869 334,'0'0'74,"0"0"-74,0 0 0,0 0-1,0 0-9,0 0 10,22-9 33,-7 7-5,1 1-10,-2-1-11,2 2-4,-2-1-2,2 1 3,-4 0-4,2 0-22,-3 0-52,-2 0-65,-4 4-57</inkml:trace>
  <inkml:trace contextRef="#ctx0" brushRef="#br0" timeOffset="17153.5265">7188 16790 24,'0'0'48,"0"0"-13,0 0-1,0 0-12,0 0 19,0 0-1,-5-10-10,1 7-10,-1 2 1,-1-2-6,-1 3-15,-2 0 0,0 0 3,0 0-3,-1 0 0,-1 0-2,-1 0 2,0 0-1,-1 1 1,-2 5 0,0 4-4,2-3 4,2 0 0,-1 4-5,5-2 4,-1 1-1,1 6 2,2 5 0,1 2-4,2 7 3,2-1 0,0-1 1,0-1-1,0-5 1,6-3-2,3 0 0,-1-7 1,5-5-7,-2-2 3,1-5 5,4 0 5,2 0 8,1-15-3,4-6-3,-1-4-2,-2-1-4,-1 0 4,-4 0-2,1 2-2,-5 0 1,-1-2 4,-4 1 0,-3 4-4,0 4-1,-3 5 2,0 3 5,0 4 13,0 0 2,0 3 7,0 2-13,0 0 4,0 0 2,0 0-16,0 0-7,0 0-4,0 0-11,0 11 10,0 6 4,0 4 0,0 4 1,0-1 5,0 2-3,0 1 2,0 0 0,0 0 0,6 0 5,-3 2-3,2 1-3,0 0 1,0 0 0,-2 0-1,1-3 0,-2 2 1,1-2-1,0-1 3,-3-1-5,0-1 0,0-1 2,0-2 0,3-1-2,-3-4 4,0-1-4,0-3 0,0-3 0,0-3-1,0-3 0,0-1 1,0-1-1,0-1 0,3 0 0,-3 0 0,0 0 5,4 0-5,-4 0 5,0 0-2,0 0 4,0 0 6,3-7-6,0-4-5,0-4 3,2-3-5,2-5 1,2-1-1,0-3-6,0-1 1,3-1-2,-5 0 4,1 2 1,-2 0 2,-3 0 0,0-2 0,-3 1 0,0-3 1,0 2-1,0-3 0,0 5-1,0 3 0,0 6 1,0 3 0,0 3 0,0 1 0,0 3 1,0 0 0,0 1-1,0 3 2,0 0-2,-3 2 0,3 2-1,0 0 1,0 0 0,0-1-2,0 1 1,0-2 0,0 2-1,0 0 1,0 0-1,0 0-3,0 0-7,0 6 4,10 11 2,-1 2 2,-1 2 3,-2 0-1,1-1 1,-1-2 1,-3-1 0,3-4 0,0-1 0,-1-1 1,-1-7-2,0 0 1,1 0-3,1-3 2,0-1 1,4 0 2,-2 0-1,-2 0-1,1 0 2,-1 0 1,3-9-3,0 0 3,-1-4 2,0-1-5,-2-4 3,-3 0-1,0-3 0,0 0 3,-3-2-5,3 2 0,-1 5 1,-2 0-1,0 6 1,0 4-1,0 3 3,0 1 0,0 2-3,0 0-1,0 0-5,-2 0-7,1 13 6,-2 5 5,3 3-2,0 1 4,0-1-3,0 0 1,0 0-2,6-3 4,0-4-2,4-2 2,-4-1 0,2-4-7,-1 1 5,3-7 2,4-1 4,2 0 3,1 0 1,2-1 1,-4-7-6,0 2-2,-3 0 3,-3 2-2,0-4 2,0-1-3,0 0 4,1-3-5,-2 0-17,-4-2-66,1 3-62,-5-3-144</inkml:trace>
  <inkml:trace contextRef="#ctx0" brushRef="#br0" timeOffset="17700.0035">7786 16550 182,'0'0'53,"0"0"16,0 0-52,0 0 4,0 0 56,0 0-9,-12-18-15,12 18-28,0 0-10,0 0-15,0 0-1,0 12-23,0 10 24,0 13 4,0 3-3,0 4 1,3 0-1,1-1 3,1-4-3,-2-5-1,0-3 2,0-2-3,0-5 1,2-2 0,-2-2-1,1-1 1,0-2 1,-2-2 2,1-1-5,0-1 2,-2-4-7,2-1-35,0-3-105,-1-3 22,1 0-93</inkml:trace>
  <inkml:trace contextRef="#ctx0" brushRef="#br0" timeOffset="19141.003">7816 16842 66,'0'0'95,"0"0"-27,0 0 2,0 0-5,0 0-44,0 0 16,13-66-4,-5 58 4,1 2-14,-2 3-12,5 2-10,3 1-1,2 0-7,2 1 6,2 11-3,-2 3-5,-4 0 9,0 2 0,-5-1-10,-2 1 7,-5 3 3,-3-1 0,0 1 1,0 1 1,-5 1 5,-8 1-1,-5-2-6,-1-1 13,-1-4-19,1-4 6,1-3-5,3-4 5,2-4 7,1-1-7,3 0-18,-3 0 13,7 0 5,2-3-2,0-1-2,3-2 4,-1 0 7,1 3-4,0 0 5,-2 1 4,2 0-11,0 2-1,0 0-11,0 0 1,5 0 3,7 0 7,3 0-1,4 0-1,-1 0 2,4 0 2,2 0-1,-1 0-1,2 0 0,3 0-13,1 0 13,2-4 7,-3-2-7,-1 0 2,-2-1-2,0-4 5,-2 1-3,0-4 3,-3 2-5,-3-4 6,-4-1 7,-5-1-8,-5 0 17,-3-2 31,0 2-49,0 0-3,0 6 5,-3 3-5,-3 2 9,0 3 4,3 3-14,0 1-1,2 0-9,-4 0-4,2 8 4,-3 8 9,3 4 1,1-1-2,1 1 0,1-2-3,0-3 3,0 0-4,0-2 4,9-2 1,-3-2-6,5-2 5,2 0 2,-1-3 0,4-1 3,1-3-1,-1 0 4,2 0-1,-2 0-2,-2 0 1,1 0-2,-5-4-2,0-1 6,1-3-6,-2 1 2,0 1-1,-2-2-1,1 1 4,-4-1-1,1-1 1,-2-3-2,4-3 1,-4-1 4,2-4-5,-2 1 1,0-3-1,-3 0 5,0-2-4,0-2 8,0 0-11,0 1 3,0 1 4,0 0-5,-5-2 1,-1 4 0,-1-2 4,-1 1-6,-1 4 0,2-1-1,1 4 0,3 5 0,2 3 2,-1 5 2,2 3 4,-1 0 0,-1 0-2,2 0-4,0 0-2,0 0-6,0 6-8,0 18-12,0 15 26,2 11 1,5 5-1,3-2-2,1-4 2,2-7 0,-1-7 0,2-9-1,2-3 1,3-5-4,2-3 4,3-3 2,0 2 0,1-2-2,-2-1-18,-1-3-1,-1-3 19,-4-2-19,-3 0-12,-2-1-60,-4-2-82,2 0-5</inkml:trace>
  <inkml:trace contextRef="#ctx0" brushRef="#br0" timeOffset="19711.0028">8268 16746 93,'0'0'117,"0"0"-77,0 0 11,0 0-20,0 0-23,0 0-1,9-17 6,9 11 40,7 0 10,2-1-43,7-1-11,2-1-5,4 0 2,-1-1-3,-3-1-3,0 2-3,-6 0 0,-5 1-9,-7 6-21,-5 2-30,-5 0-17,2 0-49</inkml:trace>
  <inkml:trace contextRef="#ctx0" brushRef="#br0" timeOffset="20135.0036">8141 16600 396,'0'0'132,"0"0"-63,0 0-27,0 0-26,0 0-9,0 0-7,-12-6-2,11 6-5,-1 0-15,2 0-27,-1 0-79,1 9-37</inkml:trace>
  <inkml:trace contextRef="#ctx0" brushRef="#br0" timeOffset="24592.8904">9553 16558 42,'0'0'103,"0"0"-43,0 0-5,0 0-7,0 0-26,0 0-8,0 0 4,-5-11 7,2 11 4,3 0-10,-3 0-19,-2 0-8,1 0-6,-5 0 14,2 6 6,-2 3-4,0 2-1,0 0-1,0 5 1,1 3-2,-2 2 2,4 5-2,0 1 0,3 3-1,3-1 0,0 1-1,0 0 2,0 0-3,9 2 3,3-4-1,6 2-3,3-4 5,0 0-1,3-2 1,-2-5-2,2-1 2,-3-4 0,1-5-3,-1-3 3,-3-5 3,1-1-1,-1 0 2,-3-6 2,3-10 8,-3-4-4,1 0-3,-5-2 0,-4 1 8,-4-3 10,-3-3-4,0-3 10,0-5-24,-3-3 4,-9-2-2,-7 1-3,-1 0 6,-4 2-11,1 7 2,-1 6 1,-1 6-4,2 6 0,-2 3-5,-4 3-6,1 5 7,1 1-25,-1 0-10,4 0-8,6 5 23,2 8-105,4 2 11,3 1-59</inkml:trace>
  <inkml:trace contextRef="#ctx0" brushRef="#br0" timeOffset="25501.3442">9951 16533 26,'0'0'53,"0"0"12,0 0 36,0 0-13,0 0-23,0 0-9,0-3-28,0 3-17,0 0-11,0 0-13,0 15 6,0 11 7,0 8 7,0 6-7,1 5 0,4 2 1,2 1 5,1 1-6,-1-5 0,-1-3-1,0-5 3,3-2-3,-3 3 1,3-1 0,-3-3 0,1-6 1,-1-3-2,-1-3 3,-1-3-2,-1-7 3,0-7-3,-1-1-20,-2-3-29,0 0-91,0-7-104</inkml:trace>
  <inkml:trace contextRef="#ctx0" brushRef="#br0" timeOffset="25988.1026">9936 16574 112,'0'0'67,"0"0"28,0 0-67,0 0-15,0 0 31,0 0-21,-13-66 11,13 57-10,6 1-4,8 2-12,3 3 12,8 3-15,-1 0-4,3 0 1,-2 9-2,-2 3 0,-4 2 0,-7 1 0,0 1-9,-8 2 9,-2 2 0,-2 1 1,0 0 9,-3 4-6,-15 1 7,-2 5-11,-5 1 1,0 2-3,0-6-3,1-2-47,4-6 30,2-5-85,3-8-33</inkml:trace>
  <inkml:trace contextRef="#ctx0" brushRef="#br0" timeOffset="26499.0037">10324 16591 106,'0'0'105,"0"0"-4,0 0-61,0 0-40,0 0-24,0 0 24,-5 60 9,5-26 9,0 1-8,5 0 19,-2 0-4,0-1-15,3 2 0,-2 1-9,1-3 4,-1-2-5,-1-4 3,0-1-4,-3 2 2,2-4 1,-2-5-2,3-7-9,1-3-45,-1-6-19,1-4-129</inkml:trace>
  <inkml:trace contextRef="#ctx0" brushRef="#br0" timeOffset="26831.0016">10373 16608 193,'0'0'113,"0"0"-68,0 0 31,0 0 0,0 0-45,0 0-13,18-82 4,-3 75-17,-3 0-5,7 3 0,-2 2-2,2 2 2,5 0-4,-2 0 0,1 0-11,1 0-10,-4 3-22,-3 7-41,1 3-38,-9-2-53</inkml:trace>
  <inkml:trace contextRef="#ctx0" brushRef="#br0" timeOffset="27090.0026">10384 16830 41,'0'0'66,"0"0"-39,0 0 84,0 0-32,0 0-18,104-15-16,-83 8-22,-2 2-16,-4 3-7,-2 2-2,0 0-3,-2 0-42,-5 10-52,-3 6-63</inkml:trace>
  <inkml:trace contextRef="#ctx0" brushRef="#br0" timeOffset="27341.0011">10418 17111 39,'0'0'48,"0"0"89,0 0-61,83-11-6,-53 1-30,3-1-35,1 0 0,-1 0 1,-3 2-6,-6 2-7,-9 4 2,0 3-24,-5 0-39,0 0-24,-2 0-133</inkml:trace>
  <inkml:trace contextRef="#ctx0" brushRef="#br0" timeOffset="28028.0025">10806 16532 76,'0'0'117,"0"0"-65,0 0 14,0 0-14,0 0-27,0 0-7,0-2-15,0 12-3,0 15 0,0 8 5,0 6 7,0 5 1,0-1-6,3 0 3,1-4-4,2-6 0,3-3-6,-2-3 0,1-1 0,1-2 1,0-3 3,-2 0-4,-1 0-6,-1-3-16,-2-3-3,0-1-25,3-7-20,-5-5-148</inkml:trace>
  <inkml:trace contextRef="#ctx0" brushRef="#br0" timeOffset="28703.5152">10800 16589 85,'0'0'46,"0"0"4,0 0-15,6-77 50,1 62-43,1 2-14,2-1 33,-4 5-31,2 1 0,-2 4-9,2 3-18,1 1-3,3 0-7,3 2-10,-1 14 8,-3 2 9,-3 0 0,0 0-2,-7 3-1,-1 0-12,0 1 12,-6 2-8,-6-1 4,-4 0 6,2-3-25,-1-2 7,3-5-2,1-5-62,3-4 48,2-4 16,3 0 11,0 0-30,3 0 38,0 0 22,0 0-10,0 0-12,3 0-14,12 7 14,7 1 1,5 1 9,1 3 6,1 2 2,-2-1 33,-5 2-29,4 2 5,-3 3-15,1 1 17,-1-2-24,-2-1 6,-2-1-9,-4-4 1,-2 1 2,-2-1-5,-4 1 0,-1-4 0,-2 1 0,-1-4-36,-1-2-35,-2-4-24,0-1-54</inkml:trace>
  <inkml:trace contextRef="#ctx0" brushRef="#br0" timeOffset="31268.999">11437 16478 51,'0'0'86,"0"0"-26,0 0 23,0 0-23,0 0-17,0 0 28,0 0-24,0-8-21,0 8-15,0 0-11,0 0-18,0 12 9,-6 11 9,0 4 0,1 5 0,1 1-4,1 3 2,1 6 2,0 2 1,0 2-1,-1-2 0,0-6 0,-1-2 0,-1-6-3,0-3 2,-1-1-3,1-4 4,0-2-3,1-4-16,-1 1-28,2-11-95,2-2 68,-1-4-139</inkml:trace>
  <inkml:trace contextRef="#ctx0" brushRef="#br0" timeOffset="31762.001">11431 16416 141,'0'0'9,"0"0"45,0 0 18,0 0-22,0 0-7,0 0 14,0-7-24,0 7-33,0 0-5,1 15-21,7 9 26,7 6 0,0 3 0,1 1 0,2 1 1,-2 3-1,2 0 0,-1-4 6,0-3-4,-4-3 1,3 0-2,-1-1-1,1-1 6,1 1-5,-3-3 1,-6-4-2,0-2-1,-5-3-8,0-4-10,-2-4-23,-1 0-44,0-5-16,0-2-60</inkml:trace>
  <inkml:trace contextRef="#ctx0" brushRef="#br0" timeOffset="32156.6158">11429 16792 126,'0'0'77,"0"0"-26,0 0 21,0 0-15,0 0-32,0 0 32,68-39-41,-49 36-14,-4 3-2,4 0-3,-3 0-61,-2 0-70,-3 0-23</inkml:trace>
  <inkml:trace contextRef="#ctx0" brushRef="#br0" timeOffset="32678.0021">11734 16476 45,'0'0'150,"0"0"-98,0 0 9,0 0-9,0 0-37,0 0-15,-2 0-15,16 0 15,2 0 28,8 0-20,0 0-4,6-1 0,7-3 6,2 2-8,4-3-2,0 2-22,1-1-59,-4 0-94,-2 1 59</inkml:trace>
  <inkml:trace contextRef="#ctx0" brushRef="#br0" timeOffset="33061.0019">12022 16457 182,'0'0'125,"0"0"-125,0 0-15,0 0 5,0 0 10,0 0 31,0 101-4,0-73-14,1 1 3,3 1 3,1-1-18,1 2-2,-1 3 4,-4 0-3,2-1 3,-3 1-1,0-3-2,0-3-4,0-1-4,0-3-1,0-3 3,0-3-36,0-5-23,0-6-88</inkml:trace>
  <inkml:trace contextRef="#ctx0" brushRef="#br0" timeOffset="38542.1538">12331 16493 25,'0'0'50,"0"0"22,0 0-6,0 0-18,0 0-15,0 0-26,25-14 20,-10 14-10,0-1-5,1-1 10,1-1-3,-3 1-2,1 1-2,2 0-3,-4-1-6,3 2-5,-3 0 2,-4 0-3,1 0-2,-4 0-32,0 0-27,-2 0-40,-2 2-36</inkml:trace>
  <inkml:trace contextRef="#ctx0" brushRef="#br0" timeOffset="38877.9992">12445 16479 37,'0'0'66,"0"0"-66,0 0 8,0 0 9,0 0 41,0 0-9,8 72-29,-2-52 6,0 3 14,-2-1-28,1 4 4,-2 3-10,0-1-2,0 1 0,0-1-3,1-2-1,-1-4 0,-2 3 1,-1-3-1,0-1-12,0 0-45,0-4-51</inkml:trace>
  <inkml:trace contextRef="#ctx0" brushRef="#br0" timeOffset="39168.0015">12462 16947 38,'0'0'125,"0"0"-70,0 0-5,0 0-33,0 0-4,0 0 47,32-5-47,-24 3 6,4-1 1,3 0 10,0-2-16,7 1-2,2-4-4,0 2-3,-3 0-5,0 2-5,-5 0-16,1 3-81,-7 1-162</inkml:trace>
  <inkml:trace contextRef="#ctx0" brushRef="#br0" timeOffset="39905.9939">12978 16471 261,'0'0'19,"0"0"80,0 0-63,0 0 2,0 0-29,0 0-9,-66-7 0,50 19 1,0 6-1,-1 7-8,5 6 8,3 5 0,3 4-8,3 6 7,2-4 0,1-1-1,0-6-4,1-7 3,14-4 2,4-8-5,5-3 6,2-6 0,1-6 2,0-1 5,-4 0 15,0 0 9,-7-3-13,0-7 19,0-3-25,-3-3-5,-1 0 5,0-5-6,1-2 6,-2-1-4,-4 0 0,-3 0 6,-4 0 2,0 1 9,-5-2-17,-9 0-1,-5 3-7,-1 2-1,-5 4-8,3 6-12,-2 3-3,3 6-25,0-1-2,2 2-3,5 0-45,5-1-100</inkml:trace>
  <inkml:trace contextRef="#ctx0" brushRef="#br0" timeOffset="41037.9937">13372 16562 84,'0'0'42,"0"0"8,0 0-7,0 0-15,0 0-8,0 0 0,-6 0-20,6 0-2,0 12 0,0 6 2,0 5 23,0 4 3,1 6-12,4 5 9,1 1-7,0 0 14,0-4-19,-2-3 6,1-3-5,-1-3-1,-1-4-8,0-1-2,-1 5 2,0-2 0,-2 0 1,0-3-2,0-10-2,0-4-23,0-4-44,0-3-21,0 0-111</inkml:trace>
  <inkml:trace contextRef="#ctx0" brushRef="#br0" timeOffset="41825.9935">13354 16635 80,'0'0'68,"0"0"0,0 0 16,0 0-16,0 0-67,0 0 6,-15-52 60,15 46-28,0 0-35,0 1 24,0 4 3,0 0-17,0 1-11,0 0-3,5 0-14,11 12 1,2 6 9,6 4 4,-4 4 0,3 1-3,-4 0 0,1 1 3,-2 0 0,0-4 4,-2-2-4,-4-2 2,0-1 2,0-2-4,-2 0 1,-1 1 3,1-5 2,-2 0-4,-2-2 1,-1-6-5,-2-1 4,-2-2-2,1-2 0,-2 1 1,1-1 1,-1 0 2,3 0 3,-3 0 0,0 0 8,0 0 18,0 0 0,0 0-4,0-7-19,0-5-7,0-2-1,0-2 1,0-5-3,0-5 0,0-5 2,-6-4-2,2 0 0,-2 2-3,-2 4 3,0 7 0,-2 1 1,1 4-1,-1 3 0,-1 0 1,2-1-1,2 0 0,-2-1-1,3 3 0,-1 1-8,0 0 4,1 3-5,1 3 8,0 0-14,4 4 3,-1 1-9,2 1-20,0 0-36,0 0-60,0 0-60</inkml:trace>
  <inkml:trace contextRef="#ctx0" brushRef="#br0" timeOffset="75981.9904">14623 16493 117,'0'0'63,"0"0"46,0 0-36,0 0-8,0 0-7,0 0-17,0 0-6,0 0-4,0-18-9,0 18-4,0 0-4,0 0-3,0 0-6,0 0-5,0 0 0,0 0 0,0 0 1,0 0-1,0 0-8,-1 13 8,-2 7 2,-2 4 0,3 3-2,0 5-2,2 1 2,0 3 0,0 0 0,0 0 0,0 0-1,7-1 1,1-1-1,3 1 1,0-2-2,1-1 2,2-3 0,1-3-2,0-3 1,1-3 1,-2-4-2,2-2 0,-4-4 1,4-1 1,-2-3 0,2-1 0,-1-3 0,1-2 5,-1 0-5,0 0 0,2 0 0,-1-5 0,-1-4 3,3 0-1,-6-3 0,4-1 0,-4 0 1,0-3-2,-1-2 1,-2-3-1,2-4-1,-2-3 1,0-3 3,-4 0-2,1-2-1,-5-2 0,-1 2 2,0 0-3,0 0 8,0 0-5,-7-2 3,-1 2 15,1 0-18,-2 0 4,-1 0-7,2 4 0,2 4 0,0 4 0,-1 7 0,4 5-7,0 3-1,0 6-1,3 0-8,0-2-22,0 2-44,0 0-150</inkml:trace>
  <inkml:trace contextRef="#ctx0" brushRef="#br0" timeOffset="79409.9935">15285 17069 86,'0'0'125,"0"0"-55,0 0-2,0 0-13,0 0-3,0 0-2,0-9-4,0 8-3,0 1-3,0 0-9,0 0-16,0 0-11,0 0-3,0 0-1,0 0-6,0 0-3,0 6-13,0 9 8,0 5 6,0 3 3,-3 4-17,-10 4-22,-3-1-110,-2-3-7</inkml:trace>
  <inkml:trace contextRef="#ctx0" brushRef="#br0" timeOffset="81870.9973">15908 16931 116,'0'0'40,"0"0"-24,0 0-16,0 0-6,0 0 6,0 0 15,0 14-5,0-10-3,0 0 0,0 2 1,0 3 4,0 2 2,0 1-8,0 2 0,3-1 9,0 2-1,2-1-2,-1-2-2,4-1-7,0 0 1,1-2-2,-1-1 1,1-2 0,0-2-1,0-1 0,1-3 10,2 0 2,-1 0 2,2 0-1,3-4-5,2-10-1,-1 0-2,-1-2-2,-4 2-4,-3 3 2,0-1 0,-3 1 4,-2 1 3,1-1 20,-2 2-8,-2 0-8,1-1 8,-2-3-12,2 3-6,-2 2-3,0 2 4,0 3 3,0 2 32,0 0-12,0 1-10,0 0-9,0 0-3,0 0-6,0 0-1,0 0-2,0 0-6,0 1-11,5 11 11,-2 4 9,3 2 0,-1 0 0,1-1 3,0-3-3,2-3 0,-2 0 0,2-2-1,-2-1 1,0-2 0,0-2 1,0-1-1,0 0-1,0-3 1,4 0 0,-1 0 1,0 0-2,3 0 1,-1 0 0,-4-5-1,-1 1 0,1-2 1,-4 2 1,0-3 0,-1 2 2,-1-1-2,2-1-1,-1-1 0,2 0 0,1-2 1,-2 2-1,1-1 0,-2 0 0,-1 0 0,-1-2 2,0 1-1,0-1-1,0-1 4,0 0-4,0-1 0,0 1-1,-5 2 1,0 3 1,-1 3 0,3-1 1,-2-1-2,2 3 0,0 0-1,2 0 1,1 3-1,0-1 0,0 1 1,0 0-2,0 0-1,0 0-7,0 0-5,3 0 11,7 1 4,3 5-3,3-2 3,1 0 1,0-4-1,4 0 0,0 0 1,3 0-1,4-5 0,3-2 1,-2-1-1,-1 0 4,-3 1-4,-5 1 1,-1-2 0,0-1 1,0 0 1,1 0 8,0 0 2,-5 2-7,-2-1-5,-6 2-1,0 0 4,-3 0-1,-1 0 2,-1 2-4,-2-2 4,0-1 3,0 2-1,0-3-6,-8 2 1,-1 2-2,-3-1 4,2 5-4,-4 0-6,-1 0-5,0 0 4,-1 9 7,1 3-4,0 5 7,3 4-3,0 4 0,3 6 0,5 3-2,1-1 2,3-1-1,0-5 1,0-3-3,4-3-1,12-3 0,4-2 4,7-3 0,7-8 8,7-1-1,3-4-2,1 0 1,-2 0-6,-7-4-15,-8 3-35,-4-5-69,-9 3-61</inkml:trace>
  <inkml:trace contextRef="#ctx0" brushRef="#br0" timeOffset="86781.9956">18071 16792 156,'0'0'72,"0"0"-23,0 0-12,0 0-30,0 0 14,0 0 0,0 0-9,-36-15-3,28 12 10,0 3 15,-2-3-26,-3 3-8,0 0-3,-3 0 2,3 0-3,-1 0 1,1 0 1,-1 0-3,-1 5 2,2 2 5,0 1-4,1 1 0,1 0 2,-1 0-5,2 2 11,1-3-6,2 3 0,0 1-4,4 2 1,2 1 1,1 1-6,0 4 8,0 0-2,1-1 2,12 1 0,0-4 4,2-1 8,4-4-5,3-4 8,1 1-14,2-8 14,1 0-8,-3 0 0,0 0-7,-5 0-55,-1 0-60,-3-6-77</inkml:trace>
  <inkml:trace contextRef="#ctx0" brushRef="#br0" timeOffset="88311.8988">18488 16765 20,'0'0'134,"0"0"-71,0 0-63,0 0 30,0 0 46,0 0-75,-80-10 1,63 10 8,0 0 12,-1 3-6,3 3-1,-2 3-8,0 3-1,4 1-1,-1 4-3,1 2-4,4 4-3,3 3 3,3 1 2,0-2 0,3-1-3,0-2 3,0-6-1,0-3 0,9-2 0,0-2-8,0-4 9,3-2 0,-2 0 3,1-3 0,4 0 0,-3 0 3,2 0 3,0 0-9,-1-6 4,1-3 0,0-2 0,-3-1 2,0-3-6,-1-2 0,-3-2 0,2-2-1,-1-3-1,-1 3-9,-2 0 5,-2 6-5,-3 2 11,0 5 0,0 0 7,0 3 16,0 1-4,-2 1 15,1 0-22,-1 1-9,1 2-3,1 0-3,-2 0-5,2 0-1,0 0-10,0 14 3,0 4 12,0 1 4,0 1 0,6-2 0,0-1 0,2-2-2,2-2 2,1-1-1,-1-1-1,0-2 1,1-2 0,0-2 1,0-2 2,-2-3-2,2 0 3,2 0 1,-1-1 6,3-12-4,-3-2-4,-1-1 1,0-2 5,1-3 1,-1 1-8,1 1 2,0 2-1,-2 4-1,-3 3 2,-1 4-3,-1 3 0,-2 2-2,-1 1-1,2 0-7,2 0 3,-2 0 6,4 7-3,-2 6 1,0 2 1,-1 1 1,1 0 1,-1 1 1,1 0 0,0-2 4,0-3-1,0-2 14,-3-2-18,-3-2 4,0-3-4,0-2 0,0 1 7,0-2-3,0 0 1,1 0 3,-1 0 10,0 0 0,0-7 13,0-6-22,0-2-9,0-1 0,3-6 4,2 0-3,3-2-1,0-1 0,3 3 0,-2 4-2,1 5 2,-4 4 0,-1 4-1,-1 2-1,-1 2 2,3 1-5,3 0 0,-2 3-4,1 10 2,0 2 7,0 2 0,0-2 2,-1 0-2,4 2 0,4-4 1,-3 0 5,4 1 0,-1-3-4,1 1-2,2-3 0,0-3 3,0-2 0,-2-2 1,2-2-2,-1 0-2,1 0-1,-3 0-17,-2 0-17,-3 0-97,-2 0-136</inkml:trace>
  <inkml:trace contextRef="#ctx0" brushRef="#br0" timeOffset="93163.9944">20172 16741 86,'0'0'87,"0"0"-21,0 0-22,0 0-13,0 0-5,0 0-8,0 0 5,-9-17-4,6 17-3,1-1-6,-3-1-8,0 2-1,1-1-2,-2 1 7,0 0-6,-3 0 5,0 0 3,1 0-6,-1 1-1,-1 6-1,0 0-1,0 2 1,0 0-1,1 0 0,0 2 1,1-1-1,2 1 1,1-1-3,2-1 2,1 2-2,1-1-1,1 3 2,0 2-1,0 1 2,0 0 0,1 1 2,7-2-3,4-1-2,0-1 3,1 1 1,5-2 0,0 0 4,1-3-3,1-1 1,1-3-2,0-1 1,2-1 3,0-3 3,-1 0-1,-1 0 2,0 0-7,-4 0 6,-1-3 2,-1-4 10,1 0-10,-4-2-6,3 0 13,-2-3-9,1 2-5,-4-1 8,-2 1 1,-1-4-4,2 0 2,-4 1-1,1-2 5,-5 0-13,1-2 6,-2 2-5,0-2 5,0 3-5,-2-2 0,-4 1-1,-3 2 0,-1-1-2,1 2-1,0 3-4,-1 1 4,2 3-4,2 2-4,-2 1 1,3 2-3,0 0-4,1 0 5,2 0 2,2-1 7,0 1 2,0-2-12,0 2-7,0 0-3,0 0 11,9 0 6,4 0 4,3 0 2,3 0 3,1 0-2,3 0 2,1-2-3,3-1 1,0 3-1,-4-1 1,0 1 0,-4 0-1,-1 0 0,-4 0 0,-4 0-2,0 0 1,-2 8-4,1 2 4,0-1 0,0 3 1,0 0 2,0 0-1,1 0-1,-1 3 0,-1 1-3,0-2 1,-2 3 1,0-2 1,4 0 0,0-3 1,2 0-1,1-3 0,2-3-1,0-1 1,7-3 0,4 0 1,4-2 4,1 0 14,-1 0-19,-2-4 1,-3-5 6,-2-2-3,-4-1-1,-1-3-3,-4 0 5,-2-2 2,-2 1-2,-3-2 2,0 0 2,-3 0 1,-1 0-8,-3 1 4,0 1-6,0 2 0,0 2 0,0 2-1,-6 2 1,-3 2 0,-2 1 0,-3 4 0,2 0 3,3 1-4,3 0 1,1 0-4,4 1-11,-2 17 12,1 6-3,1 3 6,1 2 1,0-2 3,0-1 2,7-5-4,4-3-2,4-3 0,-2-3 0,3 0 3,5-5 1,0-1-4,3-3 0,1-3-8,-2 0-56,-2 0-41,-3 0-82</inkml:trace>
  <inkml:trace contextRef="#ctx0" brushRef="#br0" timeOffset="97124.991">21500 16744 29,'0'0'171,"0"0"-69,0 0-12,0 0-22,0 0-30,0 0-7,-2 0-20,2 0-7,15-2-4,3-2 0,5 0 0,0 1 1,3 0-1,5-1 1,6 0-1,10-2 0,9-3 0,6-3-1,0-2 4,-2-1-6,-10 2 0,-9 2 2,-10 2-2,-7 4 0,-6 1 3,-5 3 0,-5 1-1,-3-2 1,-4 2-19,-1 0-66,0 0-44,0 0-23,0 0 9</inkml:trace>
  <inkml:trace contextRef="#ctx0" brushRef="#br0" timeOffset="113417.9844">21862 16692 6,'0'0'73,"0"0"-9,0 0-9,0 0-35,0 0 19,0 0 0,-10-7-8,10 7-6,0 0-8,0 0-5,0 0-1,-3 0-2,2 0-1,-2 0 2,-3 0 3,-2 0 7,-1 0-20,-1 0-2,2 0 2,1 0-4,-3 0 4,2 0 1,0 0-1,1 0 3,-2 0-6,0 0 3,2 2-1,-3 1-4,-1 0 4,2 0 1,-2 0-3,0-2 3,3 2 3,-1 0-3,0 2 1,-1 1-1,1 0-8,0 2 7,3-1-1,0 1-6,1 1 7,-1 0 2,2 1-2,-2 1 0,3-1 1,-2 4-3,2-2 2,2 3 1,-1-1-3,1-1 3,1-2 0,0 1 0,0-2 0,0 2-3,0-1 2,0-1 1,0 1 0,0-2 0,0-2 0,0 0 0,0-2 1,0 0-1,0-2-2,0 2 0,0-1-1,0-1 1,0 0 2,0 0 0,0 0 1,0 0 0,1 0-1,1-1-2,-1-1-3,1 2 4,3-2-9,-1 2 9,5 1 1,1-1 5,-1-2 0,5 1-4,-4-1 0,2-1 4,3 0-4,0 0 0,4-1 5,4-10 2,3-4-3,3 0-4,-4-3 0,-1 3 2,-3-2-2,-7 2-1,-1 0 0,-3-1 4,-2-2-1,0 0-2,-1-2 3,-3 1-2,-1-1-2,0 2 7,-3 0 0,3 0-2,-1 2 0,-1 1 12,2 4 9,-1-2-22,-2 3 3,2-1 4,0 1 0,-1-1-5,2 1-3,0-1-2,-1 4 1,-2 2 2,1 2 3,-1 2 1,0-1 5,0 2-5,0 0 0,0 0-4,0 0 3,0 0 0,0 0-2,0 0-5,0 0-3,0 0-2,0 4-5,0 10 10,0 4 2,0 3-1,0 0-1,0 0-1,2-1 1,3-1 2,-1-2-2,5 1-3,0-2 3,0-2-1,1 0 0,2-3 1,-1 0-3,2-3 2,4 1 1,0-1-2,1-1 2,0-3-12,-3 1-4,-2-3 14,-2-2 0,1 3 0,-2-3 2,2 0-1,2 0 1,-4 0 1,1 0-1,-1 0 0,-1 0 0,-1 0-6,2-8 6,-3 4 3,1-4-3,-1 0 2,0 1-2,0 0 2,-1-3 0,0 0 1,1 1-3,2-3 0,-3 0 2,-2 0-2,0-3 2,0-2-2,-1-1 0,3-1 3,-2-1-2,-2-3 4,-1 1 2,-1-2-6,0-3 1,0-3 0,0-2 5,-3-1-4,-1 0 4,-3 4-7,1 3 10,-1 5-5,1 6 8,2 0-10,-2 5-3,2 1 8,1 3-6,1 3-1,1 3 0,1 0-1,0 0-2,0 0-8,0 4 1,0 24-9,1 14 18,10 12 0,0 3 2,0-6-4,1-6 2,0-7-1,1-7 2,4-5-2,-1-3 0,4-5-1,0-3 2,0-3 1,2-2-1,0-1 0,-1-1 0,-1 0 1,-1-1-1,-4-3-2,0 0-10,-4-4 4,-2 0-23,-1 0-12,0 0-58,-4 0-93</inkml:trace>
  <inkml:trace contextRef="#ctx0" brushRef="#br0" timeOffset="113987.9843">22137 16506 120,'0'0'180,"0"0"-124,0 0-9,0 0-40,0 0-3,0 0-4,58 0 25,-25 0 10,4 0-10,2 0-13,4-5-1,-1-2-7,-1 0 1,-2-2-5,-3 0-3,-4 1-22,-5 4-26,-5 0-23,-6 4 0,-6 0-49,-10 0-58</inkml:trace>
  <inkml:trace contextRef="#ctx0" brushRef="#br0" timeOffset="114762.9481">22735 16646 178,'0'0'118,"0"0"-118,0 0-1,0 0-7,0 0 8,0 0 19,46 21 3,-27-21 10,-2 0 3,-3 0-9,-1 0-5,-1 0-2,3 0-2,-2-7 8,4-2-9,-4 0-14,-1 3 1,-1 0-1,-5 0-1,-3 3 3,-2 0 1,-1-2 5,0-1-1,0-1 2,-1-2-11,-10-2-1,-2 2-6,1 2 7,-3 2-3,4 1-1,-1 4-12,1 0 16,-1 0-6,-6 0 9,0 9-6,-1 6-1,2 3-13,1 1 17,4 5 0,0 3-7,6 2 4,1 1 1,5-3 1,0-1 0,0-5 1,5-2-1,5-2-3,5-3-2,2-2 6,4-3 2,4-2 0,3-4 2,3-3-4,4 0 0,1-6-2,-3-7-39,-5-1-65,-7 2-35</inkml:trace>
  <inkml:trace contextRef="#ctx0" brushRef="#br0" timeOffset="127427.983">23948 16710 164,'0'0'79,"0"0"8,0 0-35,0 0-2,0 0-12,0 0-17,0 0 0,-16-32-7,13 31-1,0-2-7,-2 1-6,-1 2-1,-1-1 1,1 1 0,-3 0 0,0 0-12,-3 0 7,0 0-8,-1 0 8,-1 0-15,0 7 17,0-1-1,-2 3 4,1 0-7,0 3-2,3-3-4,3 2-5,1-3 17,0 2 1,2-2-4,-1 2 3,3 2 1,2-2-1,2 6 1,0 0-1,0 2-4,0 2 3,8-1 1,3-3 1,3 1-3,0-3 1,1-4 1,0-3-2,1-5 0,-1-2 3,3 0 7,-2 0-7,2-7 3,-3-5 2,0-2 1,-1-1-5,-3-1 0,0-4 1,-2 1-1,-3-1 5,0 2-5,-5 2 2,-1 0 3,0 4 3,0 3-2,0 3 17,0 1-8,0 4-2,-3-1-8,3 2-2,0 0-4,0 0-5,0 0-10,0 14-7,0 9 20,2 2-3,8 3 4,2-4 1,3-5-3,0-2 1,1-2 2,-1-5 4,5-4-4,2-2-5,3-4-51,1 0-90,-1-10-125</inkml:trace>
  <inkml:trace contextRef="#ctx0" brushRef="#br0" timeOffset="135572.0198">25315 16523 69,'0'0'67,"0"0"-22,0 0-3,0 0 1,0 0-2,0 0-2,0 0-6,-8-11 5,8 10 8,0 1-8,0 0-5,0 0-15,0 0-10,0 0-8,0 0-1,0 0-5,0 0-3,0 0-6,0 8 13,0 8 0,0 8 2,0 3 0,5 6 2,2 4-2,1 0 1,2-2 0,2-3-1,-1 0 0,2-3 0,1-2 0,-1-3 0,0-2 0,4-2-1,-2 0-2,1-5 3,2 2 0,1-4 1,2-1-1,-4-1-1,0-5-3,0-1 4,-1-3 0,1-2-1,-1 0 1,-1 0-2,5-9 9,-1-8-5,0-2 3,2-5 2,0-3-5,-3-3 2,0-4 4,-5-2-2,-2 0-2,-4-3 13,-5 1-1,-2 1-5,0 1-1,-2 4-5,-10 7-2,2 4-3,1 6 0,-1 2-2,5 6-13,2 4-12,3 1-39,0 2-33,0 0-138</inkml:trace>
  <inkml:trace contextRef="#ctx0" brushRef="#br0" timeOffset="136001.9798">26025 16469 86,'0'0'95,"0"0"-43,0 0 22,0 0-17,0 0-18,0 0-12,0-3-27,0 12-14,0 10 14,0 7 1,0 4-1,0 0 0,0 5 0,0-2 2,3 0-1,2-1-1,-1-4-3,2 2-20,-3 0-43,0-1-15,-3-1-32</inkml:trace>
  <inkml:trace contextRef="#ctx0" brushRef="#br0" timeOffset="136655.7328">25964 16481 170,'0'0'46,"0"0"18,0 0-38,0 0 8,0 0-4,0 0-4,-8-14-26,8 16-1,14 14-7,7 10 8,1 7 7,1 2-4,2 2 1,0 1-3,0-5-1,-1-6 2,-1-4 1,-2-7-4,-4-2 2,-3-4-1,1-1 0,0-1 0,1-2-4,-1-3 4,0-2 4,-6 1 2,-3-2-5,0 0 0,-1 0 8,0 0 2,-2 0 8,0-5 6,-1-4 2,-2-3 30,0-4-44,0-7 10,0-2-19,-2-9 0,-4-3-3,-1-3 0,0 3-1,-1 4-1,0 4 0,-2 5-3,3 5 2,-2 2-2,0 3-6,4 4-23,1 1-14,1 3-30,1 2-15,1 2-64</inkml:trace>
  <inkml:trace contextRef="#ctx0" brushRef="#br0" timeOffset="137143.9887">26417 16400 237,'0'0'46,"0"0"-46,0 0-4,0 0 4,0 0 13,0 0 12,78-12 1,-62 10-11,-1 2-14,2-1 0,-1 1 4,-1-2-4,-1 2-2,-3 0-5,0 0-45,-5 0-27,0 0-49</inkml:trace>
  <inkml:trace contextRef="#ctx0" brushRef="#br0" timeOffset="137431.9816">26528 16461 31,'0'0'28,"0"0"-20,0 0 18,0 0 3,9 87 0,-6-59 27,0-1-14,0-2-30,-2 0 6,1 0-10,-1 0-2,-1 4-5,0 1-1,0 0-7,0-3-18,0-6 10,0-3-81,-1-5-55</inkml:trace>
  <inkml:trace contextRef="#ctx0" brushRef="#br0" timeOffset="137673.9869">26478 16920 30,'0'0'73,"0"0"-23,0 0 19,0 0-34,0 0 22,0 0-37,94-19-14,-80 14-4,4-1-2,-3 3-47,1 2 21,-2 1-83</inkml:trace>
  <inkml:trace contextRef="#ctx0" brushRef="#br0" timeOffset="138379.9878">26702 16440 223,'0'0'82,"0"0"-30,0 0-18,0 0-33,0 0-1,0 0-5,5 0 5,10 0 1,6 5 20,6-1-14,5 0-1,10 0 6,0-1-11,-2-2-2,0 1-4,-5-2-14,-7 0-7,-4 0-35,-3 0-10,-3 0 14,-5 0-104</inkml:trace>
  <inkml:trace contextRef="#ctx0" brushRef="#br0" timeOffset="138779.6609">27011 16452 32,'0'0'82,"0"0"-71,0 0 5,0 0 23,-1 95-13,-1-60 5,2 2 12,-1-2-18,-1-2 9,1-3 2,-1-5-27,1 3 7,-1-6-7,2-1-8,0 0 6,-1-2-7,1 0-3,-3 2-2,-2 0 2,1-3-11,-1-1-1,4-8-19,-1-3-29,2-6-20,0 0-111</inkml:trace>
  <inkml:trace contextRef="#ctx0" brushRef="#br0" timeOffset="140149.9873">27484 16485 66,'0'0'78,"0"0"20,0 0-47,0 0-1,0 0-17,0 0-11,-12-12 16,9 10-31,0 2 24,-3 0-17,1 0 14,-2 0-12,1 0-16,-1 0-6,-1 14-15,0 6 15,-1 8 5,1 7-5,-1 4 6,3 3 1,2 2 0,1 0-1,0-5-2,0-3 2,0-1 3,0-3-3,-3-1 0,0-1 3,0 0-3,1-3-3,-1-3 2,2-3-2,0-6 0,2-6-4,1-6-27,1-3-44,0 0-94</inkml:trace>
  <inkml:trace contextRef="#ctx0" brushRef="#br0" timeOffset="140704.6791">27453 16440 62,'0'0'83,"0"0"17,0 0-43,0 0-41,0 0 10,0 0 12,0-13-14,2 13-24,8 7-12,3 16 12,5 7 15,-3 3-3,0 3 6,-3-1-5,1 0-13,-2 0 6,1-3-5,-1-4 6,-3-3-3,1-3-2,-3-2-1,1-4 2,-2 1-3,-1-4 0,1 0-1,-1-2 1,-1 0-8,-1-4-18,2 3-21,-2-6-45,-2-2-56</inkml:trace>
  <inkml:trace contextRef="#ctx0" brushRef="#br0" timeOffset="141014.9846">27435 16773 89,'0'0'8,"0"0"32,0 0-18,0 0-18,89-29-4,-69 23 0,-2 0-78</inkml:trace>
  <inkml:trace contextRef="#ctx0" brushRef="#br0" timeOffset="141552.9913">27736 16466 109,'0'0'80,"0"0"-22,0 0-28,0 0-30,0 0-11,0 0 11,0 56 29,-1-27-11,1 3 7,0 0 1,0 1-7,0 0-15,0-4-3,0-1 0,0-4 1,0 0-2,0-1-1,0 0 1,0-1-2,1-2-16,1-2-10,-2-5-15,1-5-71,-1-2-39</inkml:trace>
  <inkml:trace contextRef="#ctx0" brushRef="#br0" timeOffset="142340.9875">27647 16493 48,'0'0'116,"0"0"-29,0 0 15,0 0-76,0 0-3,-39-79-19,38 66 5,-1 1-8,2 0 2,0 2-2,0-1 5,0 1 13,3 0-6,4 1-11,1 2 0,2 2-2,5 1 1,2 2-5,5 2 1,3 0 3,2 2-9,-3 13 8,-1 3-3,-4 2 3,-6 1 0,-2-2 1,-5 2-11,-5-3 8,-1 3 3,0-1 6,-3 1-6,-12 1-9,-1-1-30,-2-3 39,4-2-42,1-9-25,4-2 22,5-5 28,1 0 2,3 0 8,0 0 3,0 0 4,0-2 7,1 1 4,10 1 23,3 0-17,3 0-2,5 0 9,1 10 12,1 4-20,0 2 3,-2 2-10,2 2-3,0 1-2,6 0-1,1 3-1,4 1 48,0-2-49,-7 0 1,-7-3 3,-3-6-5,-7-1-7,-1-4-36,-7-2-47,0-4-48,-3-3 12</inkml:trace>
  <inkml:trace contextRef="#ctx0" brushRef="#br0" timeOffset="143277.9882">28476 16421 153,'0'0'72,"0"0"-5,0 0-14,0 0-21,0 0 12,0 0-3,0-2-8,0 2-3,0 0-10,0 0-20,0 0-3,0 5-10,-5 11 13,-9 13 0,-1 5 3,-4 7 1,-2 4 2,0 2 0,-2-1-1,3 0-2,1-10 0,2-3-6,-1-1 2,3-3 1,-3 2-9,3-6-29,-1-2-17,4-7-53,0-2-30,0-2-3</inkml:trace>
  <inkml:trace contextRef="#ctx0" brushRef="#br0" timeOffset="143871.5197">27997 16422 143,'0'0'85,"0"0"-11,0 0-30,0 0-44,0 0-3,0 0-13,11 3 12,5 14 1,5 4 6,0 4 14,1-1-6,2 2-9,0-2 7,-1 0-9,-1-3 1,0-2 4,-2-3-3,-2-1-2,-2-3 1,-3-2 2,-2-1-3,-1 1 0,-1-3-6,-1 1-38,1-1-52,-2-4-54</inkml:trace>
  <inkml:trace contextRef="#ctx0" brushRef="#br0" timeOffset="185283.9756">10829 17953 138,'0'0'139,"0"0"-135,0 0 7,0 0 9,0 0 7,0 0-6,0 0 15,0 0-3,20-74-1,-11 62-13,-2 0-10,2 0-5,2 2-2,4 2-2,0 3-3,4 5-1,5 0-6,3 10-2,-1 12 12,0 5-1,-2 3-9,-2-3 8,-4-1-6,-3-3 5,-1-5 1,-4-4-1,-6 0-1,1-3-7,-4-1 11,-1-2 0,0-4 0,0-1 2,0-3 2,0 0 9,0 0-13,0-12-4,-3-6 0,-3-3-3,3-3 4,0 0 3,3 3 0,0 0 0,0 3-2,0-2 2,0 2-1,6 0 0,2 4-1,-1 6-2,4 1 4,1 6-12,1 1 5,5 0 1,3 11-3,-2 5 7,2 2 2,0-2 2,-4-1 1,-1 1-3,-1-1 1,0-2 0,-6 1 0,0-3-1,-5-1-3,0-1 3,-1-2 8,-1 3-8,-2-2-16,0 3-27,0 1-145</inkml:trace>
  <inkml:trace contextRef="#ctx0" brushRef="#br0" timeOffset="185717.625">11604 17887 201,'0'0'144,"0"0"-140,0 0-3,0 0 0,0 0-1,0 0 20,43-26-7,-22 20-3,4-1 5,-2-3 3,5 3-9,-2-2-5,-3 3-2,0-2-2,-7 2-29,0 0-24,-2 2-15,-1-1-73</inkml:trace>
  <inkml:trace contextRef="#ctx0" brushRef="#br0" timeOffset="186041.9753">11683 17759 5,'0'0'108,"0"0"-83,0 0-22,0 0-3,0 0-2,0 0 2,12 48 42,0-29-13,3 1 9,-3 0-37,1 1 12,2-3-13,-4-2 6,2 2-3,-3-4-3,-2 4-15,1 1-62,-6 1-9</inkml:trace>
  <inkml:trace contextRef="#ctx0" brushRef="#br0" timeOffset="186451.9835">12052 17676 37,'0'0'168,"0"0"-140,0 0 0,0 0-26,0 0 1,0 0 23,10 87-4,-3-45 14,2-6-11,-1 2-13,5-3-4,-1-7-3,3 1 1,0-10-6,0-2-4,0 0-11,-2-6-73,-2-1-60</inkml:trace>
  <inkml:trace contextRef="#ctx0" brushRef="#br0" timeOffset="187301.9753">10591 17859 13,'0'0'47,"0"0"34,0 0-36,0 0-5,0 0 14,0 0-4,-22-8-8,20 8-14,-4 0-14,0 1-13,0 16 4,-1 11-5,7 7-1,0 13-1,4 9 0,20 8 1,6 1-5,4-1 0,1-5 4,2-11 2,-2-8 0,4-9-3,2-10 0,0-5-6,4-3 0,3-7-66,-2-3-47,3-4-57</inkml:trace>
  <inkml:trace contextRef="#ctx0" brushRef="#br0" timeOffset="188419.9786">12441 17694 112,'0'0'91,"0"0"-18,0 0 13,0 0-46,0 0-21,0 0-5,-6-8 11,6 8 4,0 0-13,0 0-16,3 10-22,15 16 11,9 11 11,6 9 6,-2 1-5,0-2 2,-2-3-3,-6-6 3,1-4-2,0-2 0,-1 3-1,-1 2 1,-6-2-1,-5 5 0,-10-1-18,-1 2 1,0 4-22,-15-1-12,-10-6-57,-5-8-69</inkml:trace>
  <inkml:trace contextRef="#ctx0" brushRef="#br0" timeOffset="194709.9747">13360 17650 104,'0'0'82,"0"0"-27,0 0 43,0 0-63,0 0 12,0 0-20,0 0-9,0 0-11,-42-10-6,35 10-2,-2 7-3,0 8 4,-2 3 0,1 5-4,2-1 4,0 6 0,2 3 3,4 4-8,2 1 5,0 6-7,0 0 7,12 5-2,4-2 1,5-2-2,-1-5-1,2-9-5,2-9 5,-2-9 0,1-3-3,2-8 7,0 0 4,1-4 3,-1-21 3,-1-7 5,-2-8-3,-2 0-3,-7-4 0,-1-1 8,-6 0 16,-6-2-3,0 2-8,-6 3-2,-18 1-10,-3 5 5,-4 6-13,-3 6-2,-4 7-3,0 13-24,2 4-31,-1 16-45,1 19-81</inkml:trace>
  <inkml:trace contextRef="#ctx0" brushRef="#br0" timeOffset="195036.9667">13242 17872 208,'0'0'59,"0"0"-59,0 0 0,0 0 16,97 72 26,-70-35-20,-2 1-13,0-5-2,-3-4-5,0-4 5,-3-4-3,-1-3-2,0-2-1,0-1-2,0-5-2,1 1-46,-2-5-40,-3-2-66</inkml:trace>
  <inkml:trace contextRef="#ctx0" brushRef="#br0" timeOffset="195603.351">13697 17780 247,'0'0'54,"0"0"9,0 0 26,0 0-56,0 0-33,0 0-26,-15 45 22,15-1 4,6 5-2,11-5 2,0-3-2,1-7 0,2-4 0,-2-6-3,1-6-3,3-7-20,1-8-16,1-3 24,-2 0 4,-1-14 14,-5-5 4,1-7 18,-2-1 20,-1-3-8,0-3 2,1 0-5,-6 0 16,-5 1-12,-4 4-26,0 5 3,-9 3-6,-7 2-4,-1 6-11,0 5-80,0 2-70,2 1-157</inkml:trace>
  <inkml:trace contextRef="#ctx0" brushRef="#br0" timeOffset="196044.2694">14261 17588 270,'0'0'72,"0"0"-10,0 0 4,0 0-41,0 0-25,0 0-12,-6 37-3,6 0 15,5 8 10,4 4 11,-1-3 2,1-2 4,-1-2-23,1-6-2,0-4-2,0-5 0,1-3-13,2 3-15,-1-4-19,-1-6-4,-3-7 49,-1-9-9,-1-1-111,-4-1-45</inkml:trace>
  <inkml:trace contextRef="#ctx0" brushRef="#br0" timeOffset="197829.9064">14192 17714 50,'0'0'66,"0"0"17,0 0-21,0 0-17,0 0-2,0 0-18,-4-18-18,4 11 18,0-3-16,0-2-8,0 0 13,0 0-3,7 1 9,1 1-5,0-1-5,2 1-3,2-1-7,2 1 1,-1 2 0,0 2-1,2 5-4,3 1 0,4 0-3,2 0 1,1 13 5,-1 5-5,-4 2 5,-1 1 1,-4 0 3,-2-1-3,-2 1-2,-5 1 1,0 2-17,-6 5 16,0-4-16,-3-1-6,-8-3 4,-1-3-24,1-4 35,-1 0-1,-1-3-16,-1-1-2,-1-2-8,-2 2-61,5-7 14,1 0 32,2-3 51,4 0 6,2 0-1,1 0 6,2 0-1,0 0-10,0-2 4,2-5-4,9-1 3,3-2 32,3-1-10,2 2 12,2 1-7,5 0 4,0 2 2,4 2-11,-1 1-18,-1 3 8,-4 0-13,-5 0-2,-1 5-10,-1 7 10,-3 0 1,-2 3 10,-1 1-5,-4 0 3,-1 0 6,-3 1-5,-3 1-10,0 2 25,0-1-24,0 1 11,0-2-12,-4-2-3,-2-1 3,-2-1 10,-2-3-4,-1-1-5,-2-2 4,1-2-5,-2-4 0,-3-2-7,0 0 5,-2 0-1,0 0 2,2 0-27,-1 0-30,2 0-51,1 0-56</inkml:trace>
  <inkml:trace contextRef="#ctx0" brushRef="#br0" timeOffset="198387.9832">14731 17748 135,'0'0'134,"0"0"-66,0 0-23,0 0-30,0 0-15,0 0-2,9-6 2,4 6 9,4 0 4,1 0-6,4 0 5,3 0 1,2-12-7,0-3 4,-1 0-7,-3-2 3,-3 2-6,-7 4-25,-2 4-11,-4 0-45,-4 4-81</inkml:trace>
  <inkml:trace contextRef="#ctx0" brushRef="#br0" timeOffset="198699.9739">14864 17736 22,'0'0'27,"0"0"-26,0 0 49,0 0-8,13 92 23,-4-71-30,1-3-14,0 2 23,0-6-19,-1 4-19,-2-1 8,-1 3-9,-1 2-3,1 3 7,-2-1-9,-1-2-19,-1-1-3,-2-3-22,0-1-13,0-3-16,0-3-52</inkml:trace>
  <inkml:trace contextRef="#ctx0" brushRef="#br0" timeOffset="199005.9749">14862 18186 157,'0'0'24,"0"0"-10,0 0-2,0 0-8,0 0-3,0 0 18,20 0 17,-7 0 4,4 0-29,2 0 3,3-10 0,1-1-9,-1-1-5,0 3-2,0 2-19,-2 2 8,-1 0 9,-2 4 1,-4 1-1,-4-3-39,-1 2-56,-5 1-38</inkml:trace>
  <inkml:trace contextRef="#ctx0" brushRef="#br0" timeOffset="199733.9734">15197 17769 113,'0'0'92,"0"0"-17,0 0 19,0 0-60,0 0-25,0 0 44,-11-10-9,11 10-16,0 0-4,0 0-9,0-2-15,0 1-5,16-2 4,5 0 1,5-4 2,2 0 1,0-4-3,1 0 0,0-3 3,1-1-1,0 1-1,-2 4 1,-1-1-2,-6 2-16,-1 2-10,-4 2-46,-1 2-15,-4 3-97</inkml:trace>
  <inkml:trace contextRef="#ctx0" brushRef="#br0" timeOffset="200183.9768">15362 17760 141,'0'0'71,"0"0"-65,0 0-6,0 0 2,0 0 1,0 0 4,0 63 18,0-37 16,0-2 1,3 0-28,0-2 0,2 1-8,-4 0 11,2 0-14,0-4 2,1 1-4,-2-2-1,-1-3 2,1-1 0,-1 0-3,1-1 2,-2-5 0,1-2 0,-1-2-1,2-3-8,-2-1-24,0 0-44,0 0-8,1 0-64</inkml:trace>
  <inkml:trace contextRef="#ctx0" brushRef="#br0" timeOffset="225461.2531">16581 17856 42,'0'0'119,"0"0"-68,0 0 4,0 0-5,0 0-12,0 0 4,0 0 11,0 0-5,-3 0-7,0 0-13,0 0-13,-1 0-15,-1 0-7,0 0 0,-3 0-1,0 3 8,1 7 2,-2-3-1,0 4-1,1-5 0,2 4-2,0-1 1,-2 3 1,2 0-2,0-1 2,1-2 0,0 0 0,2 1 0,-1 0-3,3 3 1,1-1 1,0 0-4,0 1 4,0 0-4,0 2 2,5-2 0,3 1-3,0 1 5,2-5 1,0-2-2,-1-1 0,2 0-2,-1-3 0,-1-1-3,0-3 7,3 0 3,-1 0-2,-1 0 4,2-7-3,-3-3 3,0 2-3,0-5-1,-3 3 2,0-1-3,-2 0 3,-2 3-2,-2-1 3,0 1 1,0 1-3,0-4-2,0-3 3,-6 3-3,-2-3-5,1 2 2,-4 0 0,4 0-1,-1 6-1,0-3 1,0 4-1,1 1-4,0 1 3,0 3-4,-2-3-4,3 3 8,2-2 3,-1 2-2,4-1 3,1 1 2,0 0 0,0 0 0,0 0-6,0 0-10,0 0-5,0 0-6,3 0 9,6 0 18,1 0-2,4 0-1,-2-2 2,4-4 1,0-1 1,2-7 3,0 0-3,2-4 0,-1 0-1,-3-1 3,1 1-1,-4 1-2,-1 2-1,-4 3 1,-2-1 2,-3-1 2,-2 0-4,1 1 1,-2-4 5,0 3-6,0-3-1,0 3 1,0 2 0,0 3 1,0 3 7,0 2-7,0 0 2,0 1 39,0 2-36,-2-2-3,-1 3 1,0 0 0,0-1 5,2 1-2,-1 0-4,0-2 6,2 2-9,0 0-2,0 3-17,0 15 14,0 11 3,0 7-1,8 6 3,1 3 0,-2 2 2,2 0 1,-3-2 1,4 1-4,1-5 0,1 0 0,0-2 7,2-1 1,-1-3-7,0 1-1,1-1 3,-1 0 4,-2-5-2,-2 0-3,-1-3 6,-2-1-6,-1-5 1,-2-4-3,-1-3 6,-1-3-4,-1 1-2,2-3 5,-2 0-5,0 0 3,0-1-3,0-2 1,0 1 0,0-4-2,0-1-2,0-2-3,0 0-20,0 0-37,0-2-72</inkml:trace>
  <inkml:trace contextRef="#ctx0" brushRef="#br0" timeOffset="227605.9762">16766 18035 34,'0'0'34,"0"0"-30,0 0 8,0 0 43,0 0-16,0 0-16,-9-19 25,9 17 1,0 1-5,0-2-18,0 2-17,0-4-9,0 0-2,3-2 2,10-4 0,4 1 0,1-1 0,1-3 1,2 3 0,4 0 4,1 2 2,-1 2-1,-1 2-6,-2 5 0,-2 0-6,-4 0 4,0 11-2,-3 1 3,0 3-2,-3 0 3,-1 3 0,-2 0 0,-2-1 0,-3 1 0,-2-2 2,0 5-5,0 0 13,0 0-2,-11-1 2,1-3-10,-2-4-15,2-3 15,1-4 1,-1-2 4,-1-4-10,2 0 3,-2 0-7,1 0 4,1 0 10,1 0-10,0 0 10,2 0-5,0-4 1,1 1-1,-1 0 0,4 2-3,-1-2 0,2 3 3,1 0 5,-3 0-3,3 0-2,0 0-2,0 0-4,0 0-6,0 0-4,6 0 9,5 0 0,2 4 4,2-1 3,2-1-2,0-2 2,5 0 0,0 0 0,1 0 5,3-2-2,-1-8-2,0-2-1,0-2 3,0 0 0,-1 0-2,-2-3 1,-2 3-1,-3 3 1,-3 0-2,2 4 1,-4 1 4,1-1 14,-1 2 39,0-1-51,-6 1-7,2 0 4,-2 0-1,-2 0 0,3-3 4,-2 1-1,-2 1-3,0-3 13,-3 1-9,0 2 1,0-1-3,0-4 2,-1 4 0,-6 1-2,-1 1-5,2 2 9,-2 0-9,1 3 0,-3 0 0,-1 0 0,-1 0-17,-1 0 4,2 3 13,2 8-16,0-7 7,6 4 9,0 1-7,3 3-8,0 3 13,0 3 2,0 0-2,0 1 0,9 1-4,4-3 6,0-1-5,1-4 5,1-3-6,-1-3 4,-1-1 2,-1-5 1,2 0 1,1 0-2,2 0 4,4-6-4,2-4 3,-1-3 46,0-1-41,-5 4-4,-2-1-3,-3 1 3,-3-1 7,-1 1 10,0-1-11,0 1-3,-4-1-4,2 2 2,-5 2 2,-1-2 1,0 0 14,0-3-17,0 0-1,0-1-3,-4 2 0,0 1 1,1 0-1,-3 2 2,0 3-3,-1-1 1,-1 1 0,-1-1 0,1 2-1,-1 1-3,-1-2 2,2 2-1,1 1-2,2 2-3,1-1-3,3 1-1,1 0 5,0 0 5,0 0-3,0 0-2,0 0-1,0 0-13,5 0 9,6 0 8,1 4 0,3 1 3,0 1-2,-1-2 4,2 3-2,0-1 1,-1-2-1,0 0 0,-2 3 0,2 0-1,-1 2-10,0 6 9,1-3-8,-2 5 8,-2-1 1,-2 1-2,-3 1 2,1-3 1,-2-1 3,-2 1-1,0-8-1,2 1-1,-1-2 0,2-2-1,3-1 0,0-3 1,3 0 7,3 0 3,1-7-10,5-7-10,1 0-61,-2 3-82,-1 0-122</inkml:trace>
  <inkml:trace contextRef="#ctx0" brushRef="#br0" timeOffset="230057.9695">18103 17953 70,'0'0'94,"0"0"-7,0 0-30,0 0-20,0 0-11,0 0-10,0-2 0,-3 2 0,-2 0-13,1 0-2,-2 0-1,0 0 0,-2 0-2,-2 0-3,3 0-5,-1 0-1,0 3 4,0 3 4,0-1 3,1 1-3,-1-2-9,1 2 6,-1 1 6,4 0-1,-2-1-2,3 3-5,1 2 5,2 0 0,0 5 2,0-1-2,0-4 3,6 2-4,3-3-2,3-1 4,-1-3-4,-1-1 1,2-5 3,0 0 2,3 0 6,-3 0-3,0-5-1,0-2 2,-3-4-3,0 1-1,1-1 4,-2-2-2,-2 2-1,0-1 3,0 0-2,-2 3 3,-3 0-4,-1 3 4,0 3 2,0-2 5,0 2 3,0 3 0,0 0 2,-3 0-12,-1 0-5,0 0-2,1 0-9,1 0 10,-1 8-9,3 3 3,0 4 4,0-2 0,0 3 0,9-2 2,1 0-2,2-4-3,1-2 6,0-1 0,-1-4-1,-1-1-5,0-2 4,3 0 2,-1 0 1,2-3 0,3-8-1,-5 1 3,4-4-2,-5-1 1,1 0-2,-3 3 1,0-5 2,0 4-1,-4-3 11,0-2-3,-2-3-1,-2-2-4,-2-2 7,0 0-2,0-4 2,0 1 4,0-7 7,-3 4-4,-6 1-10,-3 2 11,0 4 5,0 6-19,0 0 1,3 6-5,3 4 9,1 4-7,1 1 4,1 2-6,2 1-1,1 0-1,-2 0-1,2 0-5,0 0-2,0 5-3,0 16 0,2 14 8,11 7 4,1 5-2,2 4 1,-1-7 0,1-2 0,-1-4 0,3-7 0,-3-3-1,1-6 0,1-1-2,-1-4 3,2-2 0,-1 0-2,-1-2 2,-1-2 0,0-5 0,-5-2 0,2-4 0,1 0 0,1 0 0,4-15 9,-1-3-4,-1-1-4,-4-2 1,-1-4 1,-1 3-3,-3-2-1,-1 0-2,0 1-1,-3 7 4,-2 4 0,1 6 3,-2 2 2,0 3 9,0 1-1,0 0-11,0 0-2,0 0-9,1 9-19,4 8 17,-1 4 10,1-3 1,1 0 0,1-2 0,1-2 1,-2-2-1,3-5 0,-1 0-3,2-3 0,0-4-21,3 0-12,1 0-26,-1 0-29,-2 0-77</inkml:trace>
  <inkml:trace contextRef="#ctx0" brushRef="#br0" timeOffset="230421.9765">18700 17652 320,'0'0'138,"0"0"-51,0 0-39,0 0-42,0 0 2,0 0-6,-27-17-2,27 16-13,-2 1-28,2 0-64,-3 0-37,0 0-96</inkml:trace>
  <inkml:trace contextRef="#ctx0" brushRef="#br0" timeOffset="230965.9757">18164 17954 141,'0'0'39,"0"0"-27,0 0-12,0 0-4,0 0-5,0 0 9,12 0 0,4 0 2,1 0 8,5 0 4,3-4 22,5-7 2,5 1-32,-1-4 10,0 4-15,-2 2 3,-4-1-4,-6 8-1,-4-4 0,-3 3-24,-3 2-42,0 0-75</inkml:trace>
  <inkml:trace contextRef="#ctx0" brushRef="#br0" timeOffset="232947.3286">19015 17956 1,'0'0'9,"0"0"24,0 0 21,0 0 3,0 0 19,0 0-8,-8-2-28,3 2-35,1 0-5,-1 0 1,1 0 10,-2 0 8,0 3-16,2 2 4,-1 0-4,2 0-3,-2 4 0,0 0 0,2 2 0,3 1 0,0 0-2,0 2-1,0-1 2,0 2-4,1-3 1,8 0 4,-1-1 0,2-4-2,0-1 4,1-4 8,1 0 0,1-2 4,2 0-11,0-4 9,0-9-7,0-2 5,-3 1-6,-1-2-1,-3 2 0,0 3 1,-4 1 2,-1 1-1,-1 2 1,-2-3 6,0 3 0,0-1-5,0 2-3,-5-1-4,-5 2 0,-2-1 1,-2 2-4,2 1-1,-1 0-1,1 0-1,2 1 0,-1 2 6,5 0 0,2 0 1,2 0 0,2 0 4,0-1-2,0 1-1,0-2-1,0 2 2,0-3 5,0 0-3,0-4-5,0-1-12,8-2 11,5-1-6,2 2 7,0 0 0,4 3-3,-1 2-4,-1 2 7,2 2-2,-4 0 1,3 0-5,-3 5 4,1 3 1,-2 5 0,0 2-11,0-2 11,-1 5-8,-4 3 3,-3-3-1,-1 2 4,0-2 3,-5 0-4,0-3 3,0-1-13,0-4 14,0-5 0,0-2 0,0-3-4,1 0-8,2 0 1,-2 0-8,4-11 19,-2-2-2,1-5 2,1-2 0,1-3 2,2-1-4,2 2 0,-1-2 2,0 3 4,1 4-1,-1 1 10,-1 0 5,0 3 19,0 4-21,-2 1-5,0 5 14,0 2-9,2 1-16,2 0-7,0 16-1,0 8 7,-2 5 1,-2-2 9,0-1 5,3-3-13,0-4 4,1-4-5,5-5 0,-1 1 2,-1-2 0,-1-3-1,-1 0-1,-3-4-24,0-2-23,1 0-33,0 0-99</inkml:trace>
  <inkml:trace contextRef="#ctx0" brushRef="#br0" timeOffset="239778.8831">20578 17771 25,'0'0'106,"0"0"-87,0 0-5,0 0 6,0 0 6,0 0 14,0 0 8,0-2-8,0-1 3,0 1-4,0 1-26,-2 1-12,-2-3 2,1 3 2,-2-1-4,1 1 2,0 0-3,-1 0 0,2 0 2,0 0 4,-1 0-5,-4 0 6,-1 0-6,2 0-1,-4 7 0,2 2-1,-2 0-3,1 2-1,0-1 1,1 1 4,2-1-8,-1 2 6,2 2 2,-1 1 3,2 1-3,2-1-1,2 2 0,1 1-9,0-1 10,0-2 0,0-2-6,0 1 3,12-2-2,3 0 2,5-3-4,2-2 7,3-2 0,5-3 4,1-2 3,0 0-3,-2 0-3,-6-4-1,-4 0-41,-3-3-72,-7 2-74</inkml:trace>
  <inkml:trace contextRef="#ctx0" brushRef="#br0" timeOffset="243597.2711">20900 17774 26,'0'0'60,"0"0"7,0 0 0,0 0-1,0 0-8,0 0-20,0 0 1,-7-6 7,2 6-35,1 0 0,-1 0-11,-1 0 6,0 0-6,-1 6-4,1 0 4,-2 0-2,2 3 2,2-2 0,-3 1 0,4 2-2,-2 0 1,2 1-7,2 3 5,-1 1 2,2 2-5,0-4 5,0 1-6,5 2 5,4-2-1,4-1-2,-1 1 4,0-7-6,0 3 5,-2-6 2,4 0-6,-1-2 6,2-2 2,-2 0 3,2 0-1,0-2-2,-3-5 9,0-5-4,-1 2 0,-4-3 2,2 1-1,-2-1-3,-2-1 6,0 0-8,-4 6-2,-1-3 3,0 2 1,0 2-2,-12-1-3,-1 1 0,1 0-2,-1 1-5,2-1 3,0-1 1,1 5-6,1-1 9,3 4-2,0-3 2,3 0-2,0 0-3,1 1 4,1-1 1,1 2 0,0-2-4,0 0 0,0-5 0,0-1 3,4-1-2,7-2 1,2-2 2,2 5-2,-1-2 2,4 4 1,-1 4-1,0 1 0,1 2-1,-2 0-4,4 7-1,-1 6 6,-3 3 0,1 4-3,-4 1 0,-1-1 2,2-2 1,-4 0 1,-1-2-1,0 0-4,-3 0 4,-5 1 0,1-6 1,-1 0-1,-1-2 1,0-7-1,0 1 1,0-3 0,0 0 5,0 0 2,0 0 5,0 0 2,0-5-10,0-5-3,0-5-2,0-1 0,0 1 2,0-2-2,2 2 0,4-2 0,0 0 1,1-2 1,1-2-2,-1 0 2,3 1-2,-2 2-2,1 3 2,0 1 0,0 4 0,-2 7-3,1 3-2,2 0-3,-1 0-1,-1 13 5,1 4-3,-2 5 1,-1 3 5,0-4 1,2 0 1,-1-3-1,2 2 0,3-4-5,3-1 1,1-2-5,4-3 6,-4-3 3,3-3 0,-3-1-1,0-3 1,-3 0 1,2 0 1,-4 0 2,0 0-3,0 0-1,-2-4-10,0-3 6,-2 4-40,-1-4-117,-3 4-67</inkml:trace>
  <inkml:trace contextRef="#ctx0" brushRef="#br0" timeOffset="244779.5244">21674 17545 76,'0'0'43,"0"0"1,0 0-1,0 0-2,0 0 12,0 0-2,0 0-8,0 0-5,0 0-18,0 0-5,0 0-7,0 0-5,0 0-3,0 0-5,0 1-2,0 7 2,0 4 4,0 8 2,0 3 3,2 8-3,2-1 1,3 3-2,-1-1 0,2-1-1,0-1 1,1-6-2,-2 0 2,2-1-4,-1-2 4,1 0-2,2-1 3,0-5-2,0 1 1,-1-5-4,-1-4 4,1 1 0,2-4 4,0-2-2,0-1 4,3-1 8,0 0-9,4 0 5,1-5-3,-2-5-7,-2 0-27,-1 2-34,-2-2-69,-4 1-19</inkml:trace>
  <inkml:trace contextRef="#ctx0" brushRef="#br0" timeOffset="245544.0589">21576 17735 31,'0'0'72,"0"0"12,0 0-32,0 0 5,92-55-28,-70 51-24,1 1-4,0 1 0,-4 2-1,2 0 1,-2 0-1,-4 0-2,0 0-20,-4 0-37,-1 0-37,-1 5-54</inkml:trace>
  <inkml:trace contextRef="#ctx0" brushRef="#br0" timeOffset="247841.9737">21973 17834 73,'0'0'55,"0"0"-39,0 0 15,0 0-15,0 0 22,0 0 14,3-50-16,-2 43 9,1 4-10,1 0-17,1 0-14,2-1-4,3 0-2,3-2 2,-1 5-1,-1 1-1,3 0 2,0 0-4,0 0 3,-1 0-1,1 3 1,1 4-2,-1 4 3,0-4 1,0 2 1,-2 3-2,-2 2-6,-1 3 2,-4 2 4,1-1 4,1 0-2,-5 2-1,1-5-1,-1 1 7,-1-4-7,0 0-1,0 0 1,0-2 0,0-3 4,0 0-4,0-2 0,0-2-5,0-3 5,0 0 11,0 0-2,0 0 6,0 0 1,0-4 1,0-9-6,0-5-11,0-1 0,-1-5 4,-1-4-2,1-1-1,1-5-1,0 3-1,0 2-3,0 4 2,6 2 2,6 3 2,-1 4 0,3 0 3,2 0-5,-1 4 0,3-3-4,-1 9 4,-1-1-1,-4 7-8,-1 0-12,-1 0-17,-1 13-39,-2 7 46,2 4-21,-3-3-68</inkml:trace>
  <inkml:trace contextRef="#ctx0" brushRef="#br0" timeOffset="249931.9697">22693 17763 39,'0'0'133,"0"0"-92,0 0 7,0 0-27,0 0-10,0 0 9,-29 0 22,18 6-14,-1 2-19,0 2 7,1 2-8,0 5-5,2 1-3,-1 2 4,4 2-4,1 2 0,4-1 0,1 0-2,0-1-3,0-1-7,3-1 12,4-4 0,2-2-1,0-4-5,-1-4 1,2-3-2,-1-3 7,1 0 10,3 0-2,0-6-2,-1-7 5,1-1-8,-4 2 6,-3 0-5,1 0 9,-4 0 39,-1-2-12,-1 1-22,-1-2-8,0-2-5,0-4-2,0 3-1,-1 1-1,-9 1 0,-3 0-2,0 2 2,0 0-2,1 7 2,3-1-2,3 5 0,1-1-1,2 2 2,2 2 2,-1 0-2,2-1-3,0 1 2,0 0-1,0 0-3,0 0-9,0 0-12,5 0 18,5 0 6,2 0-1,0 3 3,1-3 1,1 0 1,-2 0-1,4 0-1,1-12 3,1-3 1,1-5-2,-4 2-2,1 2 7,-5-1-4,-2 0-2,0-1 9,-5 0 10,1-3-1,-2 0-4,-3-3 2,0 2-6,0-3-1,0 1-8,0 2 6,-5-1-4,-2 2 1,-4 3-1,2 0-4,2 3 0,-3-1 2,2 8-2,2-2 0,3 6 0,0 3 0,1-1-1,2 2-1,-1 0-3,1 0-3,-2 0-5,-2 9 0,3 11 9,1 6 2,0 6 0,0 4-1,0 4 3,0 0 0,7 3 0,-1-1 0,0-2-2,0 2 5,0-1-3,3-5 0,-2-1-1,2-5 1,0-4 0,0-4-3,0-2 2,3-4-1,0-2-2,2-1 2,0-2 1,1-1 1,2 0-1,-1-2 1,2-1 0,1-3 0,-1-1 0,2-2 2,-4-1-1,0 0-1,-3 0 1,-3 0 0,0 0 1,-2 0 1,2-4-1,-1 0 0,-3-3 0,-1 3-2,-1 1 3,-2-1-1,-1 2 0,1-1 4,0 1 4,0-1 0,1-1-9,-2 0 1,4-3 3,-1-2-4,1 0 0,1 0-1,0-3 0,-2-1 0,2-5 2,0 0 0,0-2-2,0-2 3,0-6-3,-1 0 1,-1-7 0,-4 2-1,0 3 3,0 4-2,0-1-1,0 3 1,-6 0 2,-4 3-3,-2 0 3,1 3-3,-2 4 2,2 4-2,2 1 2,1 4-2,0 2 0,2 0 0,2 3 0,-1 0-4,2 0 1,0 0 1,-1 0-6,-1 14 0,-1 10 8,2 4 0,2 5-4,2 2 4,0 4-2,0 2 2,9-1-3,0-2 3,3-2 0,0-4 0,-1-4-2,2-4 2,-1-2-3,3-4 1,-3-2 0,3-5 1,0-1 1,2 1 3,5-7-3,3 1 0,2-4 0,1-1 9,-1 0-4,-5 0-4,-2 0-1,-4 0 1,-5-1 2,-2-2 1,-1 0-2,-3 0-2,1-5-4,-2 1-20,-1-5-49,0-2-137</inkml:trace>
  <inkml:trace contextRef="#ctx0" brushRef="#br0" timeOffset="251117.9672">23499 17951 64,'0'0'70,"0"0"-66,0 0 8,0 0-12,0 0 0,0 0 25,11 0 43,0 0-45,2 0 25,0 0-10,2-4-32,1-2 1,1-2-4,0 1 0,0-1 1,-2-2-2,-2 0 2,-4 2 3,2-2 6,-5 2 3,-2 0 3,-1-1-7,-1 2 7,-2 2 12,0-1-1,0-1 12,0 0-13,-8 0-27,-2-1-2,-4 2 0,1 3-5,-3 3 2,0 0-1,0 0-2,1 2-2,-1 7 7,4 1-3,-1 1 4,0 1 0,3 1-3,0 6-1,2 0 1,4 5 3,-1 0 0,4 1-1,1-3 1,0 0-1,0-2 3,4-2-6,5-1 2,6-5 2,2-2 0,0-4 4,3-6 10,2 0 2,2 0-9,3-4-1,0-8-1,-2-2-2,-1 2-3,0 2-19,-3-1-47,-3 2-35,-4 0-48,-1 2-93</inkml:trace>
  <inkml:trace contextRef="#ctx0" brushRef="#br0" timeOffset="252109.9655">23969 17799 151,'0'0'78,"0"0"-32,0 0-15,0 0-12,0 0-18,0 0 26,-52 2-2,37 5 17,4 1-14,-2-2 0,1 3-21,0 0 5,-1 5-11,2 1-1,4 3 0,-2-2-2,6 2-3,3 0 2,0 3-1,0-1-3,0 3 2,0-2 2,6 0 2,1-6 1,1-1-1,1-3-1,1-5-2,2-3 4,0-3 4,3 0-4,0-9 9,1-7-3,-1-1 2,2-3-2,-5 1-3,1-2 1,-4 1 2,-3 2 4,-1-1 20,-2-1-1,-3-2-9,0-4-6,0-4 14,0-5-22,0-3-2,-2 1 1,-6-1-1,-4 6-1,1 0-2,0 6 4,2 4 5,0 4 15,3 4-17,-1 2 4,2 4-5,2 2-1,2 3-1,-1 2-2,2 1 2,0 0-3,0 0-2,0 0-3,0 16-12,0 20 3,5 16 9,7 8 3,0 3 3,3-7-1,-2-6-2,2-11 2,-3-11-2,0-4 0,-3-6 0,1-4 0,1-5-2,-1-1-1,2-6-10,1-2-11,1 0-25,1 0-18,0 0-96,0-4-32,-3-2-10</inkml:trace>
  <inkml:trace contextRef="#ctx0" brushRef="#br0" timeOffset="254328.6556">24271 17786 0,'0'0'162,"0"0"-93,0 0-33,0 0-32,0 0-4,0 0-2,-2-12 2,7 12 19,4 0-3,2 0 0,1 1 9,6 4-7,6-4-10,3-1-5,7 0 4,2-6 2,0-10-9,0-1 0,-5 3-7,-6 4-68,-8 4-39,-5 3-67</inkml:trace>
  <inkml:trace contextRef="#ctx0" brushRef="#br0" timeOffset="255191.9691">24848 17506 188,'0'0'116,"0"0"-1,0 0-28,0 0-54,0 0-11,0 0-18,-9-8-4,6 8-11,2 8-8,-1 11 19,2 10 12,0 5-12,0 7 1,0 3-1,10 5 1,1 0-1,1-3-2,3-4 1,-3-4 1,1-2 1,-2-6-1,1-3 1,-1-3-1,-2-4 0,2-5-4,1-1 2,-3-7 0,1-3-3,3-4 5,3 0 3,3-1 6,2-14 9,-3 0-10,1-3-2,-4 2-3,0-4 0,-3-1 1,0 0 15,-2-5-11,-2-1-2,-1-3 4,0-4-1,-2-4-7,0-1 3,-4 0-5,-1 0 5,0 4-3,0 4 0,0 6-1,-8 3 10,-2 1 2,3 3-6,-1 1-1,1 2-1,1 4-5,0 2 1,1 5-1,2 1-9,0-4 2,2 6-56,-1-1-5,2 2-78,0 0-112</inkml:trace>
  <inkml:trace contextRef="#ctx0" brushRef="#br0" timeOffset="257117.9683">25906 17908 41,'0'0'35,"0"0"0,0 0 7,0 0 34,0 0 1,0 0-20,-11 0-5,7 0-46,-1 0-4,-1 0-2,0 6 0,0 3 6,2 4-12,1 2 6,1 2 0,2 1-2,0 2 1,0-1-3,0 2 4,0-1-6,5 1 3,5-2 3,2-2-3,2-5-3,-1-2 5,2-2-2,-3-3 3,0-4 0,-3-1 4,0 0 1,3 0 6,1-5-1,-1-9 7,3-4-9,-4-2 3,-3-1-1,-3 3-1,-5 1 8,0 2-1,0-2 17,-2 1-31,-9-1 4,-2 4-1,-3 1-5,3 3-3,-4 3-1,4 0 2,-2 3-5,6 3 6,0-2-4,3 2 3,3 0-4,-1 0 2,2 0-15,1 0 12,1 0 5,0 0-12,0 9-1,0-2 4,7 1 10,3 0-8,1-2 6,4 0 0,-2-5 3,4-1 5,1 0 0,3 0-1,1-10 0,1-4 1,2-2-2,-1-1 1,-4 0-4,-3 3 3,-4-3-2,-4 3 4,-3 1-1,-1 1 12,-4-3 12,-1-3-14,0 0-9,0-2-3,0 2 3,0 0-3,-9 3-2,-1 3 0,-1 3 0,4 4 0,-1 2 5,1 3-3,0 0-2,4 0-3,0 0-5,0 0 6,3 0 0,-2 0 2,2 0-9,0 6-10,0 4 11,8 0-8,6 1 10,6-3 6,7 2 4,3-7-2,4 1 5,4-4-3,-3 1 2,-4 6-6,-4 3 0,-6 7-5,-3 5 5,-5 2 0,-1 4-1,-1-2 1,-2 0 5,2 0-1,0-2-4,-2-3-1,1-2 1,-4-2 0,-1-3 4,-1-4 3,3-1-5,0-3 2,-3-2-1,4 1 1,-1-3 0,5-2-2,3 0 8,3-5-10,1-8-25,2-4-144,-2 3-161</inkml:trace>
  <inkml:trace contextRef="#ctx0" brushRef="#br0" timeOffset="259793.97">27453 17527 91,'0'0'83,"0"0"-37,0 0-8,0 0 3,0 0 3,0 0-5,0 0-11,0-4 18,0 4 0,-3-2-23,0 2-23,-3 0 0,1 0-1,-1 0-4,-1 0 4,0 0 1,-4 0 0,-1 6-13,0 3 13,0 0 3,2-2-2,1 0-1,1 0 0,2 0-1,-1 0 1,1 1 4,2 3-4,-1 4-3,3 5 3,2 1-7,0 3 7,0-2 0,0-1-4,2-1 4,7-2-3,7-4-5,1-4 8,5-5 4,2-5 1,1 0-2,1-2 1,-1-11 4,-1-2-8,-2-2-19,-5 5-19,-4 3-65,-4 5-53,-6 4-39</inkml:trace>
  <inkml:trace contextRef="#ctx0" brushRef="#br0" timeOffset="260957.9658">27687 17675 5,'0'0'217,"0"0"-94,0 0-34,0 0-29,0 0-29,0 0-3,-5 0-6,4 0-10,1-2-6,0 2-3,0 0-3,0 0-2,0 0 0,0 0-10,0 13-5,0 11 17,3 8 0,3 0 4,3 4-4,1-3-1,1-1-2,0 1 6,0-6-6,1-2 1,1 0 2,0-4 1,-1-2-1,1-1 0,-1-1 1,0-3-1,-3 2 0,0-4 0,-2 1-3,2-2 1,-1-2 2,-2-1 1,1-4-1,2-3-1,0-1 1,1 0 2,4 0 8,1 0-3,-2-10 1,1-1-5,0-1 2,0-2-1,4-3-2,1-3-1,2-1 0,1 0-1,-1-2 2,0 1-1,-3-1-1,-6-1 4,-1-1-2,-4-3-1,-1 0 2,-3-2 1,-2 0 5,-1-3 5,0 1 3,0 4-2,0 2-2,-3 6 12,-3 4-13,-4 1 2,3 1-1,-3 0-9,0 1-4,1 1 0,0 1 0,2 4 0,-2 1 0,4 3-4,2 1-4,2 2-5,1 0-9,0 0-11,0 0-18,0 0-28,0 0-70,0 0-15,6 4 56</inkml:trace>
  <inkml:trace contextRef="#ctx0" brushRef="#br0" timeOffset="261871.4459">28385 18218 414,'0'0'153,"0"0"-91,0 0 4,0 0-36,0 0-16,0 0-6,-8 0-5,8 0-3,0 0-2,0 0-15,0 0-26,0 0-51,0 0-168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55:13.9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6133 1560 24,'0'0'65,"0"0"-10,0 0 14,0 0 6,0 0-36,0 0-19,0 0 16,0 0-22,0-16 24,0 16 19,0 0-40,0 0 3,0 0-13,0 0-1,0 0-10,0 0 4,0 0-12,0 0 5,0 13-17,0 13 24,0 8 3,0 10-2,0 4-1,-6 0 20,0 0-4,0-3-6,0-2-7,0-4 0,2-5-3,1-1-4,0-2-21,1-5-24,2-3 28,0-5-15,0-4-9,0-5-14,0-6-59,2-3-50</inkml:trace>
  <inkml:trace contextRef="#ctx0" brushRef="#br0" timeOffset="400.9946">6148 1539 24,'0'0'31,"0"0"-11,0 0 5,0 0 1,0 0-24,0 0 4,51 10 23,-37 19 37,-3 5 6,2 3-15,-5-1-31,2 1 3,-2 0-6,2-4-14,1-3 4,-4-5-13,3 0 0,-4-1 2,2-2-2,-2-1 0,0 0 5,3 2-2,-3 0-5,0 5 2,0-1-34,-3-4-81,1-3 1,-4-13-44</inkml:trace>
  <inkml:trace contextRef="#ctx0" brushRef="#br0" timeOffset="623.6773">6151 1961 62,'0'0'80,"0"0"-71,0 0 12,0 0 7,0 0-12,0 0 0,64-21-11,-47 21-10,-1 0 4,-4 0-24,4 0-64</inkml:trace>
  <inkml:trace contextRef="#ctx0" brushRef="#br0" timeOffset="1672.378">6613 1870 109,'0'0'4,"0"0"26,0 0 31,0 0-43,0 0 5,-95 3 6,77 12 2,0 0 1,5 0-26,-1 5 0,2-2-6,5 4-4,5-1-2,2 0 3,0-3 3,2-1-4,10-3 4,4-1-1,2-7-2,3 1 6,3-3 10,-2-4-7,5 1 6,-1-1 9,0 0-17,1-7-1,-3-7 2,1 4 1,-2-1 1,2-1-5,-1-2 1,0-2 13,-6-4-12,3-1 5,-5 0 14,-4-1-20,-3-6 24,-4-1-15,-1-8-11,-1 0 0,-3-4-1,0 2 0,0-1-1,0 2 7,0 3-11,-9 5 5,0 6 0,3 7 0,1 8 4,2 5-4,0 4 0,3 0 8,-2 0-17,-1 16-8,0 14 17,1 12-10,2 4 10,0 0 0,0 1 0,2-3 7,8-5-4,2-6-3,2-6 5,2-4-7,-1-5 3,6-5-1,-2-1 0,-1-4 1,1-2-1,2-5 0,-1-1 0,2 0 13,5-1-12,1-13 5,3-2-4,1-4 5,-2 0-7,-5-1 0,-7 2 0,-3 4 7,-6 3-4,-5 8 2,-2 4 40,-2 0-9,0 0-18,0 0-18,0 0-18,0 3 16,1 10 1,4 2 1,2 0 1,1-3 1,-2-2-2,0 1 0,0-5 0,-1-2 0,0-2 0,-2 0-17,0-2-4,3 0-27,-1 0 4,-2-2-38,2-14-65,-5-4-59</inkml:trace>
  <inkml:trace contextRef="#ctx0" brushRef="#br0" timeOffset="1872.9165">7261 1612 180,'0'0'81,"0"0"-4,0 0-41,0 0-19,0 0-17,0 0-21,-5-3-26,5 3-81,0 0-39</inkml:trace>
  <inkml:trace contextRef="#ctx0" brushRef="#br0" timeOffset="2189.3473">6794 1785 5,'0'0'45,"84"-26"-3,-40 15-20,-2 2 21,-3 3-14,-4 3 7,-6 3-34,-5 0 3,-2 0-4,-7 0-1,0 0-31,-3 0-30,-5 1-42</inkml:trace>
  <inkml:trace contextRef="#ctx0" brushRef="#br0" timeOffset="3314.402">7408 1799 61,'0'0'84,"0"0"1,0 0-19,0 0-17,0 0-16,0 0-32,0-6 18,-5 6-19,0 11-1,1 5-1,1 5 4,3 0-2,0 0 20,0 0-9,7-1 2,6-2-7,1-4-1,2-2-4,4-2 2,-1-5 0,3-2 14,-2-3 5,-1 0 7,-2 0-10,-2-11-17,-5-1 9,-1 2-3,-5-1-5,-4 1 12,0-3-10,0 0 1,-1-3-6,-11-1-7,-3 0-2,0 2-20,2 3-2,1 2 26,5 2-11,-1 2 6,5 2 1,1 1 15,1 0-6,1 0 0,0-2-6,0-1-5,1 0 8,12 1 3,4 1-4,3 1 1,1 3-1,1 0 4,2 0 0,-5 0 1,1 6 3,-4 5-2,-1 1-1,-3 2-1,-2 2 0,-4 0 5,0 0 0,-1-5 22,-2 0-13,0-4-1,0-2-5,-3-3-5,0-1-3,4-1 2,-4 0 2,3-5 22,2-17 10,4-13-24,1-4-12,5 2-19,-1 6-14,-3 12 28,0 7 5,-2 9-2,1 3 2,2 0-8,0 12 8,0 6 0,-6 3 11,3 0 7,-3 0-18,-3-1 13,3-2-11,0-1-2,0-3 0,0-2-21,1-2-38,1-9-43,-1-1-30,-1-5-113</inkml:trace>
  <inkml:trace contextRef="#ctx0" brushRef="#br0" timeOffset="4664.7891">8668 1694 70,'0'0'125,"0"0"-39,0 0-5,0 0-34,0 0 2,0 0-19,-24-15-12,15 15-15,2 4-3,-1 13 0,0 5-9,3 4 10,3 1-1,2-3 0,0-3 4,0-1-10,6-5 6,6-3 0,3 0-1,3-5 8,1 0-7,-1-4 21,0-3-21,-3 0 12,1 0-9,-2 0 1,-1-8 6,-1-4-7,-3-3 5,-2-2-1,-4-1-6,-3-2 2,0-1-3,-3 0-16,-11 3 7,-3 2-18,1 3 24,4 2-1,0 2 8,3 3-4,3 0 0,3 0 0,-2 1 2,1-1-2,3 0 0,1-3 0,0 2-13,0-4 5,0 2 6,11 0 1,0-1-7,4-1 12,-2-2-4,5-3 3,-1 0-3,0-4 0,0-2 0,-1-2 0,-4-2 1,-4-2 6,-4 2-3,-1-1 6,-3 3-6,0 3 10,0 6-7,0 5 1,0 6 27,0 2-16,0 2-14,0 0-5,0 8-11,0 22 2,3 15 6,5 14 6,1 6-3,2 2 10,0 3 16,4 1-4,-3-4 2,0-1 9,-5 3-22,2 0-5,-1-6 7,-1-2-12,3-8 0,1 3-1,1-2-1,0-5 1,-2-7 0,-2-17 2,-5-12-1,3-7 1,-5-6 0,-1 0 10,0-16-8,-1-15-4,-11-8-22,4-1-2,-1-1 22,1 2-5,3 4 7,2 4 0,3 4-3,0 4 2,0 2-2,0 3 2,12 0-4,1-2 3,7 5 0,2-1-14,4-1-37,0 5-24,1 3-11,-5 3-5,-2 5-18,-4 1 6,-2 0-13</inkml:trace>
  <inkml:trace contextRef="#ctx0" brushRef="#br0" timeOffset="7418.6519">11140 1429 228,'0'0'2,"0"0"-2,0 0 46,0 0-33,0 0 37,-84-71-12,65 67-34,-1 4 58,-3 0-62,-6 6 7,0 16 9,-4 8-13,0 11 4,0 7 11,5 2-11,4 1 37,6 0-30,5-3 7,5-1 7,8-5-27,0-4 4,11-10-5,14-2 7,9-7-10,11-3 6,4-6 7,6-5 2,-1-5-2,-3 0-10,0-5 0,-7-7-35,-7-2-39,-8-1-105,-13 2-73</inkml:trace>
  <inkml:trace contextRef="#ctx0" brushRef="#br0" timeOffset="7841.6985">11432 1444 305,'0'0'79,"0"0"-16,0 0-18,0 0-30,0 0-15,0 0-18,-4 80 18,4-35 6,-2 1-3,-2 0 18,1-7-9,0 0-11,1-4 8,1-3-8,1 0-1,0-5 0,0-6-13,0-6-48,0-7-23,6-8-52,3-1-30</inkml:trace>
  <inkml:trace contextRef="#ctx0" brushRef="#br0" timeOffset="8289.5541">11406 1423 89,'0'0'91,"0"0"-13,0 0-2,0 0-16,0 0-60,0 0-2,8-6-1,12 35 3,5 5 18,-1 7 45,1 0-27,-5-2-20,4-2-3,-2-4-12,0-3 28,-1-1-17,2-5 0,-1-3 9,-4-4-18,-2-5 5,-2-3-8,-4-3 2,-5-3 3,-1-3-4,-2 0 6,4-5 15,3-19 13,2-9-18,0-7-17,-2-4 5,-2-2 1,-4 2-6,-3 0 2,0 3-2,0 4 2,-8 8-3,-1 6 1,1 7-13,0 7 6,-2 3-35,1 6-44,-1 0-80,-2 1-196</inkml:trace>
  <inkml:trace contextRef="#ctx0" brushRef="#br0" timeOffset="8859.9165">12137 1322 107,'0'0'78,"0"0"-28,0 0 7,0 0-10,0 0-30,0 0-16,-93 8 6,71 19-5,1 9-4,3 7 1,3 7 1,5 1 32,4-1 1,4-9-7,2-5 3,0-6-17,16-6 1,4-1-13,4-8 1,2-5 12,3-6 0,-1-4 11,2 0 12,-2-4-15,-2-11 7,1-5-9,-5-2-12,-1-4 16,-5-2-14,-1-4-5,-6-1-1,-4 0 5,-5-2-9,0 2 1,-9 0 0,-11 1-6,-2 7 6,1 2-22,0 5 21,-1 6-48,1 3-40,0 6-60,0 3-108</inkml:trace>
  <inkml:trace contextRef="#ctx0" brushRef="#br0" timeOffset="9307.8849">12456 1260 179,'0'0'102,"0"0"-76,0 0-9,0 0-17,0 0 4,0 0-4,31 13 16,-4-12 46,6-1 0,4 0-34,2 0 5,0-6-30,-2-2 4,-4 3-7,-6 0-13,-5 1-27,-8 4-18,-6 0-47,-3 0-55</inkml:trace>
  <inkml:trace contextRef="#ctx0" brushRef="#br0" timeOffset="9592.9997">12671 1313 155,'0'0'166,"0"0"-164,0 0 11,0 0-11,-2 78 31,2-43 29,0-4-6,0 3-21,0-4 2,6 1-21,-3 0-4,0-5 9,0 0-18,-3-2-3,0-4 0,0-2 2,0-3-1,0-5 0,0-2-2,0-5-19,0-1-106,0-2-24,0-5-63</inkml:trace>
  <inkml:trace contextRef="#ctx0" brushRef="#br0" timeOffset="15507.6807">14156 1516 87,'0'0'93,"0"0"-29,0 0 1,0 0-12,0 0-18,0 0 15,0 0-10,-28-49-8,21 47 18,-2-1-46,1 3-1,-2 0-3,-3 0-8,-1 0 2,-4 5 6,3 5 0,-1 1-9,2 2 4,0 1 4,0 2-1,4 5-9,1 0 5,3 2 6,3-4 0,3-1-2,0 0-9,0-2 8,10-1 0,5-5-6,2-3 4,2-3 5,-1-4-3,4 0 3,-1 0 0,1-4 1,1-10-6,-2-1 11,-4-2 3,-3-4-6,-6 1 9,-4-1 4,0 0-10,-4 3-5,0 5 9,0 2-10,0 7 22,0-1-5,0 5-11,0 0-2,0 0-4,0 20-18,0 11 17,0 13 0,2 4 0,1 2 2,0 2-1,-2 0 28,2-3-27,-1 0 13,-2-2 4,0 1 10,0-4-10,-2 3-12,-8-1-4,-6-5 20,-4-3-18,2-4-4,-1-12 3,2-7 6,1-9-5,1-6 3,0-4-2,5-21-5,2-9-17,8-10 7,0-10-5,11-3-22,15-3 16,7 4 7,5 6-25,-1 7 24,2 4-41,-4 7-41,-3 2-22,-4 4-190</inkml:trace>
  <inkml:trace contextRef="#ctx0" brushRef="#br0" timeOffset="16763.7642">14673 1546 175,'0'0'41,"0"0"10,0 0-1,0 0-42,0 0-5,0 0-1,-99-13-4,81 22 1,-2 7-3,-1 5 4,1 4 0,1 0 3,4 1 9,2-5-12,7-5 8,6-2-8,0-5 0,0-2-3,0-2 3,0-2 0,7-3 4,2 0-1,4 0 0,1 0 9,5-2-6,0-5 10,1-2-9,-4-2 0,-1 1 7,0 0-14,-6-1 7,-1 3 6,-4 4-7,0 1 28,-4 1-29,0 2 0,0 0-5,0 0-7,0 0 5,5 0-11,1 0 5,6 8 3,1 1 7,2-2-2,2-1 1,-1 0 1,2-1-2,3-2 0,-5-3 3,1 0 2,1 0-3,2-6 6,0-11-1,1-1-1,0-3-5,-6-6 10,-1-2 13,-3-2 0,-2-5 2,-2-2-17,-2-3-1,-4-2 3,-1-3-11,0 4 0,0 2 0,0 6 7,-3 8-6,-1 6 0,-2 8 12,3 6-8,2 3-7,-1 2 2,1 1-15,1 8 11,0 23-28,0 12 32,0 13-6,0 3 10,0-2-4,10-1 0,-1-10 2,1-4 6,5-6-1,-1-5-7,5-5 5,-1-3 1,1-6-6,-2-5 0,2-6 7,-1-3-5,0-3 2,3 0-4,4 0 11,5-13-4,1-7-7,1-3 0,-4-5 6,-8-1-13,-3-4 7,-6 4-10,-8 4 3,-3 7 3,0 6 4,0 5 18,0 6-3,0 1-4,-2 0-11,-1 11-12,-1 13 8,-2 6-5,1 1 9,5-2 0,0-3-5,0-7 5,11-1-3,1-6 3,0-3-2,1-3 4,3-4-2,0-2 3,3 0-3,-2 0-1,-1-9-55,-6 0-76,-5-3-26</inkml:trace>
  <inkml:trace contextRef="#ctx0" brushRef="#br0" timeOffset="17111.1904">14759 1441 377,'0'0'33,"0"0"-33,0 0-18,0 0 18,0 0 10,81-10 9,-39-1-4,5-1-6,0 0 15,-1-2-1,-4 3-23,-6 0 8,-5 2-8,-1 2-1,-5 4-23,-3 3-70,-8 0-17,-4 0-34</inkml:trace>
  <inkml:trace contextRef="#ctx0" brushRef="#br0" timeOffset="21237.198">15969 1379 378,'0'0'117,"0"0"-39,0 0-19,0 0-6,0 0-29,0 0-14,0 0-4,8-18-8,-8 18 2,0 0-26,0 0-4,0 0-36,0 6-85,0 9-22,-2 3-25</inkml:trace>
  <inkml:trace contextRef="#ctx0" brushRef="#br0" timeOffset="21437.7364">15971 1742 251,'0'0'107,"0"0"-67,0 0 74,0 0-11,0 0-40,0 0-44,4 0-6,-4 0-11,0 0-2,0 0-35,0 0-84,0 0-245</inkml:trace>
  <inkml:trace contextRef="#ctx0" brushRef="#br0" timeOffset="36688.5385">12823 2850 239,'0'0'87,"0"0"-19,0 0-30,0 0-5,0 0-6,0 0-26,0 0-2,0-2-9,3 23 10,4 14 18,-1 10 36,2 12-21,-2 10-5,-2 11-23,0 4 9,-4 1 0,0-4 1,0-12 15,0-7-29,5-4-1,1-6 2,0-5 2,3-6-8,0-5 1,1-8-51,1-8 18,2-8-106,-1-10-107</inkml:trace>
  <inkml:trace contextRef="#ctx0" brushRef="#br0" timeOffset="37305.801">13402 3026 257,'0'0'14,"0"0"7,0 0 0,0 0-14,0 0 10,0 0-17,-90-24 1,74 24-2,-2 9-2,1 8 1,1 8-4,2 13 4,4 18 2,3 9 10,2 6 16,4 0-2,1-9 16,0-8-17,0-7 17,12-10-36,12-7 13,2-7-17,6-8 1,2-9 17,5-6-4,1 0-2,3-19 32,1-13-28,-4-4-4,-6-2 4,-9-1-9,-9-2 1,-9-7-8,-1-3 6,-6-3-4,0-1-2,-4 9 0,-10 7 1,-5 8-1,1 9-2,-6 10-19,0 4-31,-1 8-38,-5 0-111</inkml:trace>
  <inkml:trace contextRef="#ctx0" brushRef="#br0" timeOffset="37813.7483">13918 3024 166,'0'0'27,"0"0"0,0 0 0,0 0 14,0 0-24,0 0-16,-60 11-2,44 19 1,5 11 0,4 10 2,4 6 4,3 3 26,0-1 13,0-5-5,6-9 5,4-5-20,7-9-9,-1-9 9,4-4-18,0-5 3,5-9 5,6-4-7,7 0 34,6-19-17,0-11-23,-3-6 19,-8-7-18,-13-2 2,-11 0 4,-9-2-4,0 2-8,-19 5 3,-2 2 0,-3 11 3,-1 7-3,1 8-9,-1 9-32,1 3-99,-3 0-43</inkml:trace>
  <inkml:trace contextRef="#ctx0" brushRef="#br0" timeOffset="38377.5349">14285 2918 321,'0'0'0,"0"0"-7,0 0-2,0 0-8,0 0 14,0 0 5,34 40-2,-12-22 13,5 0-4,-1 2 6,4 0 3,1-1-10,-1-1 32,0-1-22,-2-1 4,0 1 23,-2-1-39,-3 1 4,-3 1 18,-1-1-28,-5-1 23,-1 1-13,-2 1-10,-5 0 20,-5 1-17,-1 6 14,-1-4-3,-19 4 5,-7 2 11,-1-1-29,-3 2-1,1-3 3,3-4-3,6-3-18,9-8-43,6-2-76,6-4-24,0-4-93</inkml:trace>
  <inkml:trace contextRef="#ctx0" brushRef="#br0" timeOffset="38709.5862">15350 3013 528,'0'0'64,"0"0"-46,0 0-8,0 0-10,0 0 0,0 0 0,36-11 4,-17 11-4,-1 0-2,-1 0 1,-1 0-52,-5 0-70,-7 8-55</inkml:trace>
  <inkml:trace contextRef="#ctx0" brushRef="#br0" timeOffset="38878.884">15376 3238 206,'0'0'37,"0"0"-23,0 0-9,0 0 29,0 0-5,0 0-22,53 3-7,-24-13 32,-1-4-32,0 4-12,-4 0-54,-7 3-95</inkml:trace>
  <inkml:trace contextRef="#ctx0" brushRef="#br0" timeOffset="39765.557">16308 2740 49,'0'0'139,"0"0"-47,0 0 4,0 0-17,0 0-3,0 0-38,0-5-31,0 5-7,4 20-2,2 14 2,2 14 33,0 4-16,-1 2 14,-3 3-8,1-1-20,-2 3 19,0 1-9,0-4 2,1-1-4,3-5-6,1-3-5,-2-3 0,2-1 5,-2-4-7,1-6 2,-3-7-4,-1-13-12,0-8-59,2-5-25,3-8-31,2-14-101</inkml:trace>
  <inkml:trace contextRef="#ctx0" brushRef="#br0" timeOffset="41670.6977">15117 3008 224,'0'0'146,"0"0"-70,0 0 16,0 0-16,0 0-60,0 0-4,0-9-12,0 12-1,0 19-3,0 11 8,0 5 17,0 3-1,0-2-14,0 0 2,0-4-8,0-1 0,0-2 0,0-3 1,3-1-2,-1-7-6,1-6-46,0-9-47,0-6-93,0 0-70</inkml:trace>
  <inkml:trace contextRef="#ctx0" brushRef="#br0" timeOffset="42419.4423">15146 3205 104,'0'0'170,"0"0"-81,0 0-9,0 0 5,0 0-51,0 0-34,3-15-1,1 15-4,5 0-2,9 0 6,6-1 2,7-2 4,2 0 4,4-2 7,4 0 14,3 0-22,4-3-7,9-3 13,4-1-11,2 0 1,-5-1-2,-6 2 0,-12 2-3,-8 2 1,-10 2 0,-10 1-1,-4 2 3,-4 1-1,-3 1 5,-1 0-1,0 0 7,0 0 5,0 0-11,0-2 16,-4-1-18,-3-5 1,-4 1-1,2-1 2,-1 1-10,-1 0 4,-3-3 0,1 0 2,0 1-2,-2 0 0,6-1-3,0 2-7,0 0 10,3 1-2,-1 1 0,2 0-1,1 1 6,-4 1-1,7 2-1,-1 2 6,2 0-13,0 0 6,0 0-17,2 6 10,14 12-3,5 3 10,6 0-2,3-3 8,-2-1-6,1-3 0,-4-3 3,-3 2 1,-5-3 0,-3 0-2,-3 0-2,-3 0 9,-4 2-21,-4 3 11,0 2 1,0 6 11,-12 4 12,-7 1-7,-4 2-5,-2 1-11,1-5-4,0 6-38,2-5-47,-1-1-40,6 0-55,0-8-6</inkml:trace>
  <inkml:trace contextRef="#ctx0" brushRef="#br0" timeOffset="43506.8215">16779 2866 301,'0'0'89,"0"0"7,0 0-22,0 0-26,0 0-20,0 0-1,0 0-25,-16-22-4,-2 25-4,-3 18-1,-3 11 3,3 7 6,2 3-2,4 3 0,8-3-4,5-1 1,2-2 0,0-4 3,13-3-6,6-4 6,6-6 0,3-6 2,5-11 5,4-5-2,2-1 12,4-22 0,-2-6 12,-2-7-23,-9 0 6,-5-3-5,-9 0 0,-7 1-6,-6 1-1,-3 2 0,-6 2 6,-15 5-4,-4 3-2,-2 7 0,0 8-25,-1 5-11,-1 5-28,3 0-72,0 4-131</inkml:trace>
  <inkml:trace contextRef="#ctx0" brushRef="#br0" timeOffset="43958.8474">17372 2786 39,'0'0'206,"0"0"-149,0 0 26,0 0 19,0 0-81,0 0-21,-66 8-1,44 28-4,1 6 5,-2 5 0,9-1 13,2-3 17,5-4-22,7-5-3,0-5-5,13-3-3,9-8 3,5-7 11,4-7 15,0-4 24,4 0-20,-2-12 1,-5-5-10,-3-2-18,-7-3 17,-3 0-12,-6-5 5,-3-2-3,-6-2-7,0-2-5,0-1 2,-9 3-2,-9 4-2,-1 4-13,-2 5-10,-1 4-18,0 9-54,2 2-111</inkml:trace>
  <inkml:trace contextRef="#ctx0" brushRef="#br0" timeOffset="44477.6504">17830 2669 334,'0'0'166,"0"0"-71,0 0-45,0 0-21,0 0-29,0 0-15,-15-6 15,15 14-18,0 8 18,6 4-9,4 1 9,5-2 0,3-2 0,3-2 0,-1-2 25,3 1-15,0 0 1,-3-4 11,3-1-16,-4-1-4,2-2 7,-3 0-8,-3 0 17,3 1-18,1 0 4,-1 3 16,0 1-4,-10-1-12,-7 3-4,-1 3 0,-12 5 8,-22 4-3,-14 7-2,-7 4 5,-4 5-8,-2 4-19,-4 2-36,2-1-34,-2-7-70,2-6-147</inkml:trace>
  <inkml:trace contextRef="#ctx0" brushRef="#br0" timeOffset="45464.6963">12890 4479 435,'0'0'70,"0"0"-41,0 0 11,0 0-13,0 0-27,0 0-13,-6 34-14,19 13 27,-1 4 54,0 1-13,-3 1-15,-1 2 8,-2 0-29,-2 3 12,3-4-14,1-6 4,0-5-2,-1-4-4,0-5-1,1-7 0,-2-3 3,1-4-6,1-6-4,-4-3-25,2-4-5,5-3-38,0-4-75,5 0-21</inkml:trace>
  <inkml:trace contextRef="#ctx0" brushRef="#br0" timeOffset="47432.2697">13636 4605 179,'0'0'126,"0"0"-50,0 0-5,0 0-36,0 0-28,0 0-1,-51-17-6,31 35-2,-3 8 0,1 7 0,1 9 2,3 6-1,4 7 4,5-1-3,6-3 3,3-7-1,0-8-4,12-6-5,12-9 6,5-6 1,3-6 3,3-8 21,1-1 17,2 0-21,-4-16 12,1-7-6,-7-5-20,-5-3 17,-7 0-22,-8-2 4,-7-3 11,-1-2-8,-4 0-8,-17 7 0,-6 2-4,-5 7-7,1 5-13,0 7-22,2 7-18,1 3-94,4 0-52</inkml:trace>
  <inkml:trace contextRef="#ctx0" brushRef="#br0" timeOffset="47817.7306">14103 4396 203,'0'0'28,"0"0"59,0 0 41,0 0-85,0 0-43,0 0-2,1 70 2,5-15 48,-1 3 14,4-3-35,-5-1 0,2-2-23,-1 0 4,-1-6-6,1 0-2,0-9 0,0-4 5,1-7-5,2-7-1,-2-7-27,4-5-69,3-7-45,5 0-35</inkml:trace>
  <inkml:trace contextRef="#ctx0" brushRef="#br0" timeOffset="48735.7705">14503 4387 302,'0'0'77,"0"0"-30,0 0 32,0 0-30,0 0-44,0 0-5,-12-9-17,12 9-1,9 6 8,9 7 10,7 4-2,3 4 4,5 7-2,0-4 14,0-1-8,5 1-6,1-3 4,2 3-4,-4 2 31,2-2-3,-8-6-25,-4 2 1,-8-1 2,-1-3-6,-7 0 0,-5-3 1,-5-1 11,-1 3-7,0 3 6,-7 5 30,-19 7-22,-8 3 5,-8 5-21,-5 1 4,0-1 0,4-4-7,7-2-3,9-7-1,9-5-44,7-6 1,8-5-60,3-8-84,0-1-74</inkml:trace>
  <inkml:trace contextRef="#ctx0" brushRef="#br0" timeOffset="49343.9451">15304 4482 267,'0'0'157,"0"0"-70,0 0-22,0 0-9,0 0-56,0 0-10,-5 13 3,5 13-8,0 4 15,0 1 0,3-4 4,0 2-1,2-4-3,-1 3 0,3-1 2,0-2-2,-1 1-5,3-8-50,2-5-93,2-8-9,0-5-48</inkml:trace>
  <inkml:trace contextRef="#ctx0" brushRef="#br0" timeOffset="49992.2605">15392 4670 100,'0'0'85,"0"0"-48,0 0 16,0 0 22,0 0-27,0 0-48,3-18-1,12 13-2,4 0 6,6 0 4,8 0 3,3 0 9,10 2 33,4 0-48,5 0 6,5 2 2,2 0-7,1 1-3,1 0 7,-1-2-8,-4-3 40,-5 1-28,-8-2 13,-4 0-3,-3 0-15,7-3 18,9-2-12,5 1 0,0-1 2,-11 4-13,-15 5-3,-13 1 0,-11-1-8,-5 1 8,-5-4 5,0-4 3,-1-2 17,-14-2-23,-2-3-2,-2 0 0,1 3 4,0-4-10,4 4 6,1 2 0,4 2-8,2 3 7,1 1 1,3 3-1,1 0 2,2 2-1,0 0 0,0 0-10,0 0 9,0 2-21,2 14 15,11 7 1,2-1 1,0 4 4,-1-3 1,-1-5 0,-1-2 6,-3-3-4,-2 0-1,-5 0-1,-2 1-2,0 2 2,-14 4 1,-11 1-1,-6 1 17,-4 0-17,0-3-9,-1-1-25,0-4-163,-4-8-191</inkml:trace>
  <inkml:trace contextRef="#ctx0" brushRef="#br0" timeOffset="50979.1995">17042 4187 304,'0'0'36,"0"0"57,0 0-54,0 0-12,0 0-4,0 0-21,-7-32-2,7 44-28,0 15 21,3 13 0,7 12 7,-4 7 36,-2 8 1,-1 1 11,-1-4-17,-2-3 2,0-9-12,0 0-13,0-3 5,1-2-13,1-3 8,-1-5-6,-1-7-2,2-8 0,-2-6 3,1-7-3,4-4-25,1-7-34,1 0-84,2-8 3,3-15-215</inkml:trace>
  <inkml:trace contextRef="#ctx0" brushRef="#br0" timeOffset="52413.5312">17499 4364 241,'0'0'65,"0"0"1,0 0 11,0 0-30,0 0-38,0 0-3,0 0 10,-58 12-17,42 24 1,0 8 0,4 5 2,1 1 5,4 0-7,4-5 0,3-7-1,0-4 1,15-5-12,9-8 9,10-4-2,3-10 10,5-6 5,4-1 22,1-5-12,-1-18 5,-7-3-7,-6 1-15,-11 1 7,-10 0-5,-9-4 8,-3 0-6,0-5-3,-15-1-8,-9 0 2,-3 4-28,1 5 15,2 9-45,1 5-19,1 7-78,0 1-133</inkml:trace>
  <inkml:trace contextRef="#ctx0" brushRef="#br0" timeOffset="52814.6329">18007 4250 164,'0'0'75,"0"0"-27,0 0 34,0 0 17,0 0-68,0 0-22,0-5-9,2 32-1,5 12 1,-2 13 11,-2 5 29,0 0-12,-2-1-8,1-4 15,-2-6-34,0-4 1,1-8 0,-1-4 1,3-6-6,-3-4-1,0-8-55,1-8-54,4-4-84,1-3-14</inkml:trace>
  <inkml:trace contextRef="#ctx0" brushRef="#br0" timeOffset="53431.9067">18425 4224 132,'0'0'191,"0"0"-162,0 0 20,0 0 38,0 0-9,0 0-71,-9-27 0,9 27-7,0 0-19,2 3 4,17 12 10,5 3 5,4 2 4,5-1-2,6 1-1,0-1 4,4-2 1,-2-2 2,-2 0 2,-7-5 9,-7 3 9,-5 0-22,-4-1 0,-4 2 14,0 2-18,-5 2 3,-2 5-5,-5 2 2,0 4 5,-9 1-6,-17 4 10,-5-2-7,-2-2-4,-4 2-3,-2-2-23,-1 3-30,-4 4-52,-3-1-63,-1-3-124</inkml:trace>
  <inkml:trace contextRef="#ctx0" brushRef="#br0" timeOffset="54619.5255">13115 5914 41,'0'0'226,"0"0"-115,0 0-17,0 0 1,0 0-45,0 0-44,0-8-6,0 37-8,0 17 8,5 15 5,-1 4 0,1 3 16,2-5-12,-3-1 0,1-4-6,-5-3 3,3-7-6,-3-3 0,0-7 7,2-5-8,-1-2 1,1-5 0,2-2-5,1-4-44,5-7-9,0-2-83,1-7-60,4-4-12</inkml:trace>
  <inkml:trace contextRef="#ctx0" brushRef="#br0" timeOffset="55158.6484">13645 5877 300,'0'0'126,"0"0"-85,0 0-40,0 0 7,0 0-8,18 86 58,-11-36-32,-1 2 3,0-6-16,-3 1 5,4-5-2,-2 0-16,-2-1 6,0-3 3,-3-2-7,0-4 2,2-6-4,-1-2 0,1-7-6,1-5-1,1-7-70,5-5-70,0 0-22,3-12-60</inkml:trace>
  <inkml:trace contextRef="#ctx0" brushRef="#br0" timeOffset="55806.9993">14100 5869 151,'0'0'129,"0"0"-60,0 0 6,0 0-17,0 0-20,0 0-38,-15 8 4,8 19-7,-1 11 3,3 10 0,2 7-2,2 4 10,-2-3-7,3-7 13,0-6-8,0-9 6,12-7-10,9-7-2,0-3 20,3-9-17,1-3 25,6-5-4,2 0-15,6-13 24,4-12-15,-1-3-4,-3-6 0,-9 2-12,-8 0-2,-11-1 7,-10 0 5,-1-3 5,-1 0-12,-18-1 5,-6 3-7,-5 2 4,-4 5-10,1 4 3,2 7-31,-1 8-1,1 8-41,-2 0-73,2 22-105</inkml:trace>
  <inkml:trace contextRef="#ctx0" brushRef="#br0" timeOffset="57056.913">14786 5776 69,'0'0'199,"0"0"-122,0 0-3,0 0-18,0 0-15,0 0-38,-6-11-3,6 11-5,0 0-9,11 7 14,10 7 12,5 1 1,9 3 16,5-1 13,2 0-35,0-1 17,-2-1-14,1 0-6,-2 0 11,0 0-2,-3-1 7,-5-1-14,-5 0 1,-6-1-5,-9 1-2,-2-1 3,-2 0-3,-2 2 1,-2 2-1,-3 2 2,0 5 3,0 3-1,-11 2 3,-9 2-4,-7 3 12,-5-1-14,-5 1 0,1 0-1,-2-1 3,0-4-6,5-2-2,4-2-24,5-3 14,6-4-2,3-3-10,7-6 3,5-3-50,3-2-28,0-3-46,5 0-139</inkml:trace>
  <inkml:trace contextRef="#ctx0" brushRef="#br0" timeOffset="58313.499">15678 5814 218,'0'0'119,"0"0"-36,0 0-70,0 0-11,0 0-1,0 0 4,-1 108 43,1-70-12,0-1 0,0-2-7,0-2-26,0-5-3,0 0 0,1-3 6,2-1-6,0-4 0,1-7-10,-3-3-30,3-6-105,-1-4-21,2 0-18</inkml:trace>
  <inkml:trace contextRef="#ctx0" brushRef="#br0" timeOffset="58999.7912">15729 6072 117,'0'0'49,"0"0"-10,0 0-9,0 0 21,0 0-32,0 0-4,82-42 16,-55 36-8,6 0 5,7 0 6,8 0-21,7 2 24,8-3 28,5 0-51,7 0 13,3-1-25,0 4 4,0-2-2,-5 3 0,-7 3-8,-8 0 3,0 0 1,1 0 8,-1 0-3,1 0 24,-5 0-21,-5 0-5,-4 0-3,-4 0 0,-6 0 2,-11 0-3,-8 0 6,-8 0-5,-4 0 13,-2-8-10,0-4 8,-2-3-11,0-2 0,-4 1-5,-9-1-8,-3 2-8,-3 2 0,-1 1-16,-3-1 6,4 5 22,0-2 9,3 4 1,5 3-1,2 2 10,4 1 8,4 0-13,1 0-10,0 0 4,0 0-20,3 0 13,9 1 3,7 8 5,1 3 9,2 1-6,2-2 11,-1 2 10,-1-1-20,-3 1 12,-3-2-15,-8-1 0,-4 4 6,-4 0-1,0 4 9,-6 1-12,-15 5-1,-2 5 16,-3-2-18,-1 0 1,0-5-1,2-2-22,1-4-29,2 0-98,1-4-37,2-2 27</inkml:trace>
  <inkml:trace contextRef="#ctx0" brushRef="#br0" timeOffset="59786.3126">17723 5589 168,'0'0'140,"0"0"-3,0 0-31,0 0-27,0 0-43,0 0-31,0-15 1,0 15-6,0 3-14,4 23 10,3 14 3,2 12 1,-1 2 14,-5 0-9,1-6 22,-1-3-22,2 1-4,1-1 4,-3 0 4,0-3-9,-2-6 0,2-6 7,1-6-11,1-6 4,-1-3 0,-1-1-1,2-5-39,-2 0-19,3-1-33,3-6-67,1-2-17</inkml:trace>
  <inkml:trace contextRef="#ctx0" brushRef="#br0" timeOffset="61189.7424">18143 5598 201,'0'0'133,"0"0"-61,0 0 25,0 0-27,0 0-60,0 0-10,0 0-8,-7 62 8,7-20 43,3 3-33,1-2 12,2-4-22,-1-3 1,0-2 5,-2-2-6,0-3-2,0-2-9,0-5-45,3-2-32,2-8 7,2-6-19,2-6-133</inkml:trace>
  <inkml:trace contextRef="#ctx0" brushRef="#br0" timeOffset="61516.2403">18464 5559 350,'0'0'20,"0"0"73,0 0 0,0 0-18,0 0-48,0 0-27,0 5-16,3 32 12,1 8 4,-2 2 12,-1-5-9,1-7 1,1-2-2,1-3 1,5-3-6,2 0-19,-2-6-52,1-4-31,2-5 26,-2-7-75,4-4-58</inkml:trace>
  <inkml:trace contextRef="#ctx0" brushRef="#br0" timeOffset="62007.0824">18768 5535 437,'0'0'49,"0"0"-16,0 0 31,0 0-38,0 0-15,0 0-11,0 0-13,-6 2 10,21 17-4,5-1 7,6 0 0,6-3-2,2-3 1,1 0 2,0-1 0,-4-2 14,1-1-10,-4 0 2,-7 3-7,-2-2 5,-3 2-6,-5 1 1,-3-2 0,-2 4 3,-3 1 4,-2 1-7,-1 4 16,0 3-14,0 2 14,-15 4-7,-4 1 6,-6 2-2,-5-1-7,-3 2-6,-1-3 0,1 0-7,0-1-7,5-5-21,2-4-16,5-7-75,0-7-87</inkml:trace>
  <inkml:trace contextRef="#ctx0" brushRef="#br0" timeOffset="63094.4236">13397 7296 216,'0'0'131,"0"0"-80,0 0 71,0 0-26,0 0-42,0 0-47,-22-36-7,22 40-11,0 24 8,0 15 3,0 15 3,0 5 4,0 0 29,0 0-16,0-2 3,0-4-23,0 0 1,0-2 9,0 1-10,0-3 0,0-3 1,0-1 6,0-1-11,10-4 4,2-9-29,2-13 10,2-10-41,3-10-45,-1-2-45,3-14-131</inkml:trace>
  <inkml:trace contextRef="#ctx0" brushRef="#br0" timeOffset="63912.217">14030 7182 154,'0'0'139,"0"0"-72,0 0-62,0 0 14,-9 81 50,9-28-49,0 3 34,0-2-15,1-2 3,8-3 5,-1-6-47,-2-2 9,-2-1-8,1 1 4,-4-1-6,1 0 1,2-3 0,-1-5-5,1-8-1,1-9-34,3-11-63,5-4-68,3-1-5</inkml:trace>
  <inkml:trace contextRef="#ctx0" brushRef="#br0" timeOffset="64582.7286">14492 7233 245,'0'0'132,"0"0"-40,0 0 9,0 0-48,0 0-53,0 0-12,12 72 12,-6-22 42,-3-1-3,-3-2-27,0-3 5,0-5-9,3-1-6,0-4-2,1-1 0,1 0 5,-2-7-20,0-5 13,2-6-25,1-4-3,-2-4-86,5-4 19,0-3-15,1 0-31</inkml:trace>
  <inkml:trace contextRef="#ctx0" brushRef="#br0" timeOffset="65431.3981">14970 7186 279,'0'0'104,"0"0"-37,0 0 8,0 0 9,0 0-69,0 0-10,0 0-10,4 0-17,19 18 22,3 5 19,6-1-16,4 1 17,4-2-13,6-1 5,-1-2 6,1-2-11,-3-1-7,-1 2 6,-3-3-4,-5 1 14,-6-2-13,-5 2-3,-5 0 0,-3 2 1,-9 3-1,-5 3 13,-1 4-10,-4 7 26,-20 2-1,-11 6-12,-6 0 5,-4 0-14,-2 2-7,2-5 0,1-1-3,3-4-5,5-4 2,3-4-35,9-5 19,6-8-47,9-5-6,6-8-69,3 0-97</inkml:trace>
  <inkml:trace contextRef="#ctx0" brushRef="#br0" timeOffset="66242.5755">15941 7088 136,'0'0'146,"0"0"-60,0 0 5,0 0-42,0 0-49,0 0 6,15 81-6,-12-28 67,-2 2-25,1-9 2,-2-4-15,0-3-29,1-1 6,-1 1-6,0-3 2,0 0 0,0-2 1,2-6-3,0-4 0,0-6-14,3-7-32,1-7-78,0-4-95,0-3-84</inkml:trace>
  <inkml:trace contextRef="#ctx0" brushRef="#br0" timeOffset="66904.1264">16019 7409 372,'0'0'115,"0"0"-68,0 0-39,0 0-8,0 0 0,0 0-4,67-11 13,-29 9-7,1 0-2,2 1 0,5 1 20,5 0-15,7-2-4,9-1 9,6-3-9,3-1 17,8-1-14,3-3-3,3 5 0,2-1 4,1-1-9,-2 2 7,-2 0-3,-8 2 10,-13 2-9,-15 1 1,-19 1 0,-11 0-1,-14 0-2,-8 0 2,-1 0-1,0 0 58,0-3-9,-3-7-19,-12-1-30,-1-4 5,-1 1-10,-2-4-7,1 3-7,3 0 14,1-1 5,1 0 0,3 0-5,0 2 0,4 2 1,1 4 3,5 7 1,0-1 3,0 2-3,0 0-10,6 2 5,13 12-6,5 4 7,0 1 4,0 1 0,-3 1 18,-4 0-10,-4-2-4,-6-1 7,-4 2-4,-3-2-7,0 2 0,0 2 2,-13 2 7,-10 2-4,-2-1-2,-3 1-3,-4 0-1,3-4-22,-3-1-21,1-1-69,0-2-55,2-4-123</inkml:trace>
  <inkml:trace contextRef="#ctx0" brushRef="#br0" timeOffset="67590.3579">17930 6932 153,'0'0'86,"0"0"25,0 0 7,0 0-16,0 0-44,0 0-9,0 0-44,-8-24 2,8 24-7,0 27-15,2 12 15,7 12 15,-1 3-5,-3 0 15,1 2-5,0-2-2,-1 1-4,-1-3-6,0-1-6,-2-2-2,-2-1 5,0-6 7,0-6-11,0-6-1,0-6 0,0-4-3,0-5-18,3-6-21,1-4-32,4-5-25,7 0-115,0-13-121</inkml:trace>
  <inkml:trace contextRef="#ctx0" brushRef="#br0" timeOffset="68650.3194">18421 6957 167,'0'0'144,"0"0"-46,0 0-18,0 0-17,0 0-48,0 0-14,1 28 0,2 8 0,2 9 33,-4 1-6,-1 3-19,0-1 25,0-1-29,0-4-4,0-5 5,0-3-3,0-4-3,3-2 0,1-4 0,2-4-12,0-3 3,-1-4-49,1-2-35,1-4-37,-1-4-33,0-4-62</inkml:trace>
  <inkml:trace contextRef="#ctx0" brushRef="#br0" timeOffset="69240.2652">18866 7052 313,'0'0'57,"0"0"-8,0 0-8,0 0 7,0 0-48,0 0 11,-69 11-22,52 20 9,-1 8 2,5 5 0,-2 1 2,6-3-3,3-3 1,4-2 0,2-9-6,0 0 5,17-6-4,4-4 2,4-4 6,2-7 14,3-7-2,-1 0 31,0 0-13,-3-10-29,-3-5 10,-3 0 8,-5-5-19,-2-1 19,-4-3-7,-5-5-4,-4-2 6,0-4-17,0 0 1,-9 1-1,-5 1-12,0 5-11,-1 10-23,2 5-14,-3 7-28,2 4-20,-1 1-111</inkml:trace>
  <inkml:trace contextRef="#ctx0" brushRef="#br0" timeOffset="69757.2527">19180 6924 305,'0'0'38,"0"0"-32,0 0 41,0 0-6,0 0-6,0 0-35,-15-19-11,15 19 0,9 1-3,6 14 14,9 3 6,7 0-2,6 0 13,11-1 0,2-3-10,2-1-7,-2-1 9,-6-1 0,-5 1 13,-8 0-2,-3-3-8,-6 0 18,-2 0-15,-8 0 5,-2 3-10,-5 1-8,-5 6 28,0 3-17,-5 7 8,-16 5 0,-14 9-17,-7 3 3,-12 6-7,-7-2 7,-3-1-2,3-9-5,7-6-2,12-7-1,9-7-40,11-1-4,10-9-110,4-10-151</inkml:trace>
  <inkml:trace contextRef="#ctx0" brushRef="#br0" timeOffset="103812.666">9327 10714 30,'0'0'142,"0"0"-14,0 0-24,0 0-32,0 0-24,0 0 13,0 0-26,0 0 24,6-46-31,-6 40-6,0-3-1,0-3-14,-1-2-11,-4-6 4,-4 2 0,0 0-1,-4-1 3,-5 2-2,-6 1 0,-1 4-1,-4 0-2,1 5 3,1 3-5,-1 4-4,-5 0 5,2 12-11,-4 8 13,-1 5-26,-2 4 25,5 7-10,-1 6 13,1 8-7,5 10 7,4 11 0,4 9 0,4 2 8,8 0-8,8-9 2,0-6 1,8-12 20,19-8-22,4-11 2,8-6 5,7-10 1,6-11-9,2-9 0,6 0 1,4-23 10,3-7-11,-6-1-24,-12 0-32,-14 8-97,-16 4-13,-16 4-113</inkml:trace>
  <inkml:trace contextRef="#ctx0" brushRef="#br0" timeOffset="104483.3121">9660 10696 122,'0'0'242,"0"0"-176,0 0 25,0 0-15,0 0-38,0 0-38,4 16-8,5 24 8,2 13 18,-1 2-8,-2 6 17,-1-6-9,-1-4-8,1-2 17,-2-6-25,1-4 3,-1-4-5,2-5 5,0-1-9,1-5 4,-2-6-31,-2-9-14,1-9-75,4 0-59,-5-26 12</inkml:trace>
  <inkml:trace contextRef="#ctx0" brushRef="#br0" timeOffset="104946.8924">9779 10720 258,'0'0'78,"0"0"3,0 0 18,0 0-32,0 0-9,0 0-22,-15-56-36,15 56-11,20 20 3,6 9 3,7 10 5,0 3 6,-2 6-3,1 2 14,-2 0-11,-2-2 15,-4-3-2,0-4-19,-3-2 11,-2-5-11,1-1 0,-3-5 2,-2-6 2,-3-7-2,-4-6-2,-4-6 2,1-1-2,-5-2 2,1 0 0,2-19 61,0-10-55,3-10 1,-5-5-9,1-4 10,-2-2-17,0-2 7,0-1 0,-10 0 1,1 5-1,-2 7 0,1 8-3,4 7-19,1 7 5,4 5-49,-1 2-16,2 6-70,0 2-152</inkml:trace>
  <inkml:trace contextRef="#ctx0" brushRef="#br0" timeOffset="105548.287">10576 10618 299,'0'0'33,"0"0"11,0 0-25,0 0-8,0 0-11,0 0-6,-85 71 6,70-26-3,3 3 6,-1 6 10,8-1-2,5-2-8,0-3 19,2-7-19,15-6 6,3-8-3,5-6 1,2-8 15,0-3 14,4-9-16,4-1 43,1 0-43,5-17 1,1-4-2,-3-8-14,2-2 16,-6-5-8,-5-3-10,-11-2 16,-4 1-14,-12-3-4,-3 2 5,0 5 6,-16 4-8,-7 4 3,-2 6-7,-2 2 4,-1 6-4,2 6-23,-2 5-20,0 3-58,4 0-73,-2 0-129</inkml:trace>
  <inkml:trace contextRef="#ctx0" brushRef="#br0" timeOffset="106002.7767">11186 10462 362,'0'0'160,"0"0"-68,0 0-62,0 0 6,0 0-36,0 0 0,46-11 4,-17 8-1,0 0 10,0 0-13,-2 3 1,0-3 0,0 3 1,-2 0-2,-4-1 0,-3 1-16,-4 0-2,-3 0-23,-2 0-20,0 1-34,-5 4-33,-2-1-37</inkml:trace>
  <inkml:trace contextRef="#ctx0" brushRef="#br0" timeOffset="106287.9555">11362 10496 232,'0'0'101,"0"0"-17,0 0 11,0 0-69,0 0-26,0 0 0,-6 72 17,5-33 29,-4 0-1,-2 4 16,2-4-49,1-3 6,1-2-18,-2-2 2,2-2 3,0-1-4,-1-1-1,3-5 0,-1-6-16,2-4-12,0-5-32,0-3-85,0-3-30,2-2-10</inkml:trace>
  <inkml:trace contextRef="#ctx0" brushRef="#br0" timeOffset="106751.2767">11917 10797 344,'0'0'134,"0"0"-49,0 0-35,0 0-26,0 0-24,0 0 0,33-3 12,-5-6-11,4 1 20,-4 3-21,5 0 0,-5 5-1,-4 0-47,-9 0-76,-7 8-87</inkml:trace>
  <inkml:trace contextRef="#ctx0" brushRef="#br0" timeOffset="106920.5789">12086 10903 143,'0'0'77,"0"0"-43,0 0 26,0 0-25,0 0-1,0 0-11,91 7 5,-56-14-21,0-1-7,-5 2-1,-8 2-64,-4 1-29,-6 3-112</inkml:trace>
  <inkml:trace contextRef="#ctx0" brushRef="#br0" timeOffset="108540.4949">13484 9740 349,'0'0'93,"0"0"-32,0 0 18,0 0-48,0 0-23,0 0-6,3-3 4,-3 3-8,0 0 2,-5 0-4,-14 0 1,-2 0-15,-3 5 9,-3 3 4,3-1-25,4-2 26,1 1-14,3-2 4,1 4 13,-1-2-37,4 0 38,3-2-3,2-2 4,1 1-2,4-3 1,1 1 0,1-1 0,0 0 2,0 0-1,0 0 2,0 2-2,0 1-2,0 7-5,0 2 6,0 6 7,0 3-7,0 3 4,0 5 10,0 6-13,0 1 9,0 3 9,0 3-18,1 2 21,-1-1-20,2 3 8,-1-3 7,1 1-12,1 1-2,1 0-3,2 5 2,0 1 1,0 2-3,3-4 0,1-3 2,-1-3 2,2-1-8,-3 2 3,-2 1 1,-1 5 3,-2 3 0,-1 1 4,-2-2 14,0-2-17,0 0-2,0-4-2,-5 3 1,-7-1 6,-6 2-3,-1 0 1,5 5 15,-2 2-16,4 2 6,0 2-5,-3 7 1,5 0 9,-2 1-11,3 0 0,0-4 6,1 3 0,1 1-10,0 0 0,-1 5 7,2-5-6,-3 1 0,3-6-1,2-2 0,-2 1 0,3-1 0,0-2-1,0 0 5,-3 3-4,1 2 2,-1 3-1,-1 3 0,-3-2 1,-1-1-2,-3 1 0,0-1 3,0-4-3,1-1 0,4-2 1,-2-1-5,3-4 8,2-5-4,-2-4 0,5-5 1,0-6-2,0-5 1,1-5 0,1-3-3,1-5 3,0-5 0,0-1 0,0-4 4,0-3-6,0-3 2,0-2 0,0 0-4,0 0 8,0 0-4,0 0 0,0 0 2,0 0-3,0 0 1,0 0 0,0 0-11,6 0 14,11 0-3,5 0 2,5 0 4,4 0-10,2-2 4,3-5 0,-2 1-6,-1-1-11,-2 1-22,-2 1-12,-6 1-32,-3-1-13,-5 2-16,-6 0-31,-8 0-32</inkml:trace>
  <inkml:trace contextRef="#ctx0" brushRef="#br0" timeOffset="118160.3592">14328 9822 395,'0'0'140,"0"0"-65,0 0-20,0 0-3,0 0-52,0 0-2,0 0-14,0 0 16,0 84 3,3-49 1,0 4 4,-3 2 8,0-1-10,3 2-11,-2-3 5,1-1 0,2 0 3,-2-7-3,3-2 0,1-5-2,-2-4-43,6-7-3,1-5-78,3-8-87</inkml:trace>
  <inkml:trace contextRef="#ctx0" brushRef="#br0" timeOffset="119093.9192">16302 9799 129,'0'0'52,"0"0"-7,0 0 8,0 0 38,0 0 5,0 0-46,0-15-27,-9 15-23,-3 0 3,-4 9-6,-1 9 2,-2 6 1,1 7-6,3 6 6,0 4 0,5 5 0,1 1 6,6-3-6,3-5 0,0-4 0,12-7-2,10-5 2,6-7 0,4-7 13,4-9-11,4 0 12,3-12-11,-3-10 1,-1-4 5,-7-1 0,-10 3-6,-8 0 13,-9 0-3,-5-1 14,0 0-5,-7 1-14,-7 0 2,-3-1-6,-2 6-4,2 1 0,-1 3-22,-2 5-10,4 4-30,1 3-34,2 3-21,5 0-169</inkml:trace>
  <inkml:trace contextRef="#ctx0" brushRef="#br0" timeOffset="119816.4575">18352 9715 295,'0'0'31,"0"0"17,0 0-5,0 0 2,0 0-13,-82-4-31,62 19-1,-2 7 0,-2 6-3,-1 6 0,5 5 3,3 1 0,4 2-11,9 1 15,1-4-4,3-3 0,3-4-4,14-5 1,9-6 1,7-6 2,5-4 22,6-9 5,3-2-14,3 0 18,1-16-23,-3-7-3,-8-1-5,-8-5 2,-10 1 10,-8 1-11,-11-2 8,-3 2-6,0 0 0,-17 2-6,-5 2-4,-3 5-22,-5 4-34,2 7-76,0 1-168</inkml:trace>
  <inkml:trace contextRef="#ctx0" brushRef="#br0" timeOffset="120544.5808">20180 9629 282,'0'0'57,"0"0"-44,0 0 45,0 0-7,-80 42-49,61-5 10,1 6-2,2 5-4,1 2 25,4 0-18,7-4 8,2-4-16,2-6-4,8-5 0,17-6 2,11-5-3,7-8 8,7-6 4,3-6 25,1 0-16,-2-17-9,-4-5 11,-5-7-20,-4 1 12,-9-6-8,-11 3-3,-10-2 6,-6-2 3,-3-1-12,-9-2 8,-10 2-8,-5 0-1,-4 5 0,-1 3-24,-1 9-21,-1 7-13,-2 7-85,-4 5-65</inkml:trace>
  <inkml:trace contextRef="#ctx0" brushRef="#br0" timeOffset="122687.7017">14482 11229 203,'0'0'34,"0"0"8,0 0 6,0 0 1,0 0-44,0 0-2,-61-13-6,43 21 4,-3 6-4,0 4-6,1 2-11,-2 4 19,0 5-2,4 5 3,2 5 0,3 5 5,6 2-5,7 3 4,0-3 1,0-2 10,20-5-15,3-9 0,7-4 1,0-10 2,4-6 6,2-10-1,3 0 6,4-25 31,2-7-7,-2-8 9,-7 4-15,-9 1-19,-14 5 22,-7 0-12,-6 1-6,0 1 12,-13-1-28,-9 2-1,-4 3 2,0 5-2,0 5-13,2 7-24,0 5-33,2 2-41,5 0-57,1 9-113</inkml:trace>
  <inkml:trace contextRef="#ctx0" brushRef="#br0" timeOffset="123289.359">16623 11083 356,'0'0'31,"0"0"-1,0 0 16,0 0-24,0 0-19,0 0 22,-10 105-14,10-58 16,0 1 8,0-1-14,4-3 8,0-5-26,2-4 1,0-2-2,-1-4 4,1-3-12,-1-3-1,3-5-34,-2-5-67,3-8-92</inkml:trace>
  <inkml:trace contextRef="#ctx0" brushRef="#br0" timeOffset="124107.1177">18485 11068 181,'0'0'82,"0"0"-13,0 0 2,0 0-6,0 0-39,0 0-26,-66 0-1,51 18 0,-3 11 1,1 5 0,1 9-5,-1 6 6,2 5-1,1 2 3,4-5 1,7-7-5,3-11 1,1-4-11,22-8 8,8-9 6,8-5 8,7-7 22,3-4-16,5-19 9,-1-7-17,-8-5-1,-9 3 5,-12 0-11,-12 3 6,-12 2 17,0-1-14,-6-1-4,-14 1-7,-2 1 0,-3 6-10,0 3-19,1 7-46,3 4-54,3 3-178</inkml:trace>
  <inkml:trace contextRef="#ctx0" brushRef="#br0" timeOffset="124877.7739">20475 11014 262,'0'0'75,"0"0"-16,0 0 19,0 0-23,0 0-52,-90 50 4,73-6 6,3 6 3,-2 5 29,5-4-27,4-2-5,4-5-6,3-6-3,4-5-4,21-9 0,8-5 0,8-5 15,2-8-7,3-3 7,-1-3 7,-3 0-20,-5-2 5,-4-11 0,-3-3-2,-2-9 15,-4-3-12,-3-7 0,-3-4-5,-8-2 6,-5-2-9,-5 1 0,-5 3-15,-21 4 15,-10 5-12,-8 6 12,-3 4-4,-3 6-26,1 7-9,9 4-32,1 3-110,6 0-123</inkml:trace>
  <inkml:trace contextRef="#ctx0" brushRef="#br0" timeOffset="126613.2648">14388 12480 148,'0'0'123,"0"0"-45,0 0 23,0 0-27,0 0-47,0 0-19,-85-27-8,70 27 2,-3 1 4,0 13-4,-3 6-2,-1 8 0,4 9-1,-1 7 1,5 5 1,2 0 3,5 1 16,2 0-12,5-2-6,0-8 8,6-5-7,15-8-5,4-9 2,5-9 0,4-9-3,4-1 6,4-25 6,-1-7 13,-6-2-16,-7 1 3,-10 1 1,-5 1-10,-10-1 32,-3-2-25,0 1-1,-3 1 2,-13 2-2,-2 7-10,-7 5 4,-4 7 0,-2 7-8,-2 5-23,-1 0-40,1 0-70,5 6-132</inkml:trace>
  <inkml:trace contextRef="#ctx0" brushRef="#br0" timeOffset="127377.7056">17078 12260 201,'0'0'69,"0"0"25,0 0-19,0 0 2,0 0-23,-100-9-50,73 20 16,1 4-20,-2 7 3,1 5-8,4 8 5,-3 7 0,7 6-2,-1 5 5,6 0-6,6-5 3,8-6 0,0-7-3,22-13 3,8-7-2,8-7-4,-1-8 12,3 0-5,0-9 12,-5-14-4,-2-4 15,-7-3-15,-8-2 0,-6 1 18,-7-4-22,-5 2 12,0 1-14,-5 1 3,-7 1-4,-4 4-2,-2 5-8,2 6-20,-4 7-33,1 8-36,-5 0-67,0 0-157</inkml:trace>
  <inkml:trace contextRef="#ctx0" brushRef="#br0" timeOffset="128048.2934">18913 12186 343,'0'0'46,"0"0"1,0 0-8,0 0 30,-96 20-65,77 12-3,3 7-1,-1 7 3,1 6-4,0-1 1,0 0 0,9-6-4,7-3 4,0-9 0,10-5-1,17-7-14,9-9 10,6-5 5,4-7 14,1 0 34,-5-3-28,-3-13 4,-6-1 13,-7-3-34,-7-1 33,-4-1-15,-9-2-10,-5-4 25,-1-1-31,0-5-1,-15 0-2,-7 0-2,-5 2-3,-3 3-35,-2 5-27,-1 7 13,0 7-89,2 5-95</inkml:trace>
  <inkml:trace contextRef="#ctx0" brushRef="#br0" timeOffset="128750.1852">20664 12185 285,'0'0'94,"0"0"10,0 0 0,0 0-49,0 0-47,0 0-8,0 0-1,0 58-5,0-20 12,3 6-6,-1 1 14,0 2-6,-2-2 16,0-1-20,0-4-4,0-3 0,0-3 8,0-3-9,-5-5 1,-1-5-21,3-8-1,1-3-66,1-10-83,1 0-134</inkml:trace>
  <inkml:trace contextRef="#ctx0" brushRef="#br0" timeOffset="130354.5088">14315 13482 16,'0'0'91,"0"0"7,0 0-5,0 0-7,0 0-14,0 0-43,-15-37 11,9 35-12,0 2-21,-3 0 15,-3 0-14,-3 15-8,-3 11 0,5 4-3,-1 6 1,5 5 2,3 1 0,2-3 1,4-1 0,0-5-1,1-9 0,17-3-7,8-7 4,8-7-2,8-7 5,4 0 5,8-9-1,-5-12-4,-1-2 4,-8 1 4,-7-1-7,-9 1-1,-10-2 6,-9 0 37,-5-4-22,0 0 7,-18-2-8,-7-5-18,-3 2 1,-5 1-3,-2 5 1,1 6-5,1 8 4,2 3-6,3 7-27,2 3-39,5 0-73,3 6-95</inkml:trace>
  <inkml:trace contextRef="#ctx0" brushRef="#br0" timeOffset="131140.97">16941 13284 54,'0'0'38,"0"0"14,0 0 24,0 0-39,-99 35-2,78-9-13,3 8-19,2 6 13,4 5-6,3 6 6,2 1 13,4-1-27,3-3 10,0-7-12,1-5 0,18-8 6,4-8-5,7-8 7,7-9 18,2-3 5,4-7 22,3-19-3,-2-9-26,-3-2 5,-8-2-24,-9 1 8,-9 1 19,-9-4-31,-6 0 17,0-1-18,-17 2 0,-5 4 0,-5 8 0,0 4-4,1 12 2,-1 6-61,4 6-56,-2 0-47,1 6-166</inkml:trace>
  <inkml:trace contextRef="#ctx0" brushRef="#br0" timeOffset="131858.4489">19092 13196 231,'0'0'76,"0"0"15,0 0-10,0 0-14,0 0-58,0 0-5,-22 50 6,17-12-5,2 2 37,0 2-15,2 1-13,1-2 13,-2-4-23,0 1 11,1-6-11,1-1 1,0-4-6,0-5 1,-3 1 0,0-5 3,0-5-3,3-2-5,0-5-49,0-6-152,0 0-119</inkml:trace>
  <inkml:trace contextRef="#ctx0" brushRef="#br0" timeOffset="132598.0007">20782 13247 94,'0'0'106,"0"0"-6,0 0 24,0 0-36,0 0-19,0 0-54,-70 8-9,52 22-6,-1 11 0,4 3 4,2 1 12,4-2-8,3-4 1,4-2-4,2-4-3,0-5-4,6-4 1,10-2 1,4-5 1,4-5-1,4-6 0,6-6 21,4 0-15,3-14 4,-2-6-7,-6-1 1,-6 0 12,-9 0-9,-3-3 12,-8-3 22,-2-4-36,-5-2 7,0-1-12,-3 1 9,-11 1-9,-2 5 0,1 8-5,0 0-1,2 9-44,-1 4-5,1 4-57,-2 2-157</inkml:trace>
  <inkml:trace contextRef="#ctx0" brushRef="#br0" timeOffset="134549.922">21464 9489 281,'0'0'101,"0"0"-14,0 0 13,0 0-76,0 0-10,0 0 6,-3-26-15,2 25 11,1 1 1,0-1-15,0-1 2,0 2-4,0-1-12,10-4 11,12-3 2,10-2 0,2-1 2,5 1 1,-2 1-8,-1 5 3,-5 1 1,-3 3-4,-3 0 5,-3 0-1,2 0 0,-6 0-1,-5 0-1,-2 1-5,-4 5-8,-3 0 6,-1 3 2,-1 1 6,-2 5-7,0 2 14,0 1-8,0 5 2,-2 1 0,-1 6-2,2 6 6,-2 3-3,2 5 0,1 1 6,-3 2-8,1 1 1,1 2 0,-1 2 4,-1 2-3,2 0 13,-1 1 7,1 0-14,-1 0 1,2-1-8,0 0 1,0 0-2,0 5 3,0-1-2,0 4 0,0 2 5,-1 0-8,-7 7 3,1 6 0,5 1-1,-1 0 1,3-2 0,0-8-1,-1-1 8,-4-1-8,1-1 1,-2 1 0,-1-3 7,2 1-7,-1 2 3,-3 3 8,-1 2-4,-1 1-7,1-1 1,-1 1 2,1 3 15,-1 2-14,1-2 6,1 1 7,1-4-7,2-5-10,3-1 0,-1-6 7,3-3-3,1 0-4,0-5 0,0 1 4,0-3-1,0 1-3,0 3 0,0-1 2,4-2-4,-4-4 2,0-4 0,0-5 3,0-3 1,0-3-4,0-6 0,-6-2 3,2-3-4,-2-4 1,1 1 0,1-3-1,0 1 4,0-5-3,1-1 0,-1-2 3,2 2-7,-1 0 4,0 2 0,0 2 0,0-4 1,2 2-1,-2 0 0,1 4 3,-2 4-7,1 3 4,-1 0 0,2-4-2,0 5 7,1 1-5,-1 0 0,1-1-2,1-1 2,0-3 0,0 3 0,0-5-3,0-1 3,0-3 0,0-4 0,0-3-2,0-3-1,0-2 3,0-2 0,0 0-2,0 0 7,0 0-5,0 0 4,0 0 2,-2 0-3,-10 0-3,-7 0 0,-2 0-11,-2 0 6,-3 0 5,-4 0 0,-3 2-18,-4-1 10,-2-1-10,0 0-6,-1 0 6,-3 0-34,1 0 13,1-3-66,5-1-30,3 1-33,6-2 34</inkml:trace>
  <inkml:trace contextRef="#ctx0" brushRef="#br0" timeOffset="150815.3233">11947 16306 363,'0'0'67,"0"0"-5,0 0 9,0 0-45,0 0-1,0 0-25,0 0 2,39-24 0,-14 18-2,2 3 0,0 0 10,0 3-9,1 0-1,-1 0 0,3 0-63,-2 0-54,-10 10-100</inkml:trace>
  <inkml:trace contextRef="#ctx0" brushRef="#br0" timeOffset="151084.8772">12036 16584 277,'0'0'83,"0"0"-68,0 0 42,0 0 0,0 0-6,0 0-38,90-47-8,-62 37-5,1 2 0,0-3-19,-1 4-51,-6 0-56,-9 7-91</inkml:trace>
  <inkml:trace contextRef="#ctx0" brushRef="#br0" timeOffset="152989.7505">13272 15921 238,'0'0'58,"0"0"2,0 0 21,0 0 27,0 0-65,0 0 1,-38-47-21,38 47-8,0 0 0,0 0-15,0 1-7,0 27 4,8 15 3,4 15 4,1 9 20,-1 2-21,-1-1 27,-4-3-20,1-1 6,-4-3-3,2-4-7,1 0-8,-2 0 2,-2 2 0,-3-2 1,0-3-1,0-7 0,0-7-1,0-9-22,0-12-27,0-12-84,8-7-140</inkml:trace>
  <inkml:trace contextRef="#ctx0" brushRef="#br0" timeOffset="153575.7884">13846 16171 302,'0'0'58,"0"0"-22,0 0 37,0 0-26,0 0-25,-86 3-15,69 18-7,4 10 0,0 10 0,2 6 7,0 7 3,0 6 17,3 0-19,4-3 16,2-8-22,2-10-2,0-11 0,12-4-1,6-7 1,4-5 2,1-7 2,2-5 24,4 0-17,2-17 11,-1-8-3,-2-6-13,-7 1 3,-6-3-9,-4-3 0,-7-5 13,-4-1-12,0-1 3,0 4-4,-14 3-15,1 5 1,-5 7-23,3 3-29,-3 9-31,2 6-30,-1 2-99</inkml:trace>
  <inkml:trace contextRef="#ctx0" brushRef="#br0" timeOffset="154161.7758">14377 16204 343,'0'0'105,"0"0"-28,0 0 19,0 0-40,0 0-40,0 0-6,-77-43-10,60 43 0,-5 5-1,0 15-8,-1 7 8,1 4-10,1 7 8,4 6-4,7 4 7,3 3 0,4-1-1,3-3 3,0-8-4,0-8 2,12-7-8,9-3 3,4-7 5,3-7 0,3-2 2,2-5 5,2 0-7,-2-6 9,-4-11-9,-3-4 24,-6-1-15,-1-6 8,-9-3 11,-3-2-24,-7-3 7,0-1-11,0 3 4,-14 1-4,-5 3 0,-1 4 0,-1 5-1,0 3-38,2 6 6,-2 3-37,4 1-96,-1 2-71</inkml:trace>
  <inkml:trace contextRef="#ctx0" brushRef="#br0" timeOffset="154925.9441">14714 16079 226,'0'0'69,"0"0"-26,0 0 41,0 0 9,0 0-8,0 0-58,-26-14-27,26 14-3,0 0 2,3 5-14,14 10 13,6 4 2,5 1 0,5-1 1,3 1-1,3 1 0,0-3 1,-4 2 4,-2-2-5,-4 1 0,-6-1 0,-2 0-2,-4 1 2,-3-3 0,-3 1 2,-3-2 2,-2-2-6,-2 1 2,-4 1 0,0 2 0,0 2 5,-3 5-3,-12 2 13,-3 1-15,-4 3 13,-7 3-6,-1 2-2,-5 1 10,2-3-15,-1-4 2,4-4-2,6-3 2,0-2-4,6-5 1,6-2-17,5-6 7,4-6-38,3-1-99,0 0-138</inkml:trace>
  <inkml:trace contextRef="#ctx0" brushRef="#br0" timeOffset="155696.8694">15754 16168 193,'0'0'133,"0"0"-52,0 0-6,0 0-16,0 0-46,0 0-7,-43 18-6,24 1 6,-4 4-6,-3 3 0,-6 0 4,-1 5-4,-1-3 0,0 2 0,5-1-4,6-2 6,2-3-2,6-2 0,5-5-5,2-2 3,5-3-1,1-3-2,2-1-2,0 0 7,0 2 0,0 4-4,14 1 8,7 3-4,4-3 30,6-1-10,4 0 11,2-1-22,5-3-3,-3 1 0,-1 0-3,-3 0-3,-8 4 0,-5-3 2,-9 0-2,-1 0 0,-6-3 0,-1-1-2,-2-2-47,0-3-28,-2-2-39,-1-1-79,0 0 24</inkml:trace>
  <inkml:trace contextRef="#ctx0" brushRef="#br0" timeOffset="156382.9563">16351 16219 62,'0'0'79,"0"0"31,0 0-5,0 0-32,0 0-21,0 0-6,-53-55-7,44 54-18,-2-1 2,-2 2-13,-1 0-1,-7 5-9,1 15-4,-3 4 4,4 4-1,3 7-9,5 4 7,6 5 0,5 3 3,0-2-1,3-5-6,15-5 6,3-11 1,5-3 0,3-10-2,3-8 6,2-3-4,4-3 12,-2-18-10,-1-8 5,-4-3-5,-7-1-2,-7 1 11,-7 4-10,-4 1 6,-6-2-5,0 4-2,-3 0-1,-13 6-15,-1 2-27,4 6-18,1 0-76,1 1-97</inkml:trace>
  <inkml:trace contextRef="#ctx0" brushRef="#br0" timeOffset="156884.2962">16763 16208 226,'0'0'60,"0"0"22,0 0 18,0 0 0,0 0-51,0 0-24,-51-31-21,38 31-8,-1 10 3,-2 11-4,4 8-2,-1 7 7,5 3 0,5 6-4,2 2 6,1-3-5,0-5 3,10-6-6,11-10 1,4-5 5,5-8 0,5-8 24,2-2-12,2-8 14,1-17 3,-7-7-19,-7-5 10,-7-2-15,-6 3 3,-9 0 2,-4 2-4,0 2-7,-9 0 1,-8 5-13,-3 2 9,4 4-38,-1 4 3,2 6-7,2 6-92,1 2-59</inkml:trace>
  <inkml:trace contextRef="#ctx0" brushRef="#br0" timeOffset="157548.3978">17418 15892 103,'0'0'47,"0"0"46,0 0 14,0 0-15,0 0-18,0 0 11,-9-21-48,9 21-10,0 0-17,0 0-6,0 0-8,0 8 2,0 13 2,-1 12 0,1 9 6,0 6-6,0 5 9,0 3-5,0-2 20,0 0-14,0 1 10,0 0-6,0-1-9,0 0-2,0-3-3,0-2 3,-2-7-1,-1-3 2,2-4-3,1-10-1,0-7-2,0-9 1,0-9-36,0 0-52,0-12-46,3-15-250</inkml:trace>
  <inkml:trace contextRef="#ctx0" brushRef="#br0" timeOffset="159375.5136">17818 16327 136,'0'0'44,"0"0"-39,0 0 18,0 0 16,0 0 1,0 0 6,77-9 0,-41 5 31,10-1-26,7 1 4,7-1-30,-2 0-24,-3 3 12,-6-1-13,-6 3 0,-1-2 0,0 1 0,-6 1-11,-5 0-34,-3 0-45,-4 0 5,-3 0-44,-6-3-61</inkml:trace>
  <inkml:trace contextRef="#ctx0" brushRef="#br0" timeOffset="159691.9844">18256 16127 340,'0'0'94,"0"0"-16,0 0-16,0 0-59,0 0-1,0 0 28,-13 90-22,13-59 7,0-3-13,0 1-2,0-4 9,0-1-7,0-1-2,0-4 0,0-1-44,2-3 3,3-1-53,0-2-34,-1-6-65</inkml:trace>
  <inkml:trace contextRef="#ctx0" brushRef="#br0" timeOffset="160494.1306">19291 15809 124,'0'0'15,"0"0"65,0 0-6,0 0-12,0 0-15,0 0 7,-11-20-25,11 20-2,0 0-4,0 0-23,0 8-10,0 21 10,3 15 1,3 9 54,0 2-18,-6 2 9,1-3-4,-1-1-37,0-4 15,0-6-20,2-3 6,-1 0-1,4 0-5,-2-2 0,0-3-1,0-4 7,-2-7-12,1-3 2,-2-7-24,1-4 18,2-5-29,0-4-24,4-1-40,3 0-42,0-9 20</inkml:trace>
  <inkml:trace contextRef="#ctx0" brushRef="#br0" timeOffset="161480.5886">19783 15977 193,'0'0'83,"0"0"19,0 0-5,0 0-27,0 0-28,0 0-37,-63-15-7,47 30 2,-1 7 0,1 8-5,1 8 7,6 2-2,1 1 0,7-2-1,1-6-2,0-2 3,4-9-3,13-4-3,7-4 5,6-8 1,2-6 9,4 0-8,3-5 19,-5-13-10,-4 0-9,-7-1 24,-7-1-15,-7 1 5,-3-4 7,-4-2-16,-2-1-6,0-1 0,-3-2-6,-11 0 5,-2 3-34,1 3-15,-3 3-19,3 0-97,0 5-139</inkml:trace>
  <inkml:trace contextRef="#ctx0" brushRef="#br0" timeOffset="162028.8366">20266 15918 117,'0'0'108,"0"0"-19,0 0 42,0 0-20,0 0-54,0 0-55,-10 2 5,5 20-7,-2 6 16,2 6-12,-1-3 23,2 1-19,2 0 5,-1-4 1,2 1-8,1-3-6,-2-1 0,2-1 2,0 0-2,-1-3 0,-2-3 6,3-4-14,0-6-38,0-4-63,0-4-108,3 0-85</inkml:trace>
  <inkml:trace contextRef="#ctx0" brushRef="#br0" timeOffset="164419.0456">20630 15872 95,'0'0'96,"0"0"41,0 0 1,0 0-48,0 0-23,0 0-35,-9-5-28,9 5 16,0 0-20,0 0 0,0 0-4,1 3-9,16 9 9,7 3 4,7-2 0,8 1 4,4 0-4,4-3 1,0 2 9,-3-3-5,-2 1-5,-4-1 0,-5 2 1,-3-1-3,-5 0 2,-4 0 0,-3 0 0,-4-1 5,-3-2-5,-3 1 0,-4-2 5,1-1-7,-5 4 2,0 0 0,0 2 5,-6 3 5,-15 2-9,-6-1 1,-3 2 7,-1 0-7,-5 2-2,-3 3 1,0-1-1,-2 1 3,2 0-3,0-3 1,2 4 3,-2-2-4,6-1 0,4 0 0,4-3-8,8-7-7,6-3-18,8-3-46,3-5-117,8 0-122</inkml:trace>
  <inkml:trace contextRef="#ctx0" brushRef="#br0" timeOffset="165236.8481">21776 15898 60,'0'0'75,"0"0"-4,0 0 53,0 0-31,0 0-20,0 0-16,0 0-33,0-7-2,0 7-22,-8 11 2,-14 8 4,-6 5-3,-3 0 1,-4 5-3,-1-1 5,-4 3-9,0-3 3,1-1 0,3-3-1,3-3 1,6-3 0,5-4-3,4-2 2,6-5 1,5-2 0,2-1-4,5-1-5,0 2 9,0 1-8,6 1 1,15 1 11,6 2-4,3 1 17,1-1 0,0 0 6,-1 0-14,-3-1 2,2 0-2,-4 2-2,-1-2-9,-5 2 2,-4 0-7,0-1 4,-6-2-32,-2 2-23,0-2 6,-3 0-34,-2 1 13,2-3-20,-4-1-26,0-5-35</inkml:trace>
  <inkml:trace contextRef="#ctx0" brushRef="#br0" timeOffset="165954.2681">22248 16004 111,'0'0'25,"0"0"38,0 0 33,0 0-38,0 0-10,0 0-32,-71-16-12,55 33 7,-1 5-11,0 10 11,2 3 21,-2 1-18,7 0 15,4-6-16,4-3-12,2-4 8,2-3-9,14-4 0,11-7-1,9-6 8,9-3-1,5 0 6,-2-17-9,-5-2 15,-12 2-16,-12 1 17,-12-2 10,-7-2 5,0-3-12,-6-1-22,-14-1 0,-5-1-5,-2 1-1,2 2-19,3 4-13,5 2-93,4 7-42,2 0-141</inkml:trace>
  <inkml:trace contextRef="#ctx0" brushRef="#br0" timeOffset="166455.6087">22661 15904 117,'0'0'141,"0"0"-15,0 0 6,0 0-47,0 0-24,0 0-21,-18-6-34,18 6-12,0 15 1,0 13 5,0 8 5,0 3 3,0-2 11,0-1 4,0-3-20,0-2 4,0-2-7,0-3 3,0-1-3,0-4 0,0-5-1,0-2-2,0-5-52,6-5-19,9-1-44,1-3-44,-1 0-55</inkml:trace>
  <inkml:trace contextRef="#ctx0" brushRef="#br0" timeOffset="167310.6312">23037 15674 39,'0'0'67,"0"0"30,0 0-18,0 0-18,0 0-25,0 0 1,0 0 3,0 0-18,0 0 1,0 0 2,0 0-24,0 0 8,0 0-4,0 0-2,0 0 0,0 0-3,0 0 0,0 0-1,0 0 4,0 0-5,0 0 2,0 0 0,0 0 15,0 0-5,0 0 0,0 0-3,0 0 0,0 0-7,0 0 0,0 0 3,0 0 6,0 0-9,0 0 3,0 0-3,0 9 0,3 15 0,0 12 10,1 8 3,-4 7 15,0 4-9,0 3 11,0-3 15,0 1-32,0-1 16,0-3-8,0-4-19,0-7 12,0-4-13,0-3-1,0-6 0,0-2 1,0-6-2,0-9-17,0-3-24,2-5 13,-2-1-32,0-2 0,0 0-22,0 0-24,0 0 36,0 0-11,0 0-26</inkml:trace>
  <inkml:trace contextRef="#ctx0" brushRef="#br0" timeOffset="169193.1463">23463 16151 231,'0'0'93,"0"0"-16,0 0 3,0 0 12,0 0-84,0 0-4,23-11 6,8 7 4,8-2 26,1 1-18,5-1-11,3 2 8,4-4-18,0 2-1,-1-1 0,-4 2 7,-6 2-14,-5 3 7,-8 0-29,-4 0 21,-3 0-46,-8 2-46,-4 4-28,-7-1-44</inkml:trace>
  <inkml:trace contextRef="#ctx0" brushRef="#br0" timeOffset="169516.1173">23742 15931 257,'0'0'93,"0"0"-2,0 0 26,0 0-62,0 0-51,0 0 1,-10 78 9,8-37 19,0-2-29,0-1 0,1-5 7,1-4-10,-2-2-1,2-3 0,0-3-16,0-2-32,0-5-82,10-8-45,4-6-32</inkml:trace>
  <inkml:trace contextRef="#ctx0" brushRef="#br0" timeOffset="170048.7109">24472 15730 261,'0'0'41,"0"0"32,0 0 7,0 0 23,0 0-68,0 0-32,-30 46 18,27-4-20,0 8 27,3 3-9,-1-1-2,-1 2 20,-1 4-16,-1-3 6,-1 6 15,-1-7-37,5-3-5,1 2 0,0-6 4,0-3-17,0-3 13,1-10-27,1-5 13,1-9-51,0-6-10,3-8-109,4-3-109</inkml:trace>
  <inkml:trace contextRef="#ctx0" brushRef="#br0" timeOffset="170550.07">24848 15998 206,'0'0'120,"0"0"13,0 0-20,0 0-41,0 0-52,0 0-12,-3-7-8,3 17-13,0 14 11,0 6 2,0 6 5,-3-2 21,-4 1-14,1 1 6,1-2-2,2-2-10,1 0-1,2 0-5,0-4 1,0-2-8,0-6-2,0-10-26,0-1-17,3-7-104,5-2-57,1 0-20</inkml:trace>
  <inkml:trace contextRef="#ctx0" brushRef="#br0" timeOffset="171140.4553">25260 16071 206,'0'0'27,"0"0"41,0 0 25,0 0-22,0 0-15,0 0-10,-26-22-43,17 30-3,-3 13-3,1 2 3,2 5-2,2 0 2,6-3 0,1 0-4,0-4 9,0-1-11,3-2 6,6-4-2,4 0-3,1-3 5,2-2 0,4-3-6,0-5 11,3-1-5,-1 0 4,-1 0-4,-3 0 14,-3-6-14,0-6 10,-5 0 4,-2-2-12,-4-1 17,-1-3-9,-1-3-6,-2-3 9,0-1-13,0-4 1,-3 3 1,-6 4 3,0 3-6,0 2 1,2 3-8,2 4 5,2 0-33,1 3-28,2 3-45,0-1-88</inkml:trace>
  <inkml:trace contextRef="#ctx0" brushRef="#br0" timeOffset="171768.819">25691 15910 54,'0'0'116,"0"0"7,0 0-10,0 0-36,0 0 14,0 0-51,-21-6-33,21 6-7,0 0 0,0 0-7,0 5 0,4 10-1,7 3 3,5 0 5,2-1 0,1-1 0,4 2 2,-1-2-2,5 1 0,-2-2 1,1-1-2,-5-2 1,0-1 0,-5 0 0,-1 0 3,0 3-3,-8-1 0,1 2 1,-4-1-1,-4 3 0,0 0 0,-1 3 6,-14 3-2,-6-2 1,-6 1 9,-1-1-13,-5 0 7,0 0-8,2 0 0,3-3 3,2-1-3,8-3-32,2-4-21,7-2-77,4-7-74</inkml:trace>
  <inkml:trace contextRef="#ctx0" brushRef="#br0" timeOffset="172501.8409">26530 15993 134,'0'0'129,"0"0"-14,0 0-5,0 0-16,0 0-65,0 0-26,-53 2 6,28 11-7,1 2-2,-3 3 2,2 2 2,1-1-5,-3 4 1,2-4 0,-1-1-5,2-1 5,5-5-9,4-1 9,6-4-20,4-3 19,5-3-8,0 5-14,0 0 23,2 2-8,15 2 8,5 1 7,8-1-2,1 2 30,3 2-13,1-1-5,2 2 20,-1 0-28,-4-1 1,-2-3-6,-7 0 2,-4 0-6,-3 1 0,-5-1-12,-2-1 7,0-1-22,-5 0-1,-1 0-5,0-3-60,-1-2-19,1-2-57,-2-2-29</inkml:trace>
  <inkml:trace contextRef="#ctx0" brushRef="#br0" timeOffset="173109.7751">27043 15900 279,'0'0'117,"0"0"-12,0 0-10,0 0-47,0 0-48,0 0-9,-3 16 5,3 12 4,0 3 13,0 0 16,0 1-14,0-5 1,0 2-16,0-5 7,0-2-9,0-1 2,1-4-31,7-2-18,3-1-69,4-7-41,-1-1-81</inkml:trace>
  <inkml:trace contextRef="#ctx0" brushRef="#br0" timeOffset="173557.6693">27308 15835 17,'0'0'171,"0"0"-45,0 0-6,0 0-27,0 0-66,0 0-25,0 23 7,0 8 27,0 3 16,-2-5-40,1-1 2,1 0-14,0-1 11,0 2-9,0 0 0,0-1 1,0-4-3,0-5-10,3-2-18,3-7-39,-1-3-69,1-3-13,2-4-117</inkml:trace>
  <inkml:trace contextRef="#ctx0" brushRef="#br0" timeOffset="174513.1233">27626 15634 51,'0'0'81,"0"0"15,0 0 12,0 0-48,0 0 36,0 0-30,0-23-17,0 23-5,0 0-23,0-3 0,0 3-12,0 0-2,0 0-14,0 0 6,0 12-16,0 17 14,0 10 6,-3 9 1,-3 3 15,0 2-14,-3-1 17,5 2-17,1 1-2,1-3 15,2-1-16,0-7 0,0-3-2,0-4 8,0 1-13,-1-4 5,1-2-9,-2-3 5,2-5-17,0 0-3,0-7-5,0-4-82,0-4-52,0-9-70</inkml:trace>
  <inkml:trace contextRef="#ctx0" brushRef="#br0" timeOffset="176534.1963">27984 15984 153,'0'0'50,"0"0"-24,0 0 111,0 0-29,97 0-28,-44 0-20,3 0-44,-1-1 2,-4-5-18,-11-1 1,-6 3-2,-2 1 1,-7 2-10,-4-1-3,-6 2-61,-3 0-14,-6 0-20,-3 0-56,-3 0-27</inkml:trace>
  <inkml:trace contextRef="#ctx0" brushRef="#br0" timeOffset="176866.2551">28300 15826 307,'0'0'122,"0"0"-58,0 0-33,0 0-4,0 0 31,0 0-25,-31 97-2,29-71-19,1-2-4,1 1 1,0-1-4,0-3-5,0 0 0,0-5 0,0 1 0,0-5-28,0-2-35,0-2-52,7-5-90,4-3-71</inkml:trace>
  <inkml:trace contextRef="#ctx0" brushRef="#br0" timeOffset="178470.0184">28786 15597 123,'0'0'84,"0"0"9,0 0-5,0 0-4,0 0 13,0 0-57,-3-16-12,3 16 4,-1 0-31,1 0-2,0 0-8,-3 21 9,3 11 6,0 7 6,0 5 14,0 0 1,0 3-21,0-2 5,4 0-11,1-1 4,-4-2-2,1-3-1,-2 3-1,0-1 0,0-2 6,0-3-10,0-4 4,0-5-11,2-5 7,-1-5-29,4-6-28,2-4-52,5-6-127</inkml:trace>
  <inkml:trace contextRef="#ctx0" brushRef="#br0" timeOffset="178924.4754">29158 15799 172,'0'0'63,"0"0"4,0 0 1,0 0-23,0 0-37,0 0 6,-2 36 22,1-7 9,-2 0-18,-1 2 14,1-1-20,0 0-8,1-3-10,2 3 3,0 4-12,-3-2-4,2 0-15,-1-3-47,2-10-99,0-8-15</inkml:trace>
  <inkml:trace contextRef="#ctx0" brushRef="#br0" timeOffset="179303.4283">29442 15794 193,'0'0'88,"0"0"-11,0 0 46,0 0-53,0 0-49,0 0-21,7 8 13,-7 18-6,0 7 17,0-2-19,-3 4 15,-1-2-20,4-2 0,0 3 4,0-6 2,0-2-6,7-5 0,2-4-26,0-4 4,1-4-82,5-6-53,3-3-62</inkml:trace>
  <inkml:trace contextRef="#ctx0" brushRef="#br0" timeOffset="179858.0749">29715 15663 220,'0'0'108,"0"0"-29,0 0 25,0 0-38,0 0-66,0 0-1,-4-6-16,8 22 17,11 2-12,7 4 19,5 2-7,6 0 0,5-1-3,5-2 3,2 0 0,1-3 1,-5 0-7,-5 0 2,-5-5 3,-6 3 0,-4-2-3,-7-3 4,-4 0 0,-3-2-2,-4 0-3,-1 1 10,-2 2-5,0 4 4,-3 0-2,-13 4 0,-5 0 4,-5 1 0,-4 1 12,-2-1-11,-4 0 2,5-3-1,4-4-2,1-1-8,7-2 2,2-1-10,6-2-26,5-2-73,4-5-84</inkml:trace>
  <inkml:trace contextRef="#ctx0" brushRef="#br0" timeOffset="180644.7039">30746 15790 242,'0'0'159,"0"0"-38,0 0-46,0 0 2,0 0-36,0 0-35,0-1 9,0 1-15,-3 0 0,-16 5-3,-10 12 11,-3 4-11,-5 0 3,2 0 0,2 0-5,1-1 5,1-1 0,3-2-2,5-2-34,4-3 15,4-3-7,7-5-3,4 0 29,2-3-24,2-1-1,0 0 9,0 3-26,2 2 38,10 4 5,4 1 1,2 4 16,-1 1 16,2 0-1,-1 1 17,3 1-38,6 1 8,1 2-18,2-2 7,1-2 2,0 3-9,-1-3 2,-3-3-2,-6 1-28,-5-2 3,-7-3-18,-2 0-5,-6 0 17,1-3-49,-2 0-18,0-1-45</inkml:trace>
  <inkml:trace contextRef="#ctx0" brushRef="#br0" timeOffset="181932.4743">31147 15737 76,'0'0'69,"0"0"61,0 0-41,0 0 8,0 0-34,0 0-34,0-15-2,0 15-27,0 8-7,0 14 7,0 8 13,0 6 18,-3 4-12,-3-3 11,1 1-10,4-1-19,-1-1-1,2-1 5,0-5-2,0 0-6,0 1 0,0-4-29,0 0 24,0-6-20,0-5-81,5-6-70,-1-6-120</inkml:trace>
  <inkml:trace contextRef="#ctx0" brushRef="#br0" timeOffset="182649.9889">31630 15885 155,'0'0'57,"0"0"39,0 0-33,0 0-21,0 0-32,0 0-9,-59-32 8,48 32-6,-5 9-3,-2 12 5,-5 6 6,1 2 39,2 2-20,1 0-8,7 0-3,2-1-16,8 1-3,2-3 0,0-3 1,14-2-6,4-3 5,4-4 0,5-4-4,4-4 12,1-3-1,3-5 17,-3 0-16,-5 0 14,-5 0-15,-6-7 2,-2-4 26,-4-3-15,-1-7 4,-3-2-9,0-6-8,-5-2-6,-1-2-1,0-2-7,0 2 4,-13 3-18,-5 1 1,-1 7 3,-2 3-26,1 6-9,1 4-57,-1 6-9,4 0-52</inkml:trace>
  <inkml:trace contextRef="#ctx0" brushRef="#br0" timeOffset="183336.2814">32024 15489 198,'0'0'83,"0"0"46,0 0-15,0 0-50,0 0-30,0 0-34,0 19-2,0 17-3,0 14 10,0 10-1,0 5 9,0 0-5,0 1 27,0 0-23,0 2 12,0 0 0,6-5-15,0-4-12,-3-5 3,0-3 0,3-1 6,-3 1-6,1-2 0,4-2 2,-3-3 4,-1-8-6,0-3 0,-2-9 1,1-9-13,0-6-13,3-9-54,4 0-116,0-7-173</inkml:trace>
  <inkml:trace contextRef="#ctx0" brushRef="#br0" timeOffset="187544.5671">12663 10025 82,'0'0'85,"0"0"-9,0 0-12,0 0-11,0 0-7,0 0-6,0 0-4,0 0 8,-39-17-15,36 17-9,-1 0-3,-5 15-17,2 11 0,-1 6-2,3 2 5,4 3-6,1-5 3,0-3 0,6-5-3,8-6 3,3-4 0,3-7-1,-2-4-3,-1-3 4,0 0 7,-1-3 1,-1-10 17,-1-5-13,-4 0 9,-1-5-2,-3 3-12,-6 1-4,0 1-3,0 2 4,-7-1 0,-5 3-4,-3 2-17,4 5-13,-1 4-55,1 3-36,0 0-75</inkml:trace>
  <inkml:trace contextRef="#ctx0" brushRef="#br0" timeOffset="187979.1893">12930 10015 168,'0'0'67,"0"0"30,0 0-21,0 0-25,0 0-40,0 0-5,-34 4-6,28 20 0,0 5 2,3 2 9,3 0-2,0-6 7,3-4-9,12-6-1,3-6-6,6-3 0,1-6 2,2 0 13,-2 0-1,-2-8 5,-1-6 12,-4-1-29,-6-2 12,-6 0-4,0 2-8,-6 0 12,0 0-8,0 2-5,-17 1-1,-5 4-40,-6 7-25,-5 1-41,0 0-42,-1 13-112</inkml:trace>
  <inkml:trace contextRef="#ctx0" brushRef="#br0" timeOffset="188727.9643">12744 10951 294,'0'0'59,"0"0"-8,0 0 8,0 0-31,0 0-24,0 0-4,-75 29-2,66-3-3,0 9 5,3 0 13,-1-4-2,5 0-4,2-6 3,0-3-8,0-2-4,15-8 0,3-3 2,5-7 1,-1-2 6,-4 0 3,3-4 4,-4-7-14,-3-6 21,-5 0-12,-2 1-5,-4-1 14,-3 1-9,0-2-2,-6 1-7,-8 2-2,-3 3-8,-1 3-22,2 1-42,5 4-33,4 1-75</inkml:trace>
  <inkml:trace contextRef="#ctx0" brushRef="#br0" timeOffset="189066.5716">12974 10820 264,'0'0'76,"0"0"10,0 0 1,0 0-10,0 0-77,0 0 0,3 62-3,2-23 12,-2 2-3,-1-2-6,1-2 0,-3 1 7,1-4-7,-1-2 0,0-5-9,2-3-83,-1-6-50,1-5-132</inkml:trace>
  <inkml:trace contextRef="#ctx0" brushRef="#br0" timeOffset="189746.1943">12629 11975 282,'0'0'108,"0"0"-15,0 0 1,0 0-43,0 0-30,0 0-21,0 11 0,0 13 6,1 10-4,2-1 10,0 1-7,-1 1 0,4 1-2,-3 0-3,-2-3 0,2-1 0,-1-3 0,1-5-24,0-5-21,1-1-52,1-4-38,-1-5-87</inkml:trace>
  <inkml:trace contextRef="#ctx0" brushRef="#br0" timeOffset="190253.6874">12930 12087 182,'0'0'148,"0"0"-127,0 0 18,0 0 21,0 0-34,0 0-26,-43 42-4,40-16 1,3 1 2,0-2 1,0-2 18,0-2-5,7-6-5,4-3-6,1-1 1,6-6-3,-2-5 13,7 0 3,2-2 20,0-15-12,-1-1-12,-7-4 0,-7-1-9,-3 0 11,-4-2-7,-3 1-5,0 1 12,-10 4-13,-8 2 0,0 6 3,-1 4-4,-1 6-11,1 1-36,-1 0-50,-3 10-43,-3 5-148</inkml:trace>
  <inkml:trace contextRef="#ctx0" brushRef="#br0" timeOffset="191055.7605">12541 12981 176,'0'0'117,"0"0"-32,0 0 23,0 0 1,0 0-35,0 0-68,-12-18-6,12 27-1,0 15-10,0 8 11,3 3 0,1 2 4,-1-1-1,2-1 2,-2-3-5,3-4 0,-2 2-4,-2 0-3,-1 0-28,1-3-54,1-9-59,1-7-71</inkml:trace>
  <inkml:trace contextRef="#ctx0" brushRef="#br0" timeOffset="191372.2101">12760 12950 332,'0'0'50,"0"0"-9,0 0 68,0 0-51,0 0-51,0 0-7,0 11-5,6 18 0,-3 4 8,0 3-3,-3 0 5,0-1 2,0 1-7,0-4 0,0-4 0,0-4-5,0-6-3,0-5-49,3-7-86,3-6-110</inkml:trace>
  <inkml:trace contextRef="#ctx0" brushRef="#br0" timeOffset="192475.1889">14197 9092 70,'0'0'77,"0"0"-6,0 0 24,0 0-17,0 0-1,0 0-21,-9-12-20,7 12 3,-1 0-28,-1 0-11,0 9-8,-4 12 8,0 6 2,2 2-2,5-2 2,1-4-5,0-3 2,9-5-4,11-4 4,5-8-6,3-3 7,2 0-1,3-8 6,-3-8-5,-2 0 2,-4-4-1,-7-1 7,-6 4-5,-6-2-1,-5 4 23,0-1-24,-5 1 9,-11 0-10,-5 5 4,-3 1-9,2 2-12,1 7-35,3 0-51,2 0-55,2 0-101</inkml:trace>
  <inkml:trace contextRef="#ctx0" brushRef="#br0" timeOffset="192923.1249">14640 9061 197,'0'0'61,"0"0"9,0 0 22,0 0-12,0 0-51,0 0-26,-57 5-3,45 20 0,3 1-4,3 2 5,5-4-1,1-3 0,1-6-2,16-5 1,4-4-7,4-6 8,2 0 9,-3-3 12,6-13 8,-5-4 8,-1-1-21,-5-2 10,-7 2-18,-6 0 0,-4 0 10,-2 0-18,0-1 3,-6 4-3,-8 1-7,-1 5-26,2 6-47,-5 5-51,-1 1-92</inkml:trace>
  <inkml:trace contextRef="#ctx0" brushRef="#br0" timeOffset="193762.9233">16274 9025 224,'0'0'103,"0"0"-33,0 0-8,0 0-27,0 0-29,0 0-4,-87 31 5,77-12-3,1 4 1,4-1 6,4-1-6,1 2 10,0-5-13,1 2 6,13-7 5,3-2-10,0-5 11,2-6-3,-1 0 5,0 0 11,1-6-19,-2-9 12,1-5-2,-6 1-14,0-1 0,-9-1-2,-3 4-1,0 1 6,-2-1-7,-13 4-8,-3-2-21,-1 2-45,1 3-56,0 1-97</inkml:trace>
  <inkml:trace contextRef="#ctx0" brushRef="#br0" timeOffset="194511.8025">16477 8916 269,'0'0'91,"0"0"31,0 0-34,0 0-52,0 0-36,0 0 0,-2 54 32,2-27-29,0-3 11,0-2-11,0 1 5,0 0-4,0 1-4,0 6 0,0 1 0,0 1 0,0 1-5,0-5-14,0-3-37,0-3-23,5-8-80,2-2-109</inkml:trace>
  <inkml:trace contextRef="#ctx0" brushRef="#br0" timeOffset="195382.9848">18253 8949 132,'0'0'82,"0"0"16,0 0 5,0 0-5,0 0-10,0 0-64,-16-5-20,16 5-4,0 8 5,0 10-5,0 6 16,0 4-13,0 0 24,0-1-27,0 0 0,2 2 4,1-1 0,1-1-7,2 0 3,-3 1-57,0-3-59,0-4-38,0-10-204</inkml:trace>
  <inkml:trace contextRef="#ctx0" brushRef="#br0" timeOffset="195799.3279">18551 8998 282,'0'0'65,"0"0"-9,0 0-31,0 0-11,0 0 3,-48 86-15,46-57 25,2-5 1,0 0-19,0-5 1,9-5-10,7-5 0,2-4-3,5-5 15,0 0 4,3-3 17,1-14 2,-3-4 3,-3 2-30,-9-1 19,-6 2 1,-5-1-25,-1-1 21,0-1-19,-3-2-3,-10 0-4,-5 4-4,3 4-20,-3 7-10,1 8-25,-2 0-32,0 0-75,2 5-155</inkml:trace>
  <inkml:trace contextRef="#ctx0" brushRef="#br0" timeOffset="196469.9438">20368 8846 312,'0'0'121,"0"0"8,0 0-35,0 0-77,0 0-11,0 0-12,1 20 3,3 9 0,-1 2 3,-3 5 0,2 0 10,-1-1-7,-1-5-3,3 0 0,2 0-3,-2 2-32,3-2-4,0-6-117,3-10-106</inkml:trace>
  <inkml:trace contextRef="#ctx0" brushRef="#br0" timeOffset="196732.9923">20702 8857 408,'0'0'93,"0"0"-79,0 0-10,0 0 22,0 0 17,0 111-27,-2-75-7,-2-2-11,1-3 2,-2-1-15,-1-1 7,1-4-72,0-5-62,0-5-68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6:04:08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7847 1575 141,'0'0'127,"0"0"-39,0 0-1,0 0 4,0 0-42,0 0-4,0-9-15,0 9-17,0-1 19,0 1-16,0 0-6,0 0-9,0 0-1,0 0-1,0 2-6,0 21-9,3 10 16,5 14 0,-2 8 1,1 3 1,2 3 0,0 3-2,4 5 0,1-3 1,-2-1-4,4-7 3,2-11-10,-6-1-12,3-7-41,-2-8-62,-2-4-60,-8-12-109</inkml:trace>
  <inkml:trace contextRef="#ctx0" brushRef="#br0" timeOffset="332.0093">7856 1695 288,'0'0'81,"0"0"-11,0 0-55,0 0-1,0 0 1,0 0-6,36-78 10,-14 66-11,5-2-2,3 2 13,9 0-14,0 3-5,1 3 0,-1 2-35,-5 4-46,-6 0-40,-4 1-37</inkml:trace>
  <inkml:trace contextRef="#ctx0" brushRef="#br0" timeOffset="579.4143">7861 2052 64,'0'0'85,"0"0"-83,0 0 10,0 0 60,0 0-6,0 0 12,91-11-36,-57 0-1,6 0-29,-1 2-4,0 0-16,1 6-19,-8 3-135,-7 0-118</inkml:trace>
  <inkml:trace contextRef="#ctx0" brushRef="#br0" timeOffset="1504.0495">8578 1956 239,'0'0'42,"0"0"-18,0 0 1,0 0 4,-91 43 15,76-11-27,3 3 6,4 4 21,5-1-15,3-6-5,0 0-17,10-7-7,8-3 0,6-7-6,4-7 6,2-4 0,0-3 10,-2-1-7,-1 0-3,-6-5 0,3-12-3,-5-6-9,-5-6 9,-4-2-14,-4 1 5,-6-3 12,0-2 0,0 5 4,-12 1-8,-3 11 4,0 9 0,0 4 5,-1 5-3,1 0 2,2 0-4,4 0-5,4 10 3,5 2-8,0 5 2,6-7 2,10 1-8,4-6 13,5-2 1,2-3 0,1 0 4,1-1-2,-1-17 3,-1-3 1,-6 0-1,-2 0-5,-7 1 5,-5-2-3,-7 2 6,0-1-2,-7-2-5,-8 5-1,-4 2-5,2 2 5,1 4 2,1 1-1,2 3 0,4 1-1,4 0 0,2 3 5,3-1-4,0-3-2,5 1-17,15 2 18,8 3 0,3 0-6,-1 4 6,-2 14 6,0 4 6,-5 4 3,-4 3 12,-7 3-8,0 3 17,-2 1-12,-2 3-14,-1-3-2,1-5-4,1 0-4,3-10 0,1-3 0,2-5-1,6-5 1,4-4-5,9-2-22,7-2-57,5 0-86</inkml:trace>
  <inkml:trace contextRef="#ctx0" brushRef="#br0" timeOffset="3440.1565">10667 1850 250,'0'0'100,"0"0"-56,0 0 5,0 0-13,0 0 4,0 0-7,-69-39-3,53 39-13,-5 0-15,2 0-2,-1 0 0,-1 6 0,1 8 0,1 4 0,2 6 0,2 3-2,1 2-1,5-2 2,2-3-2,5 3-3,2-4 5,0-2-9,9-8-10,5 0 12,8-5-18,2-3 14,4-4 4,5-1 0,-3 0-27,-2-4-16,-5-9-14,1-6-4,-7-4 4,-1 0 37,-8-2 8,-2 2 20,-4 1 34,-2 4 19,0 3-6,0 5 28,0 2-35,-2 5 21,-1 3-29,2 0-14,-1 0-18,1 0-6,-2 5 4,3 9-3,0 0 1,0 3 3,6-5 1,4 1-10,4-1 10,2-4-11,3-4 3,6-2 7,1-2-9,3 0 4,1 0-20,-2-5-4,2-8 13,-5-5-6,0-2 23,-2-4 2,-1-2 1,-3 5-3,-3 5 11,-3 2 9,-4 7 54,-2 2-37,1 3-10,1 2-27,-2 0-15,4 0 14,-1 4 1,-1 5 0,-1-1 0,-2 2 1,-1-1 1,0 3 12,1 1-10,-2 3-1,-1-6-3,2 1 5,-5-4-3,3-4-2,1 0 0,-2-1-1,1-2 1,1 0 0,2-6 0,5-14 10,2-1-8,1 1-2,0 4 0,1 0 0,0 3 0,-1 1 0,-1 5 0,-4 4-6,3 1 3,-3 2-4,1 0-1,-1 3 1,-1 6 9,5 3-5,-4-4 3,2 4 0,2 0 18,-2 0-11,0 3-5,1-3 5,-1-3-2,4-3-5,-3 0 0,1-4 2,2-2 5,3 0-7,-3 0 4,3-11 6,-5-2-4,0-5-6,0 1 0,-4-7 4,1 1-11,-6 5 7,2 2 0,-4 6 9,-2 5-7,0 2 14,0-4 14,0 6-6,0 1 2,0-2-19,0 2-3,0 0-4,0 0-7,0 0-2,3 8-16,3 7 24,3 1-2,-3 1 3,3 0 0,0-3 0,1-4 3,-1-1-5,-1 0 2,0-5 0,0-2-2,-4-2 2,5 0 0,2-5 12,1-17-11,5-7 6,-1-10-7,-4 3 2,1 1 23,-7 7-7,0 8-4,0 10 2,-2 5-13,1 5-4,-5 0 1,0 12-25,0 20 25,0 14 0,-6 10 0,-6 6 3,3 3 1,3 5-6,4 7 2,-1-2 0,-1-2 2,-5-4-2,-5-9 1,-3-3-1,-7-9 2,0-6-2,0-10 0,2-9 5,4-10-2,6-8-3,6-5 7,6-3-2,0-18-5,13-11-11,17-9 10,13-2-2,5-9-7,9 1 4,-2 3-24,-7-6-5,3-2-81,-7 2-71,-2 0-181</inkml:trace>
  <inkml:trace contextRef="#ctx0" brushRef="#br0" timeOffset="6008.7191">13960 1468 55,'0'0'100,"0"0"31,0 0-35,0 0 15,0 0-19,0 0-49,-5-18-23,4 18-20,-4 6 0,2 18 16,-1 17-14,-1 10 7,5 9-9,0 5 6,0-3-3,14-4-3,11-5 0,6-6 0,7-5-4,4-5 4,7-8 0,1-9 1,4-9-3,6-11 4,-3 0-1,-2-18 3,-3-13 7,-10-6-11,-5-4 0,-6-6 0,-7-4 11,-5-3-5,-6-2-2,-6-1 2,-7 0-6,0 4-8,-7 6-33,-14 13-20,-3 11-53,-5 11-107</inkml:trace>
  <inkml:trace contextRef="#ctx0" brushRef="#br0" timeOffset="6679.3525">15493 1596 211,'0'0'114,"0"0"-81,0 0-29,0 0 16,0 0-18,0 0 3,26 1 53,2-1-3,11 0-18,-2-1-30,-1-4-7,-7 5-46,-12 0-112,-11 0-129</inkml:trace>
  <inkml:trace contextRef="#ctx0" brushRef="#br0" timeOffset="6848.6414">15499 1787 32,'0'0'57,"0"0"43,81-13-66,-48 3-10,-5 3-24,-3 1 0,-8 0-48,-1 3-147</inkml:trace>
  <inkml:trace contextRef="#ctx0" brushRef="#br0" timeOffset="7534.6921">16429 1113 397,'0'0'18,"0"0"-16,0 0-4,0 0 2,-95-23 0,63 23 0,1 0 7,3 6-7,3 0 1,5 3 0,3-3 9,7-1-8,1-1-1,4-1 1,4-3 2,-1 2 3,2-2 2,0 0 2,0 0 30,0 0-20,0 0 7,0 0-19,0 0-9,0 8 0,11 13-11,4 16 11,6 16 2,-1 12-2,-5 8 0,-1 13-1,-8 3 7,-6 1-6,0 0 14,0-7-5,0 2 5,0 3-10,0 3 0,0 6-4,0 7 0,0-3 0,4 2 6,5-8 5,3-10 3,-1-8-10,-1-6 7,5-7 5,0-8-9,0-9 17,0-11-15,-2-13-4,1-9-1,2-7 1,3-7-5,7 0 8,5-10-4,3-9 2,2-4-6,3-3-34,-6-4-26,-1-1-85,-5 1-108</inkml:trace>
  <inkml:trace contextRef="#ctx0" brushRef="#br0" timeOffset="8267.8043">17246 1340 193,'0'0'33,"0"0"-14,0 0 4,0 0-12,-80-7-8,57 20 3,1 7-2,0 4-4,4 3 0,0 2 3,6-2 3,0-2-5,6-2 2,6-5-3,0-2-6,0-5 0,6-5-1,7-2-3,2-2-18,3-2-8,2-2-31,5-14-4</inkml:trace>
  <inkml:trace contextRef="#ctx0" brushRef="#br0" timeOffset="8421.4584">17215 1453 4,'0'0'140,"0"0"-15,0 0-51,0 0-22,0 0-52,0 0-1,-12 3 1,12 9-5,0-3 5,0 2 0,11-3-8,5 0 3,5-2-6,4-3-68,2-3-43</inkml:trace>
  <inkml:trace contextRef="#ctx0" brushRef="#br0" timeOffset="9339.5281">19141 1026 182,'0'0'114,"0"0"17,0 0-13,0 0-40,0 0-56,0 0-22,0 3-3,0 23-3,0 9 6,0 6 3,4 1 2,-2-1-1,1 0 3,-3-4-7,0-4 0,0 2 0,0-5-2,0-3 5,0-3-3,0-8 1,0-6-1,2-6 0,-1-4-1,1 0 1,1 0 8,1-18-1,2-7 0,4-4-7,1 3 1,4 4-5,0 7 4,-2 2-2,5 6-5,1 6 6,7 1 1,-4 0-3,5 5-2,-2 8 4,-5 0 1,1 3-6,-5 1 4,-4 1 2,-4 2 0,-8 1-3,0 0-6,-9 3 5,-17-1-7,-6-2-15,-6-4-13,2-4-50,2-7-77,2-4-106</inkml:trace>
  <inkml:trace contextRef="#ctx0" brushRef="#br0" timeOffset="10019.2346">17378 2492 199,'0'0'33,"0"0"36,0 0-11,0 0-9,-93-28-36,68 28 7,-1 14 0,-1 8-6,5 7 12,2 11 1,3-1-7,5 3 18,5-3-9,5-7-9,2-3-12,0-6-8,19-4-1,8-4-5,6-4 6,7-3 5,4-7-5,3-1-17,2 0-44,-5-18-119,-8-2-123</inkml:trace>
  <inkml:trace contextRef="#ctx0" brushRef="#br0" timeOffset="10890.3707">19262 2476 301,'0'0'56,"0"0"-29,0 0 32,0 0-13,0 0-43,0 0 11,-81-8-4,61 11 18,0 13-20,-2 10-8,1 4 0,6 3-3,2 2 0,7-5-1,3-3 4,3-6 0,0-3-6,0-3-2,7-5 5,5-2 2,1-8-5,1 0 2,7-1 8,1-17-4,2-7 4,2-8-4,-3-7 0,-2-7-2,-6-4-6,-5-5 5,-7-1 6,-3 3-3,0 1 16,-3 7 12,-8 9 9,-1 4-3,1 13-6,4 10 11,4 5-11,1 5-23,2 18-5,-1 21-24,1 16 24,0 9 0,0-2 7,1-1-6,8-7-1,5-5 0,1-8 5,4-7-5,9-5-2,2-8-33,6-8-5,4-11-27,-3-2-109,2-15-91</inkml:trace>
  <inkml:trace contextRef="#ctx0" brushRef="#br0" timeOffset="11862.1262">19962 1081 268,'0'0'33,"0"0"-27,0 0-6,0 0-1,0 0-5,0 0 6,53-1 18,-30 1 26,-1 0-11,5 0 1,-2 0-18,4 0 0,-5-2-14,-3 2 5,-2 0-7,-8 0 0,-3 0 0,-3 0-11,-4 0 2,-1 0-4,0 0 4,0 0 7,0 6 2,2 10 4,-2 1 0,1 8-4,-1 4 1,2 11-1,-1 4 1,1 8 0,-1 10-1,4 4 0,-2 9 37,1 3-11,-3 2 3,3 3-3,-3-1 0,1 2-7,1 1-16,0 1 2,-2 0-5,2-1-1,2-4 1,-2-3 6,7-3 11,-3-7-5,1-6-3,-2-8 11,-2-6-6,1-9-12,-2-9 10,-2-4-3,1-9-9,-2-6 13,0-3-12,0-6 3,0 3 12,0 3-5,0-2 1,-11 4-5,-5-3-7,-8 0 14,-6-1-14,-9-5-3,-6 3-5,-7-3-25,-3-1 6,-6 3-1,-2 3-28,-4 2-22,-7 1-138</inkml:trace>
  <inkml:trace contextRef="#ctx0" brushRef="#br0" timeOffset="15586.9585">5970 4730 188,'0'0'182,"0"0"-94,0 0-8,0 0-9,0 0-39,0 0-32,-1-5 7,1 5-7,0 0-11,13 0 1,14 0 6,9 0 4,4-5 1,5-2 5,1-2-12,-7 2-7,-5 2-31,-10 2-86,-9 3 6,-10 0-132</inkml:trace>
  <inkml:trace contextRef="#ctx0" brushRef="#br0" timeOffset="17792.1961">6064 4418 238,'0'0'101,"0"0"-76,0 0-19,0 0-6,0 0-13,0 0 13,3 77 15,2-32 8,-2 0-3,3 4-1,-2 0 3,4 1-2,-1-2-17,-1-4 0,4-1-3,1-2 6,1-5-8,1-1 2,1-7-1,-1-2-1,4-3 2,0-2 0,3-3 0,1-5 0,3-4 0,-1-6 2,3-2-1,1-1 7,0 0-1,-2-4-1,3-10-1,-2-4 3,-1-6-8,-2-4 0,-3-7 5,1-5-1,-6-7-4,0 0 2,-3-1-4,-4 0 0,-7 6 2,-1 0-3,0 4 7,-12 4 19,1 2 18,-2 8-32,1 3 32,2 7-25,5 7-3,4 5 8,-1 2-16,2 0-3,0 16-2,0 19-7,0 12-5,0 10 19,5 0-7,2 5 3,-4-3 3,3-2 2,-3-6-6,2-4 1,1-9-3,1-6 1,0-4-1,-2-10 0,-2-3 2,3-9-2,-6-5 0,2 2 0,-2-3 15,1 0-13,2-9 8,3-12-10,-2-5 8,4 1-8,-2-2 0,0-2 0,6 4-3,-3 5 1,1 4 2,0 6 0,1 3-5,1 4-1,4 3 2,2 0 0,2 6-7,2 8 11,0 1 0,-2 1 0,-1-3-3,0 3 3,1-1 0,2-5 0,-1 4-3,0-5 4,0-4-1,1-2 0,5-3 2,0-3-7,3-17 5,0-9 0,-2-2-4,-4-5-12,-8-2-6,-7 5 15,-7 1-2,-2 6 9,0 10 0,-3 6 28,-6 6 32,-3 4-40,1 7-16,-3 18-4,-1 10-11,0 4 10,9-4 1,6-1 0,0-5-7,6-4 2,15-4 5,7-9 0,6-4-11,4-5-4,6-3-40,-6 0-74,-7-8-146</inkml:trace>
  <inkml:trace contextRef="#ctx0" brushRef="#br0" timeOffset="18519.2452">8508 4730 156,'0'0'242,"0"0"-197,0 0 20,0 0 27,0 0-41,-94-44-29,69 44-2,2 2-17,-4 17-6,2 10 3,1 11 0,5 6 0,4-1 3,9 1-3,6-7 0,0-3 0,6-5-6,18-6 6,3-5 0,5-6-2,7-9 7,3-3-10,4-2 4,2 0-38,0-15-2,-3-6-42,-8-2-135</inkml:trace>
  <inkml:trace contextRef="#ctx0" brushRef="#br0" timeOffset="20345.9611">8914 4742 252,'0'0'52,"0"0"-9,0 0 19,0 0 2,0 0-36,0 0-10,-81-15 9,68 33-21,-2 9 5,6 8-11,-3 2 9,6-1-4,6-1-1,0-5 5,0-3-9,11-4 5,5-5-5,5-6-6,0-6 3,6-6 2,1 0 1,3 0 2,-2-8 3,-6-6 0,-1-2-5,-5-2-4,-6-1-4,-2-3-17,-6-2 7,-3-1 16,0-2-31,-12 4-8,-6 0 20,-6 5 6,2 3 14,-1 5-4,2 1 5,4 3 2,3 0-2,6-2 0,4 4 0,4-1-11,0 1-21,0-3 9,12 0 22,10 0-1,1-1 4,7 2 4,-2 6-3,2 0 4,0 0 6,-2 17 12,0 7-4,-7 4-1,-4 5-2,-3 2-2,-3-2 4,-2 0-9,-2-5 1,-2-3-7,-4-4-2,2-6 14,-3-6-7,0-4-2,2-4 1,-1-1-5,2 0 11,0-9 15,0-12 2,2-10-29,4-4-3,-2 0-8,4 0 5,0 6-17,3 3 18,2 3-1,-1 7 0,0 6-3,0 5 6,3 5-1,0 0-2,3 10-9,-3 7 10,0 3-1,-4 1 3,0-2 2,0 2 1,3-1-3,1-1 4,5-1-3,-1-2 9,0-8-10,2-3 0,-3-5 9,0 0-7,1-3 7,-1-17 14,3-5-14,-2-7-3,-3-1-6,-5-1 1,-5-6 4,-4-5-5,-2-2 0,-3-7-3,0-5 9,0-1-7,-3 2 1,-6 3 0,0 8 15,-4 3-2,2 6-7,3 5 13,0 7-15,3 12-2,2 1 0,2 10 7,1 3-1,0 0-8,0 16-17,0 24 17,0 17-6,4 17 5,8 6 1,0-2 0,3-3 3,1-7-3,5-11 0,0-10 8,3-8-3,-2-8-10,-1-8 5,2-3 0,5-7 3,5-5-2,5-5 8,1-3 9,-4 0-9,-4-15-8,-3-5-1,-7-5 2,-3-4 12,-6-3-13,-8 1 3,-4-5-4,0-1-8,-1 3-1,-14 3-2,-3 4 1,0 8 5,-1 7 5,-1 4 0,0 7-4,2 1-7,7 0 11,7 0-6,2 0-3,2 0 8,0 0-22,0 0-5,14 0 28,10 3-4,1 5 4,9-1 0,1 1 1,-2 3-2,-2 5 1,-3 2 0,-4 6 0,-5 1-4,-5 5 4,-5 1 12,1 0-11,-4-2 19,-1-5-13,1 0-5,1-9 1,2-1 1,0-6-4,5-8 0,3 0 0,9-1-8,5-20 8,3-6-49,-1-7-88,-6-3-276</inkml:trace>
  <inkml:trace contextRef="#ctx0" brushRef="#br0" timeOffset="20691.041">9463 4561 326,'0'0'97,"0"0"-67,0 0-3,0 0 18,82-74 20,-24 49-41,5 4-4,4 0 1,-4 4-17,-8 6-6,-7 6 2,-2 0-8,-6 1-6,-2 0-94,-10 4-117</inkml:trace>
  <inkml:trace contextRef="#ctx0" brushRef="#br0" timeOffset="22403.9421">10700 4567 306,'0'0'84,"0"0"-42,0 0-25,0 0-17,0 0 4,0 0-4,-78 74 3,71-41 4,-2 0 32,6 2-33,3-4-1,0 0 0,0-4-1,10-6-7,7-3 3,3-6 0,4-5-4,-1-5 7,4-2-3,-5 0 7,5-11-6,-5-8 8,-5-7-9,-1-1-14,-7-5 11,-6 1-33,-3 1-4,0 0 32,-12 5 8,-6 4 25,-4 6 2,1 7-12,0 3 28,3 5-29,5 0-13,4 0-1,0 0-8,7 2 6,2 3-1,0 4-11,0 1 10,11 0-6,4-1 10,5-5-2,6-1 7,-2-3-1,7 0 3,2 0-3,3-8 7,-2-6-7,-3-4-4,-4-5 12,-4-7-3,-4-4 23,-4-10-12,-2-1-6,-4 1 1,-4-1-9,-2 4-1,-3 2 11,0 5-11,-14 1 11,-5 4-6,1 8-3,0 4 6,6 7-11,5 4-2,-2 3 0,3 3-6,0 7 1,-5 25-5,3 19 10,2 17-6,4 7 8,2 9-2,0-5 0,3-9 1,10-8-4,4-9 3,10-8 0,9-3-4,8-6 11,3-4-4,2-8 6,-3-11-8,-1-8-1,-5-5 2,-3-3 1,-2-13 8,-5-7-10,-4-3 2,-3-4 7,-7-6-10,-1-6 11,0-11-11,-2-8 2,-4-8-2,-1-1 0,-5-1-8,1 11 1,-4 6 4,0 4 3,-12 5 0,-3 2 3,-2 3-4,0 8 4,-1 7-1,6 7-2,2 7-1,4 7 1,4 4 0,-1 0-13,-1 15 11,-2 26-13,-3 22 15,3 10 0,6 7-4,0 0 3,0-8 1,15-2 0,4-11-2,7-13 3,-1-4-1,3-13 0,-4-10-3,0-7 1,-1-10 1,6-2 1,6-6 6,2-17-4,3-7 4,-4-3 2,-2-4-3,-5-9-10,-7-1 3,-10-1-14,-10 8 12,-2 10 5,0 9-1,-14 8 15,-1 12-5,-4 1-3,-4 11-7,-2 17-4,-2 5 1,8 5 2,8-5 1,10 0 0,1-3-10,0-4 9,16-2-1,7-5 1,5-2 0,2-6 1,3 0-3,-2-7-14,-3-4-77,-2 0-115</inkml:trace>
  <inkml:trace contextRef="#ctx0" brushRef="#br0" timeOffset="23228.2964">12356 4444 173,'0'0'116,"0"0"-29,0 0-2,0 0-24,0 0-21,-81-32-7,60 37-12,-1 16-17,2 12-2,1 7-2,3 4 0,4 0 5,6-5 3,4-6-4,2-5-4,2-3-2,16-7 1,4-6-4,2-6 5,6-5 0,-2-1 3,2-4-3,0-16 0,0-8-12,-6-10 0,-2-4-13,-4-12-1,-5-10 22,-5 0 4,-2-4 1,-6 6 15,0 7 21,-11 2 2,-1 8-6,2 6 17,0 13-10,4 11-1,1 10-15,5 5-14,0 10-10,-3 30-27,3 19 21,-2 18 6,2 5 0,0-5 0,0-4 0,5-10 0,10-10 1,7-9-4,5-4 3,6-8-46,6-10 8,10-10-3,-1-9-68,3-3-158</inkml:trace>
  <inkml:trace contextRef="#ctx0" brushRef="#br0" timeOffset="26028.7546">12972 4587 181,'0'0'182,"0"0"-130,0 0-50,0 0 13,0 0-10,0 0-5,52-2 31,-22 1 6,4-2-8,-2 3-23,-7-3-2,0 0-8,-5 2 4,-4-6-78,-4 7-73,-6 0-153</inkml:trace>
  <inkml:trace contextRef="#ctx0" brushRef="#br0" timeOffset="26661.6504">13664 4108 283,'0'0'59,"0"0"12,0 0 17,0 0 6,0 0-57,0 0-37,0-5-29,0 40 29,0 12 7,0 8-7,0 4 7,0 6-6,3-3 1,8-1 2,2-5 1,1-11-10,6-2 5,3-7 0,5-8-7,5-5 8,0-10-1,4-7 0,-3-6 6,2 0-6,-1-22 5,-3-8 8,0-8 15,-4-6-23,-1-5 9,-8-7-1,-5-2-11,-7 0 5,-7 3 13,0 2 1,0 2 5,-6 1-24,-3 5 2,2 6-4,-1 10-13,5 9-26,2 12-7,-1 4-6,2 4-42,-1 5-172</inkml:trace>
  <inkml:trace contextRef="#ctx0" brushRef="#br0" timeOffset="27971.645">15359 4328 173,'0'0'140,"0"0"-31,0 0-19,0 0-67,0 0 11,0 0-14,-31-18-15,24 27-5,-1 12-8,-3 10 8,4 10-5,-2 5 12,3-2-6,5-2-1,1-7 3,0-6-7,0-8 4,10-5 0,2-5-3,1-5 5,4-6-2,-4 0 0,3 0 1,1-13 3,-1-7 3,-2-6-6,-2-2 0,-6-3 0,-5-2-1,-1 2 0,0 1-2,0 3 1,-6 7 2,-6 5 2,3 3 2,0 3 1,1 5-9,3-1 3,4 3 0,-1 2-4,2-1 4,0-1-8,0 2 3,0 0-44,2 0 15,11 0 28,3 0 2,5 0 3,0 0 1,0 0 0,0 0 1,0-1 4,-2-8-6,2-6 1,1-2 0,-2-1 1,-4-3 2,-7 0 7,-4-1 11,-5-4 15,0-1-4,-3 3-1,-8 0-21,4 6 14,-4 3-4,5 4-7,2 5 18,1 5-30,3 1 7,0 0-8,0 7-24,0 22 14,0 14 5,6 10 5,3 10-1,0 7 6,-3 3-5,-3 2 4,-2 0-2,2-2 14,0-7-5,5 2 3,3-7-3,-1 0-7,0-4-4,0-9 0,-2-6 0,-2-5 0,0-9 0,0-5 0,-3-9 0,0-4 5,0-6-10,-3-2 1,0-2-19,0 0 21,0 0 2,0-6 0,1-14 0,5-7-48,3-4-2,3-5-89,0 1-112</inkml:trace>
  <inkml:trace contextRef="#ctx0" brushRef="#br0" timeOffset="29152.8094">15511 4463 122,'0'0'208,"0"0"-154,0 0-17,0 0-8,15-87 23,6 78-40,7 3-5,2 5-6,1 1 8,2 0 4,-6 3-13,1 8 0,-6 6 3,-3 1-3,-9 3 0,-5 5-1,-5 2 4,0-1-3,-14 2 0,-9-5 12,-3-6-5,1-1-2,-1-7-5,4-5 0,3-3 6,5-2-5,8 0-1,-1 0 0,4 0-8,3 0 8,-2 0 0,2 0-3,0-2-1,0 1-2,9-1 6,9-1-1,8 1-6,2 2 4,5 0 3,0 0 0,-1 0 8,4 0-10,0-3 2,1-3 0,1-1 6,-4-1-6,0-4 0,-1-3 0,-2-1 6,-5-4-4,-6-4 0,-7-2 1,-9 1 12,-1-4-13,-3 3 2,0 4-4,-1 1 10,-8 4 1,-2 5 5,1 2-8,1 6-1,0 0-7,-1 4 0,0 0-2,1 5-18,2 16 18,3 3 0,4 9 2,0 2-5,0-1 3,11-3 2,4-6-2,5-4 1,3-6-2,7-6 3,5-4 0,1-5 4,-1 0 1,-2-6-3,-4-9-2,-7-5 6,-7-2-3,-3-3-2,-6-2 5,-5-1 6,-1-4-7,0 0-3,0 2-2,-7 3-9,-3 5 8,2 6-5,-1 1 6,3 7-6,-1 0 10,4 3-4,3 5 3,0 0-2,0 0-2,0 0-6,0 0-7,7 2 11,12 9-9,7-1 12,7-1 0,1 2-1,2 1 1,-2 1 0,-7 3 1,-3 1-2,-7 3 1,-3 0 0,-5 4 6,0-2-6,-3 2 9,-3 0 3,0 1-4,-2-6 15,2-2-18,0 1 1,6-9-1,2 0-5,2-3 2,7-6-2,6 0-6,4-11-26,5-6-66,-1 1-119</inkml:trace>
  <inkml:trace contextRef="#ctx0" brushRef="#br0" timeOffset="30571.8588">17148 4317 184,'0'0'155,"0"0"-78,0 0 47,0 0-56,0 0-26,0 0-20,-33-19-14,21 16-6,-1 3-2,-3 0-5,-3 9 0,-1 12 2,-3 4 3,4 6-3,2-2 3,5 2 0,6-6 0,5-1-8,1-3 7,0-3-11,4-4 2,11-3 5,5-4 5,2-3 0,1-4-3,3 0-10,3-2-8,-1-17-4,0 1-5,-4-3 21,-4-2-1,-7 3 10,-4 0 5,-6 2-3,-3 2 14,0 2 22,0 4-11,0 2-7,0 6-13,0 1 4,0 1-11,0 0-9,0 1-6,6 10 7,3 3 6,0-4 0,5-1 3,0 2-1,3-5 0,5-1 1,0-5-3,4 0-5,-2 0-3,4 0 8,4-7 0,-4-3 2,-3 1-1,-7 0 3,-6 1-2,-4-1 3,-3-1 2,0-4 20,-2-4-15,0-1 1,0-5-4,1-7-4,-1-5 4,0-5-7,0-5 6,-1-4-5,2 0 1,-3 4-2,-1 4 5,0 8 0,0 10 8,0 6 6,0 9-12,0 6 22,0 3-22,0 0-7,0 11-6,0 21-20,0 13 26,0 11 0,0 2 0,8 1-1,3-3 2,5-4-1,2-8 0,6-6-3,3-6 2,4-4-2,2-4 3,-3-6 0,-1-9 2,0-6-1,-2-3 0,-1-11-1,-1-11-7,-5-9 2,-4 2-14,-5-6 19,-6 0-2,-1 2 2,-4 4 0,0 8 4,0 6-4,0 10 17,0 2-6,0 3 8,0 0-19,0 7-15,0 12 10,0 4 0,0-1 4,0 0-1,0-1 2,9-3 0,1-2 0,1-1 0,2-1 0,2-5-44,3-3-42,-4-6-114,-1 0-169</inkml:trace>
  <inkml:trace contextRef="#ctx0" brushRef="#br0" timeOffset="30756.7767">17913 3938 648,'0'0'21,"0"0"-17,0 0-3,0 0-2,0 0-33,0 0-100,-7-22-72,7 22-89</inkml:trace>
  <inkml:trace contextRef="#ctx0" brushRef="#br0" timeOffset="31079.7609">17256 4114 295,'0'0'124,"0"0"-35,0 0 10,0 0-53,0 0-17,0 0-29,47-6 5,-2-4 23,10-1-22,5 2-2,2 2 2,-3 0-5,-6 4-2,-5 3-27,-8 0-50,-7 0-51,-10 3-56,-7 4-117</inkml:trace>
  <inkml:trace contextRef="#ctx0" brushRef="#br0" timeOffset="32282.7508">18386 4180 82,'0'0'80,"0"0"-11,0 0 0,0 0-18,0 0-18,0 0 19,-40-11 1,30 11-51,-1 13 6,0 8-7,-3 8 4,3-1 17,2 1-20,2-2-2,6-5 0,1 3 2,0-6-8,0-1 3,4-1 3,9-4 0,2-2 0,3-4 0,-3 1 0,1-8 5,4 0-4,-2 0-1,3-6 4,1-6-10,-4-3-5,-2-2 11,-5 0-1,-5-2-6,-6-2 7,0 0 0,-2-3-13,-11 3 7,-4 0-42,2 4 47,-1 1 1,7 3-4,3 5 4,3 1 7,3 3 9,0-2 5,0 0-21,9-2-4,13 4 3,4 0-5,4 4-1,3 0 7,-1 7 0,-3 11-3,-4 4 1,-6-1 2,-3 0 3,-5 1 1,-3-3-1,-7-1 3,-1 3-6,0-7 17,0-3-17,0-3 12,0-8-10,0 2 4,0-2-2,0 0 5,0-3 1,3-17 48,6-6-55,8-6-3,2 0 0,1 6 2,0 5-1,-1 6 2,-2 7 8,4 1 15,-3 7-25,3 0-1,-2 0 0,-4 11 0,0 4-3,-5 2 3,0 2 0,-4 4-3,2 1 6,-2 0-3,3 0 0,3-1-19,-1-5-17,1-2-43,4-7-30,2-6-38</inkml:trace>
  <inkml:trace contextRef="#ctx0" brushRef="#br0" timeOffset="33887.0248">20405 4099 212,'0'0'5,"0"0"17,0 0 34,0 0-1,0 0-1,-85-35-26,65 35-8,-2 0 24,0 5-8,-4 15-19,-1 5 9,2 5-4,0 6 1,4-3-13,3 7-2,6-4 10,6-1-16,6 1 0,0-7-2,0 0-2,13-2 2,7-6-1,2-4 7,4-6-6,5-7 1,5-2 4,4-2-5,0-10-47,1-9-48,-4-4-60,-6 5-95</inkml:trace>
  <inkml:trace contextRef="#ctx0" brushRef="#br0" timeOffset="34921.0132">20829 4129 206,'0'0'92,"0"0"-1,0 0-26,0 0-21,-94-13-43,65 28 27,1 15 1,4-1-5,-1 0 19,2 0-29,7-9-2,2 1-3,8-3-8,6-1-2,0-3-6,0-2 7,14-1-6,4-6 5,7-5-6,0 0 5,1 0-29,1-5-4,-3-3-35,-2-3 13,-7-3 17,1-1 22,-5-2 9,-4 4 3,-1 1 12,-5 1-4,-1 2 24,0 2 6,0-1 12,0 2-38,0 2-2,0-1 12,0 2-13,0 3 15,0 0-18,0 0-18,0 0 3,0 5-2,8 4 17,0 3 4,2-3 2,2-2-9,0-2 3,3-1 0,0-2 4,4-2-3,-1 0 2,4 0 1,4-5-1,-1-10-3,5-3 2,-5 0-1,-4 0 9,0 1-9,-6 4 2,-2 4 1,-3 6-4,-3 3 0,0 0-8,-1 1-14,0 15 19,-3 0 6,0 4-1,-1-2 13,-1 1-9,1 1 4,-1-2 24,-1-3-29,2-3 14,-2-3-16,2-6 0,-2 0-1,2-3 2,-2 0-4,1 0 1,4 0 2,1-15 10,3-6-13,4 0 8,1 1-16,4 1 8,0 3-6,0 3 0,-2 4 5,0 5-6,0 4 7,0 0-2,-1 1 1,0 8-11,0 3 12,-2 2 3,-2-3-3,2 3 15,-3 1-15,-1 0 0,3-3 8,-1 1-8,2-6-4,3-3-32,2-2-51,0-2-59,3 0-176</inkml:trace>
  <inkml:trace contextRef="#ctx0" brushRef="#br0" timeOffset="35538.263">22407 3716 313,'0'0'65,"0"0"43,0 0-52,0 0 6,0 0-27,0 0-21,0-29-14,0 30 0,0 22-19,0 16 15,7 12 4,3 6 26,-3 4-7,0-3-13,-4-3 10,-1-5-12,-2-3-4,0-4 0,0-7 6,1-5-5,1-4-1,-1-1 2,1 2-8,-1-3-1,2-3 2,-1-4-31,1-3-30,1-5-66,3-3-25,1-7-70</inkml:trace>
  <inkml:trace contextRef="#ctx0" brushRef="#br0" timeOffset="36309.1911">22565 4172 332,'0'0'83,"0"0"-37,0 0 0,0 0-17,0 0-16,42-79 8,-23 75-9,1 4-6,2 0-6,-1 11-1,-3 14-3,-3 2 3,-8 3 1,-5 3 6,-2-1-6,-6-3-2,-15 2-10,-4-6-7,-1-1 8,-2-7-15,2-1-6,3-5 22,5-5 1,4-2 9,5-4 3,5 0 2,0 0-6,4-2 2,0-4 15,0-2 4,2 1-9,10 1-6,3-2 3,6-1-2,3 1-5,3 2-1,3 2 5,4-2-1,2 3 0,0 0-3,0-3 1,-2 2 1,0-3-3,-1 1 0,-5 1 0,-1 0 0,2-1 1,0 0-1,-2-3 6,-2-2-1,-1-4-4,-7-3-1,-1-6 3,-5-6 3,-7 1-3,-4-1 0,0 7 9,-9 5-12,-13 7 22,-1 1 25,1 9-32,1 1-5,-1 7-10,5 21-5,0 5 1,6 1-4,8-1 7,3-4-6,0-2 6,15-4-2,9-2 6,15-3 0,8-6-3,11-8-5,7-2-6,-7-2-130,-10 0-152</inkml:trace>
  <inkml:trace contextRef="#ctx0" brushRef="#br0" timeOffset="39216.498">10336 7358 285,'0'0'51,"0"0"-19,0 0 3,0 0-1,-93-60-29,68 60 2,-2 0-1,-4 8 25,-2 15-28,1 3 2,0 13-5,2 7-3,3 9 3,3 2 4,6 0-3,8 3 24,4-4 13,6 1-11,0-9-9,9-7-15,15-5-3,9-11 0,7-6 0,12-7 8,6-6 5,3-6-6,4 0-7,0-15-6,1-3-62,-5 1-106,-10 3-162</inkml:trace>
  <inkml:trace contextRef="#ctx0" brushRef="#br0" timeOffset="39902.7443">10586 7852 230,'0'0'90,"0"0"-6,0 0-61,0 0-23,0 0-7,0 0 7,-11 84 16,11-52 7,7 0 7,3-1-7,4-3-21,4-2 3,4-3-5,5-7 0,0-7 2,4-6-2,-1-3 8,-3-2-6,6-14 6,-3-4-8,-1-1 2,-3-4-2,-6-1 19,-4-4-7,-6-2 6,-1-2 2,-3-4-20,-5 1 5,-1 1-5,0 4-9,-3 6 4,-6 11-38,-1 11-35,0 4-45,0 0-139</inkml:trace>
  <inkml:trace contextRef="#ctx0" brushRef="#br0" timeOffset="40635.9481">11732 7498 148,'0'0'191,"0"0"-170,0 0-21,0 0 22,0 0 20,0 0 26,63 4-6,-30-4-20,3-6-32,-2-4 8,-1 2-17,-5 2-1,-7 5-16,-5 1-106,-11 0-102</inkml:trace>
  <inkml:trace contextRef="#ctx0" brushRef="#br0" timeOffset="40805.2279">11817 7664 116,'0'0'73,"0"0"-73,0 0 0,0 0 10,0 0 71,0 0-43,90-23-13,-61 12-18,1 2-7,0 1-36,-7 4-102</inkml:trace>
  <inkml:trace contextRef="#ctx0" brushRef="#br0" timeOffset="42471.9373">13357 6418 293,'0'0'44,"0"0"11,0 0 8,0 0-24,0 0-12,0 0-26,-49-8 2,38 8 1,-4 0 1,2 0-5,-3 0 13,-1 4-9,-1 0 5,0 1-9,-1 3 0,0-4-1,2 0 7,1 1-6,2-2 0,4 0 2,-1 0-3,2-1 1,6-1 0,2-1-3,1 1 3,0-1-1,-2 0-1,1 4-4,1 1 6,-3-1-3,3 2 3,0 0-4,0 1 4,0 2 0,0 2 0,0 1 2,0 3-2,0 4 0,0 4 3,4 3 10,1-1-11,-1 3-2,4 3 0,1-1 1,0 5-7,0 4 6,0 7 0,-2 7 5,-1 2-4,-1-2-1,-2-3 0,3 0 2,-3 1-5,0 2 3,2 4 0,0 3 2,-1-1-2,2-1 0,-1 3 3,1-3 5,-2 3-3,1 1 10,-4-2-11,1 4 12,1-1-8,-3 4-5,1 2 17,1 2-14,1 4 8,0 3-6,1-2-3,2-2 4,-2-3-5,1 2 6,1-1 2,-1-1-12,-1-5 6,2-1-6,-3-2 4,1-3 4,1 1-8,1-1 5,0-5 0,1 1 3,-1-2-8,0-1 0,0 5 1,3 1-2,1-5 2,0-1 1,2-6-2,1 0 0,-3-3-1,4-3 1,-4 3 0,1 0 0,0-1 4,-1 5-3,-1-7-1,-1-2 2,1-3-2,-1 0 0,-2-1 0,4 0-1,-1-2 1,-1-3 0,2 3 0,-3-1 4,1-1-6,-2 1 2,0-5 0,0-1 4,-2-4-2,-1-2-2,2-4 0,-2 1 0,0-5 0,-2 1 0,1-2 1,-2-3 0,3-4-1,-1-1 0,0 0 0,1 2-4,-1-2 4,1 0-1,3-1-2,0 0 1,7-2 3,4 1-1,5-1 4,6-1 3,5-13-7,6-5 0,3-1-18,4 0 8,3 3-12,0 2-13,-3 3-9,-4 1-8,-7 2 23,-8 0-87,-11-2-66</inkml:trace>
  <inkml:trace contextRef="#ctx0" brushRef="#br0" timeOffset="44545.669">14186 6386 263,'0'0'198,"0"0"-119,0 0-57,0 0-15,0 0 3,0 0 31,-3 99 5,8-68-31,-1 1 27,2 0-42,-1 1 7,3-2-8,-1 1 2,-1-1-2,4-5-14,-1 0-48,3-4 18,2-2-94,-1-11-72</inkml:trace>
  <inkml:trace contextRef="#ctx0" brushRef="#br0" timeOffset="45463.708">15972 6371 154,'0'0'47,"0"0"31,0 0-33,-92 22 15,68-1-16,3 4 4,4 4-3,6 6-30,5 6-9,4-1-6,2-1 0,0-2-1,8-9-6,9-6 1,6-4-1,8-8 1,3-4 0,2-6 12,3 0 4,-6-5-3,-2-13-7,-4-1 0,-8-8 2,-5 7 4,-6-1 26,-8 0 9,0 1 5,0-4-13,-11-1-32,-4-1-1,-1 0 0,-2 5-14,4 5-15,4 7-53,1 6-64,2 3-81</inkml:trace>
  <inkml:trace contextRef="#ctx0" brushRef="#br0" timeOffset="46265.8908">17476 6284 296,'0'0'86,"0"0"4,0 0-22,0 0-32,0 0-25,0 0-5,-80 73-5,66-36 0,4 1 17,4-2-18,4-2 4,2-2-4,0-4-6,3-3 4,11-4-12,2-7-15,2-4 21,3-7-9,1-1 17,2-2-5,3-3 15,-1-14-11,2-4 1,-4-3 0,-4-3 9,-6 0-7,-6-4 10,-8 1 22,0 4-19,0-5 11,-10 6-13,-3 0-13,-5 2 0,1 7 0,0 6-43,1 9-36,-1 1-46,1 1-158</inkml:trace>
  <inkml:trace contextRef="#ctx0" brushRef="#br0" timeOffset="46999.1884">19089 6221 173,'0'0'98,"0"0"-86,0 0-10,0 0 21,-52 111-13,44-74 19,5-2 8,2-3-25,1-2-4,0-5 3,0-1-7,12-2-7,5 1 3,3-6-3,4-5 3,1-5 9,5-7 27,0 0-16,-2-6-18,-3-11 13,-5 1-7,-2-4 17,-6-2 32,-2-2-13,-7-1-16,-3-6 3,0-2-29,-3 0 4,-13-3-6,-3 3 1,-4 3-5,-1 4 4,-3 8-23,2 8-18,-3 10-57,-3 0-64,-4 15-141</inkml:trace>
  <inkml:trace contextRef="#ctx0" brushRef="#br0" timeOffset="49405.1847">14363 7737 216,'0'0'72,"0"0"-49,0 0 30,0 0-33,0 0 11,0 0 8,-86 18 2,67 8-31,1 10 19,0 5-19,5 2 1,2 2-7,8 2 2,3-8-6,0-4-5,14-7 0,11-14 2,10-4 3,2-8 1,1-2-1,-2 0 6,-1-13-2,-1-13-2,-1-7-1,-2-13 10,-2 4-8,-6 0 25,-7 2-21,-6 2 19,-9 0 18,-1 5-15,-4 0-5,-14 6-24,-3 4-6,1 7 4,1 7-39,0 9-23,1 0-96,0 7-137</inkml:trace>
  <inkml:trace contextRef="#ctx0" brushRef="#br0" timeOffset="50044.4646">16139 7436 325,'0'0'154,"0"0"-65,0 0-43,0 0-37,0 0-8,0 0 6,33 78 1,-17-34 15,-6 1-13,-1 0-7,-5-4 10,2-2-12,0-3 0,0-1 6,0 1-7,2-3-1,2-1-2,-4-7-48,1-5-30,-2-7-127,-4-13-140</inkml:trace>
  <inkml:trace contextRef="#ctx0" brushRef="#br0" timeOffset="50830.9702">17812 7479 45,'0'0'100,"0"0"-65,0 0 16,0 0-26,0 0 18,-69 109-6,60-73-20,2 4 13,5-3-12,2-2-17,0-4 11,0-4-12,6-7 0,9-4-4,5-4 2,0-7 2,1-5 5,5 0-1,1-2 9,1-9-7,2-6-2,-1-4 43,-3-7-23,-5 2-14,-6-5 32,-9 0-22,-6-2 17,0-1-9,-5 3-14,-13 0-2,-1 3-12,0 4-3,-4 8-9,2 8-34,0 7-25,4 1-50,0 3-46,1 12-87</inkml:trace>
  <inkml:trace contextRef="#ctx0" brushRef="#br0" timeOffset="51579.6383">19392 7532 193,'0'0'59,"0"0"1,0 0 10,0 0-17,-90-9 1,71 21-40,4 14-5,-1 7 14,0 9-16,5 4 13,3-1 17,7 0-30,1-6 7,0-6-14,9-6 1,12-7-1,7-7 0,3-4 0,7-9 0,1 0 3,0-3-2,2-15 3,1-4-2,-2-7 8,-7-4-7,-7-2 1,-10 1 1,-9-4-3,-5 1 18,-2-4-11,-6 2-1,-15 3-8,-2 1-4,-7 8-14,-1 6-31,-3 12-17,-6 9 6,-2 1-37,-7 21-31,-7 6-101</inkml:trace>
  <inkml:trace contextRef="#ctx0" brushRef="#br0" timeOffset="53516.051">14497 9271 9,'0'0'48,"-27"84"12,19-40-27,4-6 15,4-4-34,0-7-3,4-6 3,11-3-13,5-4 4,5-8-5,2-3 6,3-3 0,5 0-6,-2-9 0,-1-7 15,-7-3-14,-2 0 32,-7 2 8,-6 0 18,-2-1 37,-1-4-16,-4-5-44,2 0 5,-4-5-36,1 1 18,-2-1-5,0-1-18,-8 1 23,-10 5-1,-5 4-9,0 5 14,-1 8-27,0 4 0,4 4 0,1 2-11,2 0 6,2 5-42,-2 13-20,4 5 29,0 3-79,4 2-62,2 0-95</inkml:trace>
  <inkml:trace contextRef="#ctx0" brushRef="#br0" timeOffset="54255.72">16626 8866 277,'0'0'37,"0"0"-11,0 0-1,-82-10 4,57 26-14,-1 10-7,-3 7 7,4 8-5,1 2 24,7 2-11,5 0 9,7-1-15,5 0-5,0-5-4,2-4-8,18-9-2,5-3 1,6-8 2,0-6 0,1-9 0,1 0 8,3-11-7,8-14-2,3-5 1,-2-6 1,-2-4 1,-10 1 2,-9-1-5,-6-2 7,-12 0-7,-6-4 5,0 3-1,-11 3 4,-14 4-8,-9 5-1,-1 12-15,1 8-61,1 11-20,6 0-113</inkml:trace>
  <inkml:trace contextRef="#ctx0" brushRef="#br0" timeOffset="55173.48">18227 8872 139,'0'0'74,"0"0"-5,0 0 7,0 0 13,0 0-43,0 0-11,-90-47-4,63 47-25,-4 2 1,-2 16-7,2 9 4,4 6-6,5 5 2,5 2 0,5-2 2,8-2-1,4-7-1,0-3 0,3-7-4,16-4 4,5-3 0,3-9-6,4-3 2,2 0 1,0-2 3,3-17-4,-5-7-18,-1-4 6,-3-7 3,-9 5 7,-7 5 6,-6 7 0,-5 9 45,0 3 27,0 5-21,0 3-17,0 0-34,0 0-9,-2 15 9,1 4-13,1 4-2,0-1-4,14-2-24,9-4-45,4-5-93,4 0-152</inkml:trace>
  <inkml:trace contextRef="#ctx0" brushRef="#br0" timeOffset="56044.6342">19468 8637 148,'0'0'243,"0"0"-141,0 0-100,0 0 16,0 0-2,-5 83 11,11-44-20,1 2 19,0 0-14,-4-1-3,0-2 4,0-3-9,0-4-4,1 3 0,1-3 2,-1-3 1,2-5 6,-3-5-6,0-7-1,-1-6 3,1-3-5,-3-2 0,3 0 5,1-3 4,4-15 1,5-3-6,8-13-1,3 0 0,6 0-3,1 2 0,-4 12-4,-6 10 4,-6 5 0,-2 5-3,1 0-3,-1 6-1,0 11 7,2 1 0,-6 1 2,-1 4 0,-5-2 2,-3 2-2,0-1 22,-9-2-23,-9-2 9,-3-3-5,-5-2 3,-2-1-12,-3-1 4,-4-3-37,-6 2-32,-3 1-142,-2-1-137</inkml:trace>
  <inkml:trace contextRef="#ctx0" brushRef="#br0" timeOffset="57463.8948">14779 10118 231,'0'0'102,"0"0"-43,0 0-6,-87-15-10,60 15 4,1 5-7,-4 16-27,2 9-13,3 10 5,5 8-3,6 2 2,4 3-4,7 0 1,3-5 3,0-4-4,6-7 0,15-8-2,5-11-6,9-11 4,4-7 3,5-7 1,1-19 8,3-9-5,-5-6 5,-6-3-5,-7 0 0,-12 4-3,-12 1 0,-6 5 1,0 1-5,-11 3-1,-9 3-6,-4 4-25,-1 7-38,0 5-22,-1 11-33,2 0-78</inkml:trace>
  <inkml:trace contextRef="#ctx0" brushRef="#br0" timeOffset="58228.2156">16587 9990 188,'0'0'138,"0"0"-38,0 0-18,0 0-31,0 0-29,-91-14-18,69 38-8,-1 7 4,1 11 0,2 8 5,6 0-4,5-4 6,9-4-7,0-6 2,7-7-4,17-5-4,6-6 6,3-4 1,-1-10-1,4-4 0,1 0 20,1-18-18,-1-12 11,3-8 6,-5-7 1,-8-1 2,-11-1-14,-15-2-1,-1 1 14,-14 2-20,-12 4 2,-9 6-3,-1 5-8,0 12-10,3 13-45,3 6-45,0 11-57,2 17-174</inkml:trace>
  <inkml:trace contextRef="#ctx0" brushRef="#br0" timeOffset="60317.7795">18465 10037 74,'0'0'24,"0"0"58,0 0-4,-92-22-24,62 22-4,-2 0-16,1 8 2,1 12 25,2 4-28,3 8 1,2 3-21,7 5 8,4 5 14,6-1-27,6-2 6,0-3-8,2-8 0,18-3-7,6-7 1,9-9 0,4-6 1,9-4-1,1-2-8,4-3-77,-1-17-127,-4-1-146</inkml:trace>
  <inkml:trace contextRef="#ctx0" brushRef="#br0" timeOffset="61157.6324">19553 10180 260,'0'0'10,"0"0"-1,0 0 20,0 0 41,0 0-20,0 0-38,-45-49 28,23 49-11,-8 8-14,0 15 33,2 9-39,1 5-4,8 2 12,4 1-13,1-6-4,11-3 0,3-6 0,2-5-5,20-7 5,2-4 0,3-5-2,-1-4 2,4 0-3,-1-18-1,2-7-16,0-10 9,4-8 2,-1-9 2,-3-3 7,-5-4-10,-13 3 10,-10 2 4,-3 3 17,-7 1 45,-14 7-15,1 5-7,1 14 30,7 10-34,3 10-5,6 4-12,0 0-23,0 27-5,0 13-7,0 17 12,3 7-3,0 2 6,0-1-3,15-2 0,5-9 1,3-8-5,4-7 4,6-2-2,3-5-34,3-6-25,7-13 16,0-13-96,2-5-177</inkml:trace>
  <inkml:trace contextRef="#ctx0" brushRef="#br0" timeOffset="62755.237">19902 6164 304,'0'0'155,"0"0"-85,0 0-2,0 0-45,0 0-2,0 0-21,10 0-4,1 0 2,11 0 4,8 0 7,6-3 0,1-4-5,-1-1 0,-5 1-4,-5-1 0,-6 3 1,-4 3 1,-5 0-2,-5 2 0,-3-1 0,-1 1-1,-2 0 1,0 0 0,0 0-3,0 0 3,0 0-3,4 0 1,4 7-6,2 10 8,-1 6 0,0 6 0,-1 5 4,2 5-4,1 4 0,2 5 2,-1 2 2,-3 3-4,-3 1 0,-2 0 0,-4 5-3,0 6 3,0 10 0,2 13 0,2 9 4,2 4-4,0 3 3,0-5 1,0 2 23,-2-1-25,0 0 12,-3-5-2,1-1-8,1-3-1,0 1-3,1 1 2,4 0-2,-1 4 5,0-3-5,-2 1 0,0 2-3,-4 0 3,-1 0-2,0-4 2,0-2 8,0-4-6,0 2 2,0-4 1,0 3 0,0-3-5,0-6 0,0 2 1,0-10-2,0-3 3,0-7-2,0-2 0,0-2 1,0-4-2,0-2 1,0-1 0,0-7-1,0 1 5,0-2-4,0-2 0,0 2 1,0 0-2,0-2 1,0 5 0,0 2-4,0-1 6,0 4-2,0 0 0,0 0-2,0-8 0,0-3 2,0-6 0,0-6-2,0 0 2,5-1 0,-1-5-3,0-3 1,-1-3 2,0-11 0,0 3-13,-3-4 13,2-3-12,-2 0 12,0 0 7,0 0-5,-8 0 0,-8 4-2,-5-4 0,-4 2-4,-5-1 4,-5-1-11,-3 0 7,-6 0-18,-3 3 2,-4 0-17,-6 2-90,-5 2-13,-3-2-112</inkml:trace>
  <inkml:trace contextRef="#ctx0" brushRef="#br0" timeOffset="66271.0214">7352 12243 364,'0'0'6,"0"0"-6,0 0 5,0 0 7,0 0 53,0 0-56,0 0 18,70 35 6,-51-35-16,1 0 21,5-9-34,-1-7 9,1-1-3,-2-1-10,-1-1-7,-4-2 4,-9 1 2,-3-1 1,-6 1 0,0 2 2,0 3 13,-15 3-11,-4 2 5,-5 2-7,-3 3-2,1 5 19,-2 0-17,0 16 1,-2 12 7,3 11-8,3 8-2,8 4 3,4 0-1,9-6 10,3-2-11,0-12-1,18-3 0,7-7 1,6-8-1,4-1 0,4-11 2,3-1-10,4 0-26,-1-19-92,-4 2-156</inkml:trace>
  <inkml:trace contextRef="#ctx0" brushRef="#br0" timeOffset="66449.416">8038 12299 437,'0'0'91,"0"0"-65,0 0-21,0 0-5,0 0-152,0 0-82</inkml:trace>
  <inkml:trace contextRef="#ctx0" brushRef="#br0" timeOffset="67088.814">8398 12007 239,'0'0'67,"0"0"24,0 0 15,-96-27-33,69 27-46,2 0 6,1 9-27,-1 12 5,7 6-11,0 4-4,9 2 4,4-4 0,5-4 0,0-2-3,8-9-11,11-3 10,2-5-22,3-6-13,3 0 17,0-7-1,-2-12-20,-2 0 24,-4 1 15,-7 2 4,-5 5 10,-2 6 29,-5 2 37,0 3-18,0 0-24,0 0-25,1 0-9,-1 14-28,2 13 26,1 13 2,3 6 3,-2 2-1,5 4 0,-3 1-2,-1 0 8,-1-1 6,-2 0 6,-1-6-17,-1-2 28,0-10-24,0-6 1,0-15-8,0-7 3,0-6-3,0 0 7,0 0 28,0-13 42,-1-7-51,-2-7-26,0-3 0,3-3-3,0-3-8,0-2-36,13 2-47,5 3-48,4-1-254</inkml:trace>
  <inkml:trace contextRef="#ctx0" brushRef="#br0" timeOffset="67289.3404">8711 12322 664,'0'0'40,"0"0"-33,0 0-7,0 0-14,0 0-53,0 0-146,0-24-162</inkml:trace>
  <inkml:trace contextRef="#ctx0" brushRef="#br0" timeOffset="68655.2228">9722 12153 325,'0'0'60,"0"0"-43,0 0 7,0 0-22,0 0 2,0 0-4,39 2 20,-21-8-13,3-3-1,-3-2-1,-1-1 0,-3 0-5,-2-2 1,0 0 2,-4-1 7,-2 2-10,-3 5 6,-2 1 0,-1 6-5,0 1 13,0 0-1,0 6-10,0 10-6,0 7 2,-1 1 1,1-1 0,0-4-4,0-2 4,0-5-3,9 0-3,2-5 3,3 0 3,2-6 0,4-1 0,5 0 4,-1-11-8,0-8 3,-3-2-10,1-6 9,-1-5 4,1-3-2,-4-7 19,0-4-19,-7-8 8,-4-8 1,-4-1-9,-3 2 11,0 4-10,-3 10 26,-10 6 15,-5 7-18,3 12 6,3 2 2,5 14-6,4 6 8,1 0-22,2 15-12,0 21-10,0 21 8,5 16 2,8 8 10,-1 5 2,-3 1 11,4 2-12,-4 4 0,3 0 9,0-2-19,5-5 34,-3-11-33,0-10 4,2-7-2,-5-6-4,2-9 2,-6-4-2,1-9 2,-2-10-6,-3-8-4,0-9-35,-3-3 5,3 0 12,-2-4 26,-1-10 15,0-3 5,0-1 22,0-6-13,0-3-21,-1-3 1,1-3-9,0 0 0,0-2 0,0 3 1,0 0-1,0 0 0,4-2 0,2 2-8,0 0 5,0 3-12,-4 7 8,1 7-14,-3 6 21,0 3 0,0 0-3,0 0-4,-8 0-9,4 1-16,-1 4 13,2-1 1,2 2 17,1 0 0,0 0-17,0-2 4,12-3-16,7-3 24,5-2-17,2-4-41,2-4-56,-3 0-173</inkml:trace>
  <inkml:trace contextRef="#ctx0" brushRef="#br0" timeOffset="68978.0627">9912 11801 577,'0'0'93,"0"0"-40,0 0-23,0 0 8,0 0-25,0 0-13,0-36-9,0 36-47,0 0-54,0 6-275</inkml:trace>
  <inkml:trace contextRef="#ctx0" brushRef="#br0" timeOffset="74824.1143">11665 11899 201,'0'0'57,"0"0"-6,0 0 46,0 0-11,0 0-60,0 0-15,0 0-11,-3-5-4,1 19 4,1 6 10,1 1 10,0 5-6,0 4-13,0 1 5,0 1-6,3-2 0,3-2 5,2-2-5,-1-3 2,5-7-2,0-4-6,6-6 6,0-5 0,4-1-3,3 0 3,2-14 5,-2-6-4,-2-6-1,-2 1-11,-6 1 11,-2 4 0,-8 2 0,-4 0 10,-1 3-8,0-2 16,0 4-6,0 4-6,0 2 9,0 0 17,0 5-14,0 2 15,0 0-33,0 0-9,0 10-2,6 8 5,4 3 6,4 0 0,0 0 1,3 0-2,1 0 1,-3 0 0,3-3-1,0-1 5,4-5-8,2-2 2,-3-2 0,0-5-7,-3-3 9,-6 0 0,-3 0-4,3-9 10,-3-9-6,-3-8 0,0 2 0,-2 2 4,-3-1-1,-1 10 0,0-1 6,0 0-1,0 3 4,-7-5-12,3 4 8,1 2-10,0 2 3,1 5-1,2 2 1,0-1-1,0 2-1,11-6-12,10 5 13,4-2-4,5-1 5,4 3-1,3-6 2,2-3 1,3 3-5,-2-5 2,-4 5 0,-6 1-6,-5-4 2,-4 7-2,-6-4 4,-3-4-12,-6 1 14,-5-2 0,-1-5 0,0 2 12,-7 2 4,-11 1 1,0 6 8,2 6-24,-4 0 17,1 18-14,-5 13 3,3 11-2,5 2 1,4-3 10,7-2 13,5-6-28,0-2 6,11 0-7,14-7 0,8-6-2,9-8 2,1-8-2,5-2-17,-3-5-28,-5-11-15,3-7-39,-9 2-133</inkml:trace>
  <inkml:trace contextRef="#ctx0" brushRef="#br0" timeOffset="76111.9517">13706 11873 396,'0'0'50,"0"0"-43,0 0 3,0 0 26,0 0 16,0 0-45,58 2 8,-41-2-5,2 0-5,3-11 4,1-5-3,2-7-6,1-7 0,-1-5-7,-1-2-12,-6-2-16,-5-2-26,-4 2 40,-9 1 2,0-1 19,0 1 15,-6 2 1,-3 3 12,-6 8 37,6 6-29,2 8 19,3 4-9,2 6-3,-1 1-40,3 14-3,0 21 0,0 14-9,0 8 18,0 2-1,0 1 0,0 2-4,0-3 15,0-5-18,5-9-1,0-6 0,0-8 3,-2 0-5,3-4 2,-2-3 0,-1-3-1,2-8 5,-3-3-4,0-6 0,-1-3-1,-1-1-2,0 0 4,5 0-1,3-7 15,-1-12-13,3-4 1,-1 4-3,-4 0 8,1 3-5,-5-1-3,1 3 0,4 3 1,-3 0-1,3 1 0,-3 2-1,0 1 0,1 2-1,-1 5 2,2-6 0,3 1-8,-3 4 4,9-2 3,0 3 1,3 0-15,5 7 15,0 3 0,2 0 0,-3 5-4,0-3 6,1 3-2,-2-3 0,2 0 0,-1 0-1,-3-4 1,0-1 0,-4-1 0,2-1 0,-4 2-19,1 1 0,1-2-20,0-3 3,3-3-31,2 0-73,-1 0-93</inkml:trace>
  <inkml:trace contextRef="#ctx0" brushRef="#br0" timeOffset="77578.2287">14727 11815 135,'0'0'79,"0"0"-1,0 0 11,0 0-23,0 0-20,-27-80 0,16 72-12,-1 4 16,-3 1-27,-4 3-6,-1 6-17,-3 16 4,2 10-9,1 0 6,4 1-1,4-3 0,6-1-3,6-4 0,0-2 3,0-5-7,12-6 3,7-5 3,2-2 1,5-5 0,4 0-7,1-2-4,-3-10-26,-4-3-8,-6 2 21,-6-4-5,-5-1 29,-2 1 7,-4-1-5,1 7 10,-2 3 26,0 2-17,0 3 11,0 3 1,0-3-10,0 3-23,0 0-5,3 0-9,3 3-6,3 6 17,3-1 0,5-1 3,3-3 0,2 0 0,1-3 3,-3-1-4,-1 0 1,-2 0-10,-3 0 7,2-9-4,-4-3 7,-1-3 2,2-3 2,-2 1-4,-4 8 0,0 0 6,-4 5 2,-3 4 5,0-5 1,5 5-14,-1 3-8,4 9 8,4 12 1,-3-9 0,1 3 21,0-1 0,1-3-10,-2 1-5,3-4-1,-2 0-5,3-2-1,0-4 2,-4-1 3,2-1-5,-3-1 3,0-2-3,-1 0-6,0 0 6,-1-5-2,0-9 2,0-2 1,-1-2-1,-2-5 0,-3 4 4,0-1-3,0 1-1,0 0 0,0-2 2,0 3-2,0 0 0,0 3 0,0 2-2,0 1-14,0 1 16,0 2-4,3 2-3,6-3 3,0 5 0,0-1 4,4 4-3,-1 2-2,3 0 4,-2 0-1,4 0-10,-2 0 9,1 0 3,2 0 0,-2 5 0,1 1-2,-1-2-1,-2 4 3,0-4 0,-1-2-1,1-2 3,0 0-2,1 0 0,1 0 5,3-2-8,-2-10 3,1 2 0,-5-1 2,-6-1 0,0-1-1,-7-4 14,0 3-13,0 1 19,0 1 8,-9 8-15,-3 2 18,-6 2-31,-5 7 3,-5 20-8,-2 8 9,2 9-5,4 7 11,11-4 2,6-8 6,7-6-18,0-12-1,19 0 0,8-5 6,8-6-13,10-5 7,3-5-42,2 0-9,0-2-37,-2-14-102,-8 1-153</inkml:trace>
  <inkml:trace contextRef="#ctx0" brushRef="#br0" timeOffset="79166.9571">16863 11889 462,'0'0'101,"0"0"-101,0 0-4,0 0 0,0 0 0,0 0 4,61 40 0,-40-37 4,1-3 4,5 0 19,0 0 1,1-6-26,4-12 5,2-8-7,0-4 4,1-7-12,-1-8 5,-4-5 3,-3-3-9,-7-1 13,-6 2-4,-5 0 0,-3-2 2,-6 3 25,0 4-8,-7 3 14,-9 16-5,3 7-18,3 10 18,5 10-10,2 1-13,-1 10-5,-2 26-9,0 16 9,1 11-4,5 0 8,0 0-4,0-5 0,8-3 2,8-5-3,6-7 1,8-8 0,8-9-5,2-13 9,2-10-4,3-3 1,-4-13 7,2-15-16,-1-9 2,-6 1-19,-4-7 20,-6 0-18,-3 0 22,-5-3-1,-2 0-24,-5-3 15,-5 1-12,-4 0 17,-2 3-4,0 6 12,0 9-2,-8 12 14,2 7-10,1 10 49,2 1-41,1 19-12,-1 20 0,0 16 0,-1 3 2,3 1 11,-1-6-10,2-5 16,0-5-19,0-2 6,0-7 15,0-6-18,0-8-3,0-12 0,0-2 0,0-4-2,2-2 4,5-6-1,2-20 13,3-9-14,6-1-2,-3 2-2,0 8-15,-5 8 19,-2 8 0,2 5 3,1 3-10,5 2 3,4 0 4,3 7-5,3 4 4,-1 6-1,3 3 2,-4-2 0,-1 3 6,-3-2-1,-3-1-5,1-2 0,-3-8 2,4 0-2,0-3 0,3-5 2,1 0 3,0 0 4,0-14-9,-5-7 6,2-4-4,-7-6 6,-1 3-8,-7-4 0,-4 7-2,-1 5-5,0 8 7,0 9-1,-13 3 2,-1 0-2,-3 15-5,1 13 4,6 6-9,3 3 15,5 2-4,2-5 0,0-3 6,15-5-6,3-5 0,6-11 0,6-5-8,5-5-13,5 0-42,-2-13-120</inkml:trace>
  <inkml:trace contextRef="#ctx0" brushRef="#br0" timeOffset="79605.792">16867 11589 467,'0'0'94,"0"0"-80,0 0-14,0 0 1,0 0-1,83-6 19,-28 2-15,6-4 13,5-1-11,5-2-4,1-1-2,-1 3-69,-2-3-91,-2 6-176</inkml:trace>
  <inkml:trace contextRef="#ctx0" brushRef="#br0" timeOffset="81040.8121">19829 11139 304,'0'0'205,"0"0"-107,0 0-43,0 0-15,0 0-40,0 0 0,21 71 8,-12-25 11,0 2-1,0-1-13,-1-3 3,2-2 1,-3-5-5,-1-2-4,0 0 0,-5-5-2,1-1-4,-2-3-19,0 0-20,0-2-23,0 0-127,0-4-198</inkml:trace>
  <inkml:trace contextRef="#ctx0" brushRef="#br0" timeOffset="81473.2035">19968 11523 500,'0'0'125,"0"0"-76,0 0-39,0 0 3,0 0-13,0 0 0,63-52-9,-32 42 9,3-2-7,-5 6 5,-3-5-17,-3-1 15,-4-2 3,-1-5 1,-3-3-5,-3-3-3,-6 1 2,-2-2 5,-1 4 2,-3 3 8,0 2 13,0 9 11,0 3 22,-3 3-29,2 2 15,1 0-30,0 0-11,-3 23-13,3 13 13,-2 7 0,1 1 14,-1 0-10,1-3 0,1-5-4,0 0 9,0-3-10,0-2 1,0 3-24,9-9-16,12-4-42,7-4 35,5-13-125,1-4-220</inkml:trace>
  <inkml:trace contextRef="#ctx0" brushRef="#br0" timeOffset="81714.1714">20684 11288 632,'0'0'82,"0"0"-62,0 0-12,0 0-16,0 0 7,0 0 1,82-6 0,-49 4-2,-5 2-56,-4 0-63,-12 0-193</inkml:trace>
  <inkml:trace contextRef="#ctx0" brushRef="#br0" timeOffset="81867.8355">20663 11482 29,'0'0'343,"0"0"-341,0 0 9,0 0 44,89-15-39,-59 1-16,-1 3 0,-3 0-90,-3 4-114</inkml:trace>
  <inkml:trace contextRef="#ctx0" brushRef="#br0" timeOffset="82353.5232">21455 10970 117,'0'0'168,"0"0"-57,0 0 31,0 0-77,0 0-55,0 0-10,6 83 42,-3-36-3,2-1-2,-1-2-29,1 1-2,2-4-1,-3-2-5,4-1 0,-5-5-31,2-2-35,-2-5-38,-3-6-127</inkml:trace>
  <inkml:trace contextRef="#ctx0" brushRef="#br0" timeOffset="82616.5657">21301 11574 379,'0'0'196,"0"0"-162,0 0 0,0 0-22,0 0-10,0 0 5,68 0 28,-25 0-10,8 0-13,2 0-4,1 0-5,0-3 5,4 1-16,3 1 7,3 1-8,-1 0-6,-8 0-41,-11 0-44,-12 0-88,-11 1-103</inkml:trace>
  <inkml:trace contextRef="#ctx0" brushRef="#br0" timeOffset="83302.928">21398 11868 356,'0'0'94,"0"0"-61,0 0-24,0 0 45,-13 105 1,12-48 0,-1 8-30,1 2 12,-1 3-31,-1-6 12,2 1-11,1-7-6,0 0 16,0-5 10,0-7-16,0-7-5,0-7-1,3-10-5,-3-6 0,0-9 0,0-4 5,0-3 0,0 0 13,-11 0 28,-8-7-43,-5-12 3,0-3-6,-6-6 2,0-4-4,-1-2 3,-1 3-2,4 1 1,1 3-43,2 3-7,6 0-12,5 1-26,7 1-134</inkml:trace>
  <inkml:trace contextRef="#ctx0" brushRef="#br0" timeOffset="83619.3553">21284 11923 473,'0'0'0,"0"0"5,0 0 26,97-8 11,-45 6-16,9-3-9,8-1-11,2 1 2,7 1-8,5 1-1,1 2-24,0-1-21,-17 2-106,-17 0-113</inkml:trace>
  <inkml:trace contextRef="#ctx0" brushRef="#br0" timeOffset="84120.7127">21625 12179 391,'0'0'131,"0"0"-45,0 0-20,0 0-6,6-86-39,9 73 15,6 2-10,0 8-24,6 3 5,4 7-7,-1 24 0,-5 8-4,-8 9 10,-13 4-6,-4 6 0,-15 0-16,-13 1 1,-6-3-3,1-5 18,1-6-2,3-9 3,5-7-3,6-10 2,6-6 0,6-8 2,4-3-1,2-2 4,0 0 19,0 0-23,21-5 1,14-8 7,10-3-4,5-1 9,2 3-14,-2-1-1,-1 2-1,-4 1-63,-4 0-16,-3 1-162</inkml:trace>
  <inkml:trace contextRef="#ctx0" brushRef="#br0" timeOffset="85176.7773">22889 10571 442,'0'0'84,"0"0"-49,0 0-1,0 0-11,0 0-23,0 0-5,-66-6 3,40 6 4,0 3-2,4-1 1,2-2-1,5 0 4,0 0 2,6 0-6,-1 0 0,4 1 3,3-1-3,2 0 0,1 0 2,0 0-4,0 0 2,0 12-4,0 14 3,0 11-4,0 15 5,0 12 0,0 12 1,0 10 2,0 7-1,0 3-2,0 1 20,0-3-10,0-1 10,0 2 3,0 11-12,0 1 13,-8 1-21,-5-1 13,-1-6 17,2-10-33,1-9 21,4-10-16,4-18-1,3-10 2,0-12-6,0-13 0,2-4 0,10-7-2,4-4 2,6-2 3,8-2-3,8 0 13,2-6-9,6-8-4,1-2 0,-3-2-36,4-2-16,0-1-18,3-3-95,-2-2-157</inkml:trace>
  <inkml:trace contextRef="#ctx0" brushRef="#br0" timeOffset="85678.1588">23302 10712 521,'0'0'68,"0"0"-65,0 0-3,0 0-4,0 0 4,11 111 39,-4-66-36,-1-7 11,1 1-9,-1 0-3,2-3-4,-2 0-6,-1-3-67,2 0-108,-3 1-166</inkml:trace>
  <inkml:trace contextRef="#ctx0" brushRef="#br0" timeOffset="86195.1481">24872 10606 309,'0'0'61,"0"0"-57,0 0-1,0 0 16,0 0 11,0 0 40,10 87-52,-10-46 9,0 0-8,0 1-19,0 0 9,0 0-9,0 2-8,0-1-50,0-1 29,0-3-68,0 0-85</inkml:trace>
  <inkml:trace contextRef="#ctx0" brushRef="#br0" timeOffset="86796.8118">23645 11809 597,'0'0'63,"0"0"-42,0 0-20,0 0-1,0 0-2,0 0 2,11 119 4,-11-74 13,0 3-7,0-1 8,0-3-18,0 5 2,0-6-2,3-1-16,9 2 12,3-11-49,4-5-116,4-15-94</inkml:trace>
  <inkml:trace contextRef="#ctx0" brushRef="#br0" timeOffset="87244.8781">24608 11884 244,'0'0'52,"0"0"42,0 0-15,0 0-6,94-5-29,-64 5-17,1 0-16,2 0-6,1 0-5,2 0 0,1 0-19,-4 0-36,-6 0-124,-6-6-154</inkml:trace>
  <inkml:trace contextRef="#ctx0" brushRef="#br0" timeOffset="87514.2638">25215 11615 441,'0'0'119,"0"0"-62,0 0-14,0 0-43,0 0-7,-26 81 2,20-32 10,-1-5 0,1 3 19,2-5-20,1-3-1,1 0-3,2 2 0,0 1-5,0 0 5,0 0-6,0-8-27,0-9-77,0-8-44,0-10-111</inkml:trace>
  <inkml:trace contextRef="#ctx0" brushRef="#br0" timeOffset="88400.7197">25407 10410 97,'0'0'120,"0"0"-57,0 0 7,0 0 21,0 0-47,0 0-21,30-17 0,-3 16-8,4-3 20,10 4-20,5-3-11,-1-2 6,-2 4-10,-9 1 1,-11 0-2,-7 0 2,-10 0-1,-1 0 0,-5 0-4,0 0-2,0 0 6,0 1 0,1 14-6,2 10 8,3 10-2,-5 12 0,1 8 7,-2 8-2,0 8-1,0 10-3,0 11 26,-6 7-23,-3 3 8,-2 2 2,2-1-11,-2-4 17,3 6-17,-1 8 0,0 4 15,5 4-6,-4-5 2,1-7-12,-2-6 4,0-12 9,1-14-5,-2-17-9,0-15 16,2-16-15,-1-9 5,8-8-7,1-8 9,0-1-6,0-3 3,0 0-2,-9 0 22,-5 0-25,-11 0-1,-9-3 0,-10-1-31,-5 3 23,-4-1-18,-6 1-2,1 1 0,0 0-40,-3 0-48,-5-2-162</inkml:trace>
  <inkml:trace contextRef="#ctx0" brushRef="#br0" timeOffset="91091.8936">26198 11428 415,'0'0'152,"0"0"-132,0 0-18,0 0 13,0 0-15,0 0-4,1 15 4,-4-2 6,-10 8 8,0-3-5,-4 0-6,1 4-6,-3 0-43,1 1-120,1 0-66</inkml:trace>
  <inkml:trace contextRef="#ctx0" brushRef="#br0" timeOffset="94184.4237">27087 11601 487,'0'0'0,"0"0"19,0 0-19,0 0 14,0 0-8,0 0 7,-2 49-10,9-44 6,-1-5-2,3 0-2,5 0 21,2 0-11,3-8-9,2-3 8,3-6-7,0-2-6,1-4-1,-3-4 12,-1-3-11,-3-6-1,-1-2 5,-1-7 0,-4-1 5,-3 0-9,-5 1 34,1 2-20,-4 1 9,1 8-20,-2 2 10,0 5 16,0 9-30,0 3 13,0 7 14,0 7-21,0 1 0,0 0-6,0 14-27,0 20 22,-5 14 1,-5 12 4,2 2 0,5-3 0,3-4 0,0-4 0,8-12 0,8-5-2,1-4 2,1-9 0,2-1 0,3-8-25,4-9-2,6-3-8,7-2-5,-1-13-31,1-1-81,-6-1 94,-7 1 55,-8-9 6,-8 0-2,-8-8 84,-3-3-18,0 0 4,0-2-64,0 2 9,0 3-16,0 1-7,0 6-26,0 7-21,0 5 27,0 7 27,0 1 15,0 0 27,-3 1-10,0 4-4,0-1-6,1 2-3,2 0-9,0 0 19,0 0-16,0-2 11,0 2 7,0 0-18,0-2 5,0 2-9,0 0-6,0-5 11,0 2-10,0-3-4,0 3 4,0 2 3,0 0-7,-1 1 0,1 0 5,0 0-8,0 0 3,0 0-5,-3 2 1,-2 24-27,-2 14 24,-2 13 6,1 0 1,4-4 1,1-3 0,1-10-1,2-2 0,0-6 1,0-7-2,0-2-2,0-8-11,0-4 14,0-2-19,0-5-1,0 0 10,0 0-12,0 0 19,6 0-2,-3-9 4,2-3-3,0 1 6,-1 4-2,1-2 1,0 2-1,1 0 0,0 3 0,3-3-6,3-1-2,-3 0-4,-1-1 12,-1 5-3,2 1-4,-3 1 5,2 2 2,-1 0-3,3 0-4,-2 0 7,-4 0 0,-1 0-3,1 0 1,-4 0-1,4 0 2,-4 0-2,0 0-6,0 0 8,0 0 1,0 0-4,0 0 0,0 0 4,0 0 0,0 2 2,0 1 7,0 1-9,0 3 8,-6-2 5,0 0-12,1-3 9,2-2 4,0 0-11,3 0 16,0 0-17,-1 3 3,1-3-4,0 0 5,0 0-7,0 0 1,0 0-6,0 0 1,-2 0 4,1 0-7,-1 0 6,1 0-9,-2 0 10,3 0 0,0 0-9,0 0 5,0 0-17,-1 0 4,1 0 17,0 0-5,0 0 6,0 0 0,0 0 2,0 0 15,-2-4-15,1-5 0,1 3-2,0-1 2,0-1-2,0 6 0,0-2 2,-2 1 1,2 3-3,0-1 4,-1 1-4,1 0-2,-3 2-11,0 17 11,-4 4 2,0 3 0,-2 0 0,2-1 2,2-4 0,1-1 1,-1-5-3,1-3 0,3-6 0,-1-3 0,2-3 3,0 0-2,0 0 11,0 0-11,0-9-2,0-12-1,0 1-5,6-1 7,-2 0 0,2 0 3,2-2-3,2 0 1,4 0-3,-1 4 1,3-1-4,4 5 1,-2 4 4,-1 5 0,-1 3-2,-3 3-1,-3 0-1,-1 10-4,2 8 5,-4 4-1,-1 2 4,2-3 0,0-1 0,-2-2 4,4-3-4,-1-1 0,5-1 0,3-1 3,2-5 14,3-1-12,-2-3 0,2-3 2,5 0-7,1 0 0,-1-9 3,-1-1-6,-7-1 12,-3-2-5,-5-1 6,-6-1-6,-2-3-3,-3 2-1,0-2 0,0 1-4,-2 3 4,-4 4-6,-2 4 3,2 2-5,-1 4 6,-3 0-6,1 10 1,-3 7 0,-2 4 7,7 0 0,1-2-2,6 1 2,0-1-2,0-8-4,7 1 5,8-3-1,8-2 2,5 2 0,2-7-3,0-2-14,-1 0-8,0-5 0,-1-7-7,-4-3 30,0-1-5,-3-8 7,-4 6 11,-1 4 21,-3 3 8,-3 8-10,1-1-17,-3 1 7,-1 3-20,5 0-8,-3 1 2,3 13 12,-6-1-6,-2 5 4,-2-1-3,-2 0 17,0-2-13,0-3-1,0-3 2,0-5-1,0 1-5,0-4 0,0-1 3,0 0 0,0 0-2,3 0-1,1-12 11,4-6-7,3-4-7,0-1 3,2 2 0,-1 6 1,1 4-1,-3 4 4,-1 4-3,3 2-1,1 1-1,5 0-5,3 4 0,0 9 3,-2 4 3,1-1 0,-3 2-2,-2-1 6,-1 0-6,-1 1 2,-1-5-6,3-2-5,-3-2-48,3-7-77,-6-2-112</inkml:trace>
  <inkml:trace contextRef="#ctx0" brushRef="#br0" timeOffset="94748.1424">26950 11280 366,'0'0'99,"0"0"-99,0 0 0,0 0 0,0 0 18,128 0-9,-69 0 27,5 0 15,3 0-34,3-4 23,-6-7-34,-1-2-4,-4 3-2,-2 0-69,-6 2-98,-14 5-67</inkml:trace>
  <inkml:trace contextRef="#ctx0" brushRef="#br0" timeOffset="96189.0896">7201 14693 339,'0'0'23,"0"0"15,0 0-10,0 0-1,0 0 5,-88-11 12,67 11 26,2 0-29,-5 0-18,3 8-17,-7 10-4,3 7-4,-3 8-3,0 5 5,4 3 3,5 2 3,4 1-3,10-3 13,5-2-11,0-6-5,14-7-3,13-8-1,6-8 4,9-6 3,5-4 4,4 0 3,-5-14-7,0-4-6,-5 1-3,-4-4-44,-6 1-37,-5 4-100,-10 1-108</inkml:trace>
  <inkml:trace contextRef="#ctx0" brushRef="#br0" timeOffset="97924.8091">7562 14840 145,'0'0'98,"0"0"-1,0 0-20,0 0-53,0 0 5,0 0-14,-10-16 18,5 16 10,-2 0-14,-2 0 6,-1 1-29,-1 13-5,-1 10-1,3 6-1,5 1 1,1 3 0,3-5-7,0-4 4,3-6 3,10-4 0,2-4 0,4-4 1,-1-4-1,3-3 0,-3 0 0,0 0-4,4-7 4,-2-10-8,-1-2 7,-4-1-13,-5 3 14,-5-1 0,-5 2 0,0 1 7,-6-2-7,-10 1 2,1-1-2,-2 2-4,7 2 3,2 1-2,1 4 3,6 4-1,-1-1 3,2 1-2,0 2 0,19 2-12,7 0 7,3 4 1,3 13 2,-7 3-3,2 1 8,-6-3-3,1 0 0,-5 0 0,-2-3-2,-8 0 1,-1-4 1,-3-1 8,-3-4 1,0 0 6,0-3 8,0-3-23,0 0 15,0 0 4,0-13 15,0-8-19,6-8-15,3-3 0,3 2 0,4 3-5,-4 8 4,0 7-1,0 7-3,2 5-1,5 0 0,2 0 2,0 15 0,4 6-1,-4-1 3,6 3 2,-6-2 0,4-3 14,-1 0-11,-2-7 2,2-1-1,-3-4 4,0-5-8,3-1 0,-3 0 2,1-3 9,2-12-9,-3-2 4,-5-2 2,-1-1-2,-3-2-6,-3-4 0,-3-3 4,0 0 2,-6-8-5,0-2 0,0-4-1,0-1 4,-10 2-4,-4 4 3,-2 2 10,-1 5 14,-2 2-12,4 2 2,-1 6 2,4 4-9,3 8-9,4 4 6,4 5-6,1 0 2,0 0-3,0 14-16,1 19 0,17 18 8,4 13 8,0 0 0,0-1 2,-1-7-5,3-11 3,3-7 0,1-11-1,2-6 4,-5-4-4,2-6 1,-3-2-1,-5-5 1,-1-3 0,-1-1 0,-4 0 2,-4 0 7,-3-5-9,1-6 2,-1-10 0,0-5 12,-1-10-14,-2-4-14,-2-1-14,-1 5-26,0 7 15,0 9 10,-7 13 18,-7 6 10,-1 1 2,5 0 0,0 0 1,4 2 2,4 3-8,2-1 2,0 4-9,5 2 10,12 3 1,4 2 0,3-2 1,2-1 1,2 0-2,0 0 0,-1-1 0,1 2 9,-4 1-9,-3-1 3,-3 4 4,-3 1-2,0-1-2,-5 1-3,2-6 3,2-3-2,-1-5 1,2-4-2,6 0 8,0-6-3,1-15-10,0-7-10,0-1-47,-2 2-84,-2 3-158</inkml:trace>
  <inkml:trace contextRef="#ctx0" brushRef="#br0" timeOffset="98325.891">7986 14705 72,'0'0'307,"0"0"-239,0 0-12,0 0-24,0 0 21,90-36-19,-44 19-32,3-1 18,3 0-14,5-2-5,4 1-2,2 1 0,-4 2-33,-5 6-125,-12-1-111</inkml:trace>
  <inkml:trace contextRef="#ctx0" brushRef="#br0" timeOffset="100077.0809">9323 14628 172,'0'0'58,"0"0"-19,0 0 12,0 0-3,0 0-22,-81 33-4,66-4 8,2-1 4,2 2 6,2 0-14,4-4-20,5 1 11,0-4-14,0-4-3,14-1 0,6-6 0,8-3 0,2-4 4,0-5 5,0 0 3,0 0-7,-4 0-5,-2-8 6,-2-2-1,-5-2-4,-5-2-1,-3-2-4,-5-4 0,-4-1-8,0-5 6,0 0 1,-7 1-8,-11 2 13,-2 10 5,0 3 1,-1 7 34,6 3-29,2 0 1,2 0-12,5 0 0,4 5 0,2 2-8,0-1 8,0 1-11,8-2 14,7-1-3,4-2 6,7-2-5,2 0 12,3-5-4,2-10-8,0-6 11,3-3-10,-3-2-2,-5 0 6,-6-2-3,-5-2 4,-2 0 12,-6-5-5,-5-2 9,-4-3-14,0-3 2,0 1 10,-7 1-17,-11 1 8,0 8-8,-3 4-3,1 5 4,1 8-2,7 4-3,3 10 0,5 1-9,1 25 1,0 22-4,3 19 11,0 6-7,0 4 9,9 3-1,9-8 0,-2-2-1,5-7 1,0-14 0,3-4-1,10-7-5,5-3 6,4-6 0,2-8-1,-5-8 5,1-9-4,-3-3 0,1-9 1,1-12-6,-4-6 10,-4-2-5,-7-3 2,-4-4 3,-6-3-6,-4-3 1,-6-4 0,-2-4 8,-3-2-7,0 2-1,-3 2 0,-13 2 5,-2 3-5,-3 3 0,-3 6 0,-1 3 3,2 10-2,1 14 0,4 2-1,0 5-6,2 20 2,-1 16-4,4 23 1,7 7 1,6 5 6,0 1 0,6-7-2,15-6 4,-2-9-6,4-7 4,0-9 0,4-8 4,-2-6-3,5-9 0,0-6-1,0-5 8,3 0-8,1-19 0,-1-6 2,0 1-5,-6 2-10,-8 1 12,-7 0-4,-1-4 2,-7 1 3,-4-1 0,0 3 1,0 0-1,-7 6 1,-4 5 6,-2 5 15,1 6-13,-2 0 6,1 0-15,1 14-1,0 5-1,5 6 2,2 0 0,5 0-4,0 0 0,0-6 4,6-2-4,12-4 2,0-3-1,12-6 3,-2-1-10,3-3-21,5 0-38,-3 0-65,3-9-263</inkml:trace>
  <inkml:trace contextRef="#ctx0" brushRef="#br0" timeOffset="100916.5111">10985 14545 170,'0'0'137,"0"0"-40,0 0-9,-81-5-15,57 12-31,2 7-28,-4 6-4,4 6-7,0 5-3,7 5 0,3 2 1,8 0-1,2-2 0,2-1 1,2-7-6,12-4 8,6-3-3,4-9 0,1-2 0,6-9 0,1-1 0,-1 0 0,2-15 7,-2-8-2,-4-7 4,0-6-4,-5-5 0,-7-4 2,-6-2-7,-7-2 3,-2-1 8,-3 1-8,-14-1 23,-7 2-2,-1 1-13,0 1 17,4 2-9,3 11-8,6 10 2,6 12-4,2 11 11,4 0-20,0 26-12,0 19 0,13 20 10,2 4 4,6 0-1,-1-4 0,2-6-1,3-11 0,5-6 2,4-6-4,8-7-2,3-5-18,2-7 20,-2-9-54,-3-4 7,4-4 2,-1 0-120,-4-12-138</inkml:trace>
  <inkml:trace contextRef="#ctx0" brushRef="#br0" timeOffset="101518.1067">12214 14015 323,'0'0'122,"0"0"-26,0 0-96,0 0 3,-2 81 27,2-28-1,2 2 16,5-3-16,1 2 2,1-7-6,0-3-25,-2-1 6,-1 1-6,-1-5 3,1-1-13,0-4 4,-2-8-30,1-2-9,1-6-93,0-9 41,2-9-227</inkml:trace>
  <inkml:trace contextRef="#ctx0" brushRef="#br0" timeOffset="101961.4462">12311 14471 195,'0'0'141,"0"0"-34,0 0 17,0 0-47,0 0-27,0 0-48,-6-45 1,15 39-6,8-1 1,5 0 2,3-3 0,0 2 0,1 3 0,-5-3 0,1 0 0,-3-3 2,0-4 3,-2-4-5,-3-5 0,-1-5 1,-5-2 6,-2-2-7,-5-3 3,-1 7 18,0 3-10,0 10 17,0 7 14,0 5-12,0 4 26,0 0-28,0 4-28,0 31-12,0 16-4,0 10 16,0 4 0,0-6 3,0-5 7,0-1-8,0-9-1,0 1-2,0-5-1,3-2-40,10-5-28,0-9 16,1-4 17,-3-8-80,-7-9-130</inkml:trace>
  <inkml:trace contextRef="#ctx0" brushRef="#br0" timeOffset="102320.1873">11555 14522 364,'0'0'15,"0"0"16,0 0 72,0 0-36,108-33-13,-64 20-47,5-2-4,-3 4-3,0-1-38,-7 3-119,-6 2-167</inkml:trace>
  <inkml:trace contextRef="#ctx0" brushRef="#br0" timeOffset="103285.0784">13612 14393 280,'0'0'89,"0"0"-83,0 0 13,0 0 46,0 0-45,0 0 8,0 8-27,0-8 23,5 0-2,2 0-10,5-2 12,3-9-13,3-2-11,-3-2 7,1 0-6,-5-2-1,-1 7 0,-6 2 1,-2 5-1,-2 2 1,0 1-1,0 0 2,0 0-2,0 10-11,0 12 8,0 6 3,0 2 0,0 0 14,0-6-10,0-4 20,1-4-24,7-2 7,1-3-7,3-5 2,1-5 1,3-1-3,1 0-2,4-7 0,0-10-23,0-4 25,4-2-2,-3-1 8,0-1-6,-6-2 0,-4 4 1,-4 6 15,-3 7-3,0 4 4,-4 4 30,-1 2-30,0 0-17,5 0-5,1 6 5,2 11 6,1 1 2,0 5 15,3-1 2,-3 0-17,2 1 12,-4-3-16,3-2 1,-3 0 4,-4-2-8,-3 3-2,0-4-28,-3-2-29,-15 0-27,-3-5-96,-5-6-213</inkml:trace>
  <inkml:trace contextRef="#ctx0" brushRef="#br0" timeOffset="103485.6275">13678 14024 649,'0'0'63,"0"0"-48,0 0-3,0 0-12,0 0-29,0 0-54,-2-9-144,1 11-50</inkml:trace>
  <inkml:trace contextRef="#ctx0" brushRef="#br0" timeOffset="105428.4429">16535 15468 345,'0'0'71,"0"0"-64,0 0 36,0 0 15,0 0-20,0 0 1,71 0-23,-44-3 9,0-4-23,1 7 2,-2 0-8,-4 0-4,-2 0-77,-13 1-129</inkml:trace>
  <inkml:trace contextRef="#ctx0" brushRef="#br0" timeOffset="105613.3512">16547 15675 229,'0'0'131,"0"0"-121,0 0 24,0 0 10,0 0 23,0 0-56,86-16 1,-54 6-12,2-1-69,-3 0-95,1 2-140</inkml:trace>
  <inkml:trace contextRef="#ctx0" brushRef="#br0" timeOffset="107048.0301">17703 13975 187,'0'0'79,"0"0"-7,0 0-25,0 0 64,0 0-89,0 0 8,-90-35 7,74 34-28,1-1 10,-1 2-10,-1 0-6,-1 0 25,2 0-28,0 0 20,2 0 3,2 0-12,3 3 8,3-2-16,2-1-2,1 2 5,1-2-4,1 0-2,1 0 0,0 0-2,0 0-3,0 0 5,0 4-1,0 4-8,0 4-1,0 6 10,0 6 0,0 5-1,0 8 1,6 5 0,4 7 2,-1 3 13,3 2-11,-1 7-4,-5 2 0,-2 6 6,-4 8-7,0 3 1,0 1 0,0-6 18,0-3-9,-1-3-9,-4 1 0,1 4 8,-2 4-8,1 7 0,0 3 0,5 4 1,0 0-1,0 0 0,0-5 1,10-1 9,2 1-4,-1-3-4,0 2 1,-4 0 13,2-1-13,-3-4 0,2-5 12,-1 3-15,-1 0 12,0-1-7,-2 5-3,3-8 2,-3 1-1,1-4-3,-2-1 0,0-1 4,-2-1-4,2-4 0,-3 0 1,0-6 7,0-2-6,0-3-2,0-2 0,0-3 7,0-4-7,0 2 0,0 0 0,-3-2 4,3 3 2,0-1-6,0-4 0,0-4 4,0-1-5,0-2 1,0-1 0,0 0 4,0-2-2,0-2-2,0 4 0,0-5 3,0-1-3,0-6 0,0-3 2,0-5-2,0-1 0,0-5 0,0 0-1,0 0 6,0-2-7,3-2 2,-3-2 0,0 0-2,1 0 5,-1-2-3,0 1 0,0-2-7,5 0 6,4 0 1,6 0 0,7 0 7,8-6-7,3-9 1,3 1-1,-1 1-10,0-2-20,-1 1-26,-1 2-14,0 0 12,-6-2-128,-2 0-146</inkml:trace>
  <inkml:trace contextRef="#ctx0" brushRef="#br0" timeOffset="107997.3291">18321 13987 245,'0'0'111,"0"0"8,0 0-25,0 0-40,0 0-42,0 0-11,-3 34-1,3 1 43,1 3-34,4-2 24,2-5-27,-2 2-1,2-4 2,-3-1-6,-1 1-1,2-3 0,-2 1-22,0 0-29,2-4-53,-1-5-52,2-8-177</inkml:trace>
  <inkml:trace contextRef="#ctx0" brushRef="#br0" timeOffset="108868.591">20484 13894 173,'0'0'102,"0"0"13,0 0-9,0 0-3,0 0-60,0 0-14,-52-13-19,38 36-10,-2 10 11,1 9 3,4 5 4,1-2-3,4-4-9,6-5-7,0-9 1,3-3-3,13-5 2,3-2 1,6-8 0,3-3 5,7-6 2,7 0-7,3-3 0,0-15 5,-5-7 1,-7-4-4,-15-1-2,-6-5 11,-9 0-10,-3-2-2,0-2-8,-8 2-4,-6 6 12,-3 2-42,1 7-17,2 7-38,1 6-104,3 7-111</inkml:trace>
  <inkml:trace contextRef="#ctx0" brushRef="#br0" timeOffset="109570.4752">22416 13838 262,'0'0'122,"0"0"-7,0 0-34,0 0-13,0 0-66,0 0-2,-66 40 0,45-2 0,2 4 3,3 0 6,6 2-2,9-7-5,1-4-1,3-4-2,17-12 0,8-2 1,5-7 2,4-8 1,2 0-1,-2-7 3,-3-13 0,-4-1-5,-7-7 0,-8-5 5,-8-5 2,-4-2-3,-3-2-3,0 3 6,-12 1-1,-1 5-8,-4 3 2,4 7-46,3 8 5,1 7-102,1 7-85</inkml:trace>
  <inkml:trace contextRef="#ctx0" brushRef="#br0" timeOffset="110225.3799">24100 13817 35,'0'0'140,"0"0"2,0 0-5,0 0-33,0 0-9,0 0-58,-71-17-30,53 40 8,-2 5-9,4 5-5,4 1 18,6-1-12,5-1 4,1 0-11,0 5 1,9-6 5,8-2-6,5-6 0,1-4 0,6-6 10,-1-5-10,3-4 0,1-2 2,-6-2 6,-2 0-4,-9-5-4,-1-13 7,-4-6 0,-5-4 17,-5-8-19,0-7 0,0 3-3,-15-4-2,-5 2-11,-2 7-9,-1 7-34,-2 8 2,-6 11-51,-9 9-176</inkml:trace>
  <inkml:trace contextRef="#ctx0" brushRef="#br0" timeOffset="111174.4263">18567 15283 306,'0'0'44,"0"0"-4,0 0-4,0 0-19,0 0 2,0 0-3,-35 113-5,27-74 3,3 0 15,5-8-8,0-5-1,0-3-18,15-8-2,3-3 0,6-5 6,3-7 2,1 0 3,5-5 21,-2-13-28,-1-1 6,-6-5-7,-8 1-3,-3-1 23,-8-2 4,-3-3 7,-2-5-21,0-3-11,0-1-3,-13 0 1,0 9-15,-2 6-8,-1 10-17,1 6-21,-1 7-48,3 0-76,0 8-69</inkml:trace>
  <inkml:trace contextRef="#ctx0" brushRef="#br0" timeOffset="111775.9575">20445 14940 307,'0'0'153,"0"0"-32,0 0-38,0 0-26,0 0-57,0 0-7,0 40 7,0-2 0,2-3 1,2 1 2,-2-4 1,-1 0-5,-1 4 1,0-4-4,0 2 2,0 3-42,0 0-23,0-2 18,0-7-82,0-11-164</inkml:trace>
  <inkml:trace contextRef="#ctx0" brushRef="#br0" timeOffset="112509.003">22558 14845 313,'0'0'93,"0"0"-10,0 0 23,0 0-43,0 0-55,0 0 1,-79 72-6,62-33 1,4 3 13,4-1-14,6-5 7,3-6-10,0-3-1,9-6 0,7-3 1,2-6 0,1-4 0,1-7 8,1-1-8,3 0 0,0-4 1,0-14 10,-4-3-7,-3-7 2,-4-1 8,-2-3-11,-7-4-3,-4-2 0,0 3-4,-1 3 0,-13 2-20,-4 10-21,2 5-1,0 6-74,0 6-67,0 1-140</inkml:trace>
  <inkml:trace contextRef="#ctx0" brushRef="#br0" timeOffset="113263.9911">24030 14994 125,'0'0'103,"0"0"-16,0 0 43,0 0-40,0 0-22,0 0-37,-22-50-17,16 47 17,3 3-21,-1 0-2,-4 15-8,-4 13-8,0 9 6,2 2 2,-1 0 0,8-1 1,3-5-1,0-3 0,9-4-1,9-5 2,4-3-2,2-8 1,-1-5 0,2-4 2,2-1-2,1-3 4,1-17 5,0-7-2,-3 0-7,-8-6 9,-6 1-4,-9 0 18,-3-6-15,-5 0-1,-14 2-7,-5 3-3,-4 6-7,-1 9-19,-3 6-19,-3 9-1,-5 3-82,-8 0-43,-7 12-82</inkml:trace>
  <inkml:trace contextRef="#ctx0" brushRef="#br0" timeOffset="114551.7165">18788 16337 193,'0'0'49,"0"0"35,0 0-25,0 0-15,0 0-1,0 0-16,-30-11 9,19 35-25,-2 4-5,2 10 28,1 4-9,1-1-18,6-2 11,3-4-16,0-7-2,2-7 0,14-4-1,1-7 1,3-6 0,4-1 1,1-3 5,0-5 0,3-15-6,-1-8 1,-1-4 8,-3-4-6,-5 0-3,-8 0 0,-7 2 21,-3 3-21,0 0 10,-18 3-5,-3 4 0,-4 2-10,-5 3 5,3 6-21,0 4 2,5 8-52,4 1-83,-1 5-47</inkml:trace>
  <inkml:trace contextRef="#ctx0" brushRef="#br0" timeOffset="115601.2454">20348 15888 321,'0'0'77,"0"0"33,0 0-60,0 0-9,0 0-22,0 0-12,-2 35 9,2-7 33,0 1-49,0-1 11,5 4-10,1 1 1,0-2 4,2 3-4,0-6 0,-2 1-4,-1-4-24,0-2-19,-1-5-22,3 0-66,-2-6-28,-1-5 4</inkml:trace>
  <inkml:trace contextRef="#ctx0" brushRef="#br0" timeOffset="116788.9596">20375 15920 126,'0'0'103,"0"0"0,0 0-18,0 0-8,0 0-32,0 0-39,-12 16 7,9 11 10,0 6 5,3 5 9,0 1-32,3 2 7,10-4-12,2-4 2,2-1-1,2-7 0,5-4-1,0-4 2,3-8 1,-3-2 2,1 1-5,-4-8 1,-3 0 5,-2 0-5,-2 0 1,-1 0 3,-2-5 0,-1-3 0,-1-6 15,2-3-10,0-5 16,-2-5-8,2-6-2,-4-1 8,-3 0-22,-2-2 2,-2 4 4,0-3-8,-12 2 24,-3 1-16,-4 0-6,1 5 2,-4 6-4,-1 6-2,1 4-1,1 6-21,-3 5-2,-1 0-26,-3 14-5,1 12-2,1 4-68,5 0-27,2-6-130</inkml:trace>
  <inkml:trace contextRef="#ctx0" brushRef="#br0" timeOffset="117876.3556">19010 17507 305,'0'0'101,"0"0"-21,0 0-35,0 0-20,0 0-4,-88 88-16,79-39 6,4 1 4,5-2-12,0-3 2,0-9-5,10-4 4,7-7-4,1-8 0,8-6 0,2-5 1,3-6 1,1 0-2,-3-11 0,0-10 4,-4-3 0,-3-1-3,-5-6 1,-2-5 10,-6-2-2,-8-4 9,-1 6 5,-3-2-12,-19 6 0,-6 1-11,-1 6-1,0 2 0,-1 7-25,7 6-15,2 6-29,8 4-100,1 3-165</inkml:trace>
  <inkml:trace contextRef="#ctx0" brushRef="#br0" timeOffset="118625.1165">20664 17420 274,'0'0'114,"0"0"10,0 0-23,0 0-39,0 0-37,0 0-24,-35 36-1,27 11 0,4 2-1,4 0 1,0 0 0,15-2 1,5-8 4,3-7-5,7-11-2,0-12 2,0-2 0,-1-7 4,-2 0-3,1-4 1,1-23 5,-2-12-2,-4-4-5,-5-2 0,-6 6 2,-9-2 6,-3 1-4,-10-2 0,-18 0 0,-8 1-2,-5 3-4,-3 14-6,2 3-32,5 11 15,4 10-24,7 0-108,6 0-57</inkml:trace>
  <inkml:trace contextRef="#ctx0" brushRef="#br0" timeOffset="119496.1803">22074 15645 496,'0'0'78,"0"0"-76,0 0 2,0 0-8,0 0 5,0 0-1,-4 71 0,4-42 8,1-1-7,5 1-1,0-2 2,0-3 0,3-2-2,0-2-28,-1-3-60,4 2-66,-1 1-72</inkml:trace>
  <inkml:trace contextRef="#ctx0" brushRef="#br0" timeOffset="119850.3945">22558 15706 223,'0'0'127,"0"0"-69,0 0-37,0 0 25,-51 90 4,32-43-17,-4 3-14,1-1 3,-2 0 1,-3 3-20,-1 2-3,-2 3 0,2-4 6,2-4-7,7-5 1,6-8-6,7-4 4,4-7-66,2-8-57,2-6-92</inkml:trace>
  <inkml:trace contextRef="#ctx0" brushRef="#br0" timeOffset="120345.2486">22674 15993 302,'0'0'53,"0"0"8,0 0 51,0 0-23,0 0-78,0 0-11,0 23 3,0 11 9,-3 4 29,0 1-26,2 2 1,-2-4 6,1-1-20,1 0 8,-1-2-7,-1 2-2,0-5 27,-1-2-26,1-8 1,0-4 7,0-9-5,1-3 23,1-3-5,-1-2-7,-1 0 19,-1 0-18,-6-5 0,-4-13-17,-1-2 2,-1-4-6,-2-2-4,0-4-20,2 4 2,3-3-41,0 5-1,7 0-14,2-2-137,1 2-174</inkml:trace>
  <inkml:trace contextRef="#ctx0" brushRef="#br0" timeOffset="120630.4483">22698 15912 231,'0'0'138,"0"0"-9,0 0-30,0 0-25,0 0-58,0 0-14,28-32-2,5 24-2,5 6 2,3 0 0,-1 2-2,-1 0-1,0 0-52,-7 3-66,-7 9-99</inkml:trace>
  <inkml:trace contextRef="#ctx0" brushRef="#br0" timeOffset="121053.5574">22794 16097 258,'0'0'91,"0"0"3,0 0 45,0 0-55,0 0-34,0 0-42,22-38-6,-6 38-4,2 6 1,1 18 1,-5 8-2,-9 6 7,-5 4-4,0 0-1,-13 0-19,-4-4 12,0-4-6,5-8-24,5-5 20,1-6 8,4-6 9,1-3 0,1-6 2,0 0 3,0 0 1,9 0 13,15-10 33,5-3-37,6 0 0,-2 1-13,1-2-1,3 2-2,2 2-21,3-3-33,-2 5-78,-5-1-150</inkml:trace>
  <inkml:trace contextRef="#ctx0" brushRef="#br0" timeOffset="121570.1903">23960 15593 342,'0'0'138,"0"0"-106,0 0-32,0 0 0,0 0 16,0 0 5,11 99-11,-1-71-2,-1-2-6,-3-2-4,0-3-9,1-1-47,-1-3-45,0-2-85</inkml:trace>
  <inkml:trace contextRef="#ctx0" brushRef="#br0" timeOffset="121902.253">24462 15600 527,'0'0'43,"0"0"4,0 0-22,0 0-21,0 0-1,-102 127 3,74-73 17,-1 3-7,0-2 7,-1 6-6,3-1-13,3-3 13,3-3-17,5 1 6,2-7-5,4-3-1,1-6-14,3-10-24,4-8-57,2-11-106,0-10-116</inkml:trace>
  <inkml:trace contextRef="#ctx0" brushRef="#br0" timeOffset="122387.9839">24547 15957 472,'0'0'33,"0"0"-30,0 0 43,0 0 7,0 0-51,0 0-2,-20 74 32,13-40 6,-1 5 15,2-1-18,5 0-10,1-4 29,0-2-48,0-4 2,0 1-8,0-3 1,0-7 7,0-2-6,-2-8 2,-1-3 9,0-4-11,3-2 7,0 0 0,-1 0-8,-4 0 30,-1-7-19,-4-6-11,-3-7-1,-3-2-15,-1-5-4,-6-4-7,-1 3-24,-3 1 28,-1 1-16,6 2 3,4 7-5,6 4-43,8 4-82,4 0-107</inkml:trace>
  <inkml:trace contextRef="#ctx0" brushRef="#br0" timeOffset="122704.2755">24534 15927 467,'0'0'27,"0"0"41,0 0-23,0 0 8,0 0-34,0 0-19,25-36-1,8 31-5,3 5 6,3 0 3,2 0-3,2 0 2,-1 5-4,0 2 2,-1 2-29,-5 4-34,-8-2-104,-10 0-121</inkml:trace>
  <inkml:trace contextRef="#ctx0" brushRef="#br0" timeOffset="123174.3674">24705 16103 519,'0'0'111,"0"0"-47,0 0 4,0 0-22,0 0-43,0 0-5,58-36 2,-40 36-7,-5 3 1,-1 13 5,1 7 1,-5 1 0,-2 3-1,-6 0-2,0 3-8,-12 1 2,-13-3 6,-4-2-13,0-7 12,5-3-2,7-3 6,8-7-2,3-3 2,6-3-8,0 0 6,6 0-5,17 0 7,7 0 26,8 0-20,1 0 6,1 0-12,-1-3 1,3-2-1,-5 2 0,-2 1-29,-9 2-28,-3 0-78,-10 0-81,-7 0-86</inkml:trace>
  <inkml:trace contextRef="#ctx0" brushRef="#br0" timeOffset="123891.8735">22289 17102 362,'0'0'99,"0"0"1,0 0-30,0 0-48,0 0-4,-9 83 36,9-39-25,0 0-14,0-1-15,4-5 3,6-5 5,2-3-8,1-4-17,-3-5-19,1-5-42,-1-4-60,1-3-109</inkml:trace>
  <inkml:trace contextRef="#ctx0" brushRef="#br0" timeOffset="124277.3464">22732 17175 462,'0'0'107,"0"0"-56,0 0 1,0 0-29,-46 90 9,28-39-15,-3 9-9,-7 2 1,-6 3-3,-7 4-6,-2 6 0,-2 3 2,5-2-2,3-4 2,0-13-2,5 1 0,5-6-3,3-4-10,7-9-13,6-14-31,6-11-4,5-10-136,0-6-204</inkml:trace>
  <inkml:trace contextRef="#ctx0" brushRef="#br0" timeOffset="124925.8221">22693 17646 56,'0'0'119,"0"0"-72,0 0 38,0 0 10,0 0-18,0 0-56,0 50 15,-6-10 21,-1 4-2,3-2-6,1-3-29,1-7-3,2 1 4,0-3-20,0-3 7,0 1-8,0-2 4,3 0 1,-3-5-5,0 0 0,0-11 8,0-3-2,0-3-4,0-4 7,0 0 13,0 0 22,0 0-11,0 0 0,-10-6-24,-5-5-6,0-4-6,-3-1 3,0-7-14,-1-1 4,0 2-26,2-1-12,1 8 17,0 4-29,-1 1-16,3 4-53,-1 1-86,5 2-99</inkml:trace>
  <inkml:trace contextRef="#ctx0" brushRef="#br0" timeOffset="125395.9095">22710 17619 352,'0'0'97,"0"0"-88,0 0 40,0 0 17,98-60-32,-66 53-13,0 1-19,1 4 6,2 2-8,2-5 6,2 2-4,7-3-2,-1-3 0,-5 4-4,-3 1-56,-7 2-41,-10 2-9,-6 0-14</inkml:trace>
  <inkml:trace contextRef="#ctx0" brushRef="#br0" timeOffset="125981.9322">22888 17841 44,'0'0'241,"0"0"-141,0 0 27,0 0-21,0 0-60,0 0-11,-8-51-15,14 36-12,9 3 25,1-1-4,4 1-6,-2 6-1,1 2-22,-1 4 0,0 0-3,0 17 3,-3 2-3,-1 7 3,-9 4-3,-5-2 3,0-1-19,-13-2 17,-7-1-5,-2 2 2,-2-4 5,4-1 0,3-3 0,3-1 0,5-3 0,6-7 0,3-3-1,0-2-11,0-2 11,6 0-8,17 0 9,8 0 33,3-12-26,5-3 5,0 4-12,-2 0-5,-2 0 1,-6 2-39,0 4-11,-1-1-20,-3 6 33,-5 0-183</inkml:trace>
  <inkml:trace contextRef="#ctx0" brushRef="#br0" timeOffset="127300.9221">24312 17208 498,'0'0'112,"0"0"-99,0 0-13,0 0 0,0 0 2,0 0 30,54 1-20,-26-1-6,1 0-6,4 0-1,1 0-6,2 0-56,2-7-131,-3 1-125</inkml:trace>
  <inkml:trace contextRef="#ctx0" brushRef="#br0" timeOffset="127817.9039">24964 16771 351,'0'0'92,"0"0"6,0 0-39,0 0 8,0 0-67,0 0 4,-1 45-4,1 2 2,6 4 20,1-2 4,2-4-23,3-5 5,-5-4-8,3-5 0,-3-4 7,2-4-7,-3-2-9,-2-3-24,-1-4-54,0-3-90,0-6-144</inkml:trace>
  <inkml:trace contextRef="#ctx0" brushRef="#br0" timeOffset="128187.7403">25419 16911 392,'0'0'162,"0"0"-98,0 0-54,0 0-1,-15 95 12,-10-38 1,-6 5 4,-7 1-18,-6 2 4,-6 6-7,-6 1-2,-4 6 10,3 3-7,5 4 2,12-5-8,7-5 0,8-9-1,7-13-32,6-10-27,4-12-72,8-15-185</inkml:trace>
  <inkml:trace contextRef="#ctx0" brushRef="#br0" timeOffset="128952.136">25296 17551 370,'0'0'109,"0"0"16,0 0-39,0 0-47,0 0-39,0 0-7,-6 81 7,4-12 10,1 5 22,-1-3-9,2-5-5,0-10-1,0-8-14,0-4 2,5-10-5,-1-2 0,-1-5 7,-3-9-7,0-3 0,0-7 3,0-5 4,0-2-7,0-1 8,-10 0-2,-6 0 8,-4-6-11,-4-7 15,-6-7-14,-3-4-3,-1-6-1,-4-5 0,3-3-28,-1 1 8,6 2-20,6 5-5,6 8 11,11 4-28,5 7-57,2 2-91</inkml:trace>
  <inkml:trace contextRef="#ctx0" brushRef="#br0" timeOffset="129321.9554">25263 17559 116,'0'0'39,"0"0"22,91-31 31,-45 24 1,6 2 6,5-1-34,7 5-19,0-1-13,-4 2-28,-8 0-4,-12 0-1,-4 0-35,-10 5-69,-7 2-47,-9-1-43</inkml:trace>
  <inkml:trace contextRef="#ctx0" brushRef="#br0" timeOffset="129870.181">25536 17825 472,'0'0'171,"0"0"-103,0 0-29,0 0 29,0 0-31,0 0-15,31-72 10,-13 61-21,-3 4 2,0 0-13,3 7-4,4 2-3,2 21 6,-6 5 0,-6 7-1,-12 5-28,0 2 5,-15 4-13,-15-4-2,-3-4 10,2-4 16,1-4 13,10-10-2,7-5 6,6-8-3,7-4 8,0-1-3,0-2 11,0 0-10,6 0 3,19 0 31,9-2-14,5-11-8,1-1-16,-1-1-1,0 0-2,0 2-26,-1-1-18,1 8 4,-1 0 8,-2 0-5,-4 2-72,0-4-72,-4 2-55</inkml:trace>
  <inkml:trace contextRef="#ctx0" brushRef="#br0" timeOffset="131844.3235">25934 13502 68,'0'0'259,"0"0"-154,0 0-34,0 0 5,0 0-45,0 0-10,-5 0-14,5 0-1,4 0 25,13 0-10,13-3 8,3-6-10,3 0-19,4-1 8,-1 0-8,3 2 2,-3 0-6,-4 0 4,-5 5 0,-6 1 3,-9-2-1,-6 3-3,-5-1 1,-4 2-2,0 0-2,0 0 4,0 0 0,0 0-2,3 0-5,-1 2 5,1 7-2,1 6 4,-1 6-2,-1 3 2,-2 3 0,0 6 0,0 6 7,0 5-11,-5 6 4,1 7 0,-1 3 4,1 6-3,-1 9 0,2 2-2,-2 5 8,2 0-7,-2-1 0,-1 1 3,1 1-4,-2 2 2,-3 3 5,2 3-3,-1 3 2,0-1-3,5 1-2,1-4 4,1 5 2,1 1-6,-2-3 1,0 2 6,0-3-2,0-5-6,0 6 1,0-6 0,3-3 21,-1-2-8,1 0 5,0-1 0,0 0-11,0-1-7,0 0 5,-3 1-5,0-1 10,-2-3-9,-1-5-1,0-4 3,-3-5 3,3 0-11,0 1 5,-3-4 0,2-5 0,1 0 6,1-6-6,2-1 8,2-1-5,-2-4 1,3 0-1,-2-2-2,1 1 8,-1-3-9,1 0 0,-1-1 3,1 1-3,-3 1 0,2 1-1,1 1 1,1-2 0,0 0 2,-2 2-2,2-8 10,0 1-3,0-2-4,0-3-3,0 2 0,0 0 5,0-3-5,0 2 0,2 0 0,3-5 4,0-2-6,-1-3 2,-2-4 0,1-2 1,-3-3 1,0 0-2,0-2 0,0-2 2,0-2-3,0-2 1,0-2 0,0 0-1,0-1 3,1-1 0,-1 0 2,0 0 2,0 0-6,0 0 0,0 0 2,0 0 4,0 0-3,0 0-3,0 0 2,0 0 1,-1 0-3,-11 2 0,-11-2-8,-3 0 6,-7 0-21,-5 0-18,-3 0-3,1 0-24,1 0 6,4 0-10,5 0-55,5 0-81</inkml:trace>
  <inkml:trace contextRef="#ctx0" brushRef="#br0" timeOffset="250173.3311">14692 15349 279,'0'0'149,"0"0"-50,0 0 6,0 0-50,0 0-16,0 0-15,0 0-2,0 0 15,0-47-22,-1 41-10,-7-3-3,-2 2 1,-2 0-6,-3 3 2,-4 4 0,-4 0-3,-2 0 4,-5 0 0,-1 12-3,-2 8 1,0 5-1,0 7-9,-1 13 17,0 11-5,1 7 0,6 11 2,9 3-12,12 1 13,6-4-8,6-10 3,21-9 0,13-11-1,8-9 3,10-9 0,8-8 1,8-7 3,5-11-8,3 0-30,-4-5-27,-5-19-41,-12-5-152</inkml:trace>
  <inkml:trace contextRef="#ctx0" brushRef="#br0" timeOffset="250588.7065">15138 15287 366,'0'0'109,"0"0"24,0 0-47,0 0-43,0 0-35,0 0-8,-10 76 0,8-22 13,2 3-11,0-5 18,0-2-20,5-3 6,7-4-6,-5-2 2,-1-2-4,0-4-4,-3-5-41,1-5-1,-2-7-35,-1-7-78,4-11-11</inkml:trace>
  <inkml:trace contextRef="#ctx0" brushRef="#br0" timeOffset="250999.6683">15201 15631 355,'0'0'147,"0"0"-39,0 0-40,0 0-34,0 0-13,0 0-21,19-43 0,5 36-2,0-1 0,0-1 2,-2 0-10,4 0-9,2-3 16,-1-3-16,0-3 19,-5-2-5,-4-2 3,-3-1 2,-9-1 0,-3 1 0,-3 5 24,0 3-3,0 5 17,-5 2 24,1 2-32,0 3 1,2 3 1,2 0-29,0 6-3,-3 24-22,-1 18 22,-1 10 1,-1-3 7,3 1-5,1-4-3,2-2 5,0 2-4,0-2-1,0-3-15,5 2-27,3-4-41,-2-5-18,1-12-143,-1-12-167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6:08:22.5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2985 1579 274,'0'0'120,"0"0"-84,0 0 22,0 0 14,0 0-26,0 0 1,0-14-15,0 14-5,0 0 13,0 0-28,0 0-5,0 0-7,0 4-16,0 20-1,6 11 13,2 8 8,-1-1 0,0 1 0,-1-3-4,0 0 0,2-3-24,-1 1 1,4-1-38,-5 1-59,-5-8-137</inkml:trace>
  <inkml:trace contextRef="#ctx0" brushRef="#br0" timeOffset="505.6844">2824 1570 279,'0'0'150,"0"0"-106,0 0 7,0 0-27,4-76-11,5 67 11,6 1-13,6 1-8,9 5-3,13 2 0,10 0 1,11 23-5,1 3 4,2 8 0,-6 2 3,-4 0-3,-6 2 0,-8-2 0,-7 3-3,-6 2-3,-12-1 10,-8 2-8,-10-4 3,0-2 0,-15-3 1,-16-1 25,-5 1-21,-7-1 56,-3-2-19,1-3-13,-4-8-12,1-5-16,-3-6 0,-4-5-1,6-3-7,4-2-4,3-13-34,5-6-35,7 1-110,3-1-232</inkml:trace>
  <inkml:trace contextRef="#ctx0" brushRef="#br0" timeOffset="1250.9335">3747 1578 260,'0'0'79,"0"0"-55,0 0 28,0 0-34,0 0 1,0 0-19,-1 0-10,14-6 10,13-1 4,5-3-1,3 0 0,2-1-3,0 1-12,-6-1-97,-3 4-136</inkml:trace>
  <inkml:trace contextRef="#ctx0" brushRef="#br0" timeOffset="1535.8853">3868 1537 186,'0'0'38,"0"0"-26,0 0 3,0 0 74,0 110-22,6-72-1,0-2-19,0-1-2,0-3-42,3 0 8,-3 0-11,3-1 1,-1 1 1,-1-3-2,-3-1-5,-1-2-21,-3 0-91,0-7-11</inkml:trace>
  <inkml:trace contextRef="#ctx0" brushRef="#br0" timeOffset="1753.7818">3843 2102 337,'0'0'189,"0"0"-161,0 0-7,0 0-6,0 0-12,0 0 0,56-12 16,-30 4-18,1 0-1,3-3 0,-5 4-24,3 3-66,-1 0-63,-3 4-99</inkml:trace>
  <inkml:trace contextRef="#ctx0" brushRef="#br0" timeOffset="2105.7067">4249 1554 343,'0'0'54,"0"0"-54,0 0-14,0 0-23,0 0 37,1 97 9,1-53 19,-1-1 8,1-1-2,-1-2-13,2-1-14,0-4-7,4-2-1,1-1 1,1-3-45,0-6-18,1-6-67,-1-8-90</inkml:trace>
  <inkml:trace contextRef="#ctx0" brushRef="#br0" timeOffset="2620.687">4271 1544 280,'0'0'51,"0"0"5,0-84 24,3 68-1,6 4-33,0 3-24,4 3-1,1 3-21,7 3 0,4 0-4,0 7 4,1 13 0,-7 4-3,-7 7-2,-8 4 3,-4 1-1,-5 1-25,-15-6-2,-4-2-34,-1-5 56,3-6-14,2-3 5,7-8 3,5-4 14,5-1 7,3-2 25,0 0-17,0 0-15,0 5-9,11 0-8,11 6 17,5-2 25,1 3 3,-4 0 26,2 0-43,-4 0 3,-3 0-8,1 5 2,1 1-7,-1 4-1,0 1 0,1 0-2,-5-1 2,2 0-20,0-1-32,-1-6-45,2-8-56,-7-7-58</inkml:trace>
  <inkml:trace contextRef="#ctx0" brushRef="#br0" timeOffset="3012.4133">4874 1444 441,'0'0'54,"0"0"-54,0 0 0,0 0-19,0 0 5,6 83 14,-6-38 41,0 3-5,0 2 4,-8 0-13,1-6-18,1-2 7,0-4-16,2-6 3,2-4 2,1-3-5,1-4 0,0-3-2,0-5-8,0-5-10,0-2-29,0-6-46,0-2-21,8-19-6,7-12-92</inkml:trace>
  <inkml:trace contextRef="#ctx0" brushRef="#br0" timeOffset="3286.5193">4957 1433 391,'0'0'121,"0"0"-2,0 0-92,0 0 11,0 0-22,0 0-16,9-43 0,3 61-16,9 9 16,0 12 3,0 4 5,-3 5 4,-2-2 2,-1-4-9,0-1 3,-3-2-2,1-5-1,-4 0 0,-3-6-5,-1-2 0,-2-5-6,0-4-31,1-6 0,-4-3-48,0-8-161</inkml:trace>
  <inkml:trace contextRef="#ctx0" brushRef="#br0" timeOffset="3500.8147">4904 1751 492,'0'0'10,"0"0"-10,0 0 0,0 0-1,0 0 6,0 0 4,94-38-9,-72 37-1,8-2-7,-3 1-138,-4 2-146</inkml:trace>
  <inkml:trace contextRef="#ctx0" brushRef="#br0" timeOffset="3887.0272">5520 1457 545,'0'0'14,"0"0"-14,0 0 10,0 0 1,-99-18 2,71 33-12,-2 9 26,0 8 1,4 9-11,3 7 6,4 4-18,1 7 15,10-3-17,4-5 1,4-9-3,7-5-1,20-9 0,6-8-1,10-8 2,5-9-4,10-3-1,3-2-17,-1-16-28,-5-7-54,-13-7-246</inkml:trace>
  <inkml:trace contextRef="#ctx0" brushRef="#br0" timeOffset="4597.2201">6867 1412 128,'0'0'54,"0"0"13,0 0 11,0 0-49,0 0-29,0 0 0,0 59 29,0-15 16,0 1-17,3-1 0,2-2-16,-1-5-5,-2-2-7,-1-4 0,2-2-2,-3-1-56,0-5-63,0-3-108</inkml:trace>
  <inkml:trace contextRef="#ctx0" brushRef="#br0" timeOffset="5034.2821">6875 1452 280,'0'0'79,"0"0"18,0 0-44,0 0 1,0 0-6,0 0-44,0-47-4,14 74-23,6 14 23,5 2 15,5 3-13,1-4-2,2-5 0,0-2 0,3-4 4,-1-2-3,-2 2 0,0-6 1,-3-2 3,-2-4-10,-5-10 5,-4 0 0,-5-6 3,-4-3-3,-4 0 0,0-5 17,-1-16-15,-2-6 10,-3-6 18,0-5-24,0-4 23,-11-4-16,-3-1-10,0 0-1,-3 4 3,4 7-10,1 8 2,3 9-11,3 7-2,5 4-29,1 7-19,0 1-115</inkml:trace>
  <inkml:trace contextRef="#ctx0" brushRef="#br0" timeOffset="5552.5597">7764 1339 362,'0'0'22,"0"0"1,0 0 24,0 0-27,-82-32 0,64 37-19,-2 20 9,1 13-10,-2 10 2,3 9 3,6 2-2,3-1 6,6 1-17,3-8 8,0-2-7,12-10 3,12-9 4,6-6 2,3-9 3,1-7-4,0-8 5,1 0-5,2-14 0,-1-13 24,5-6-22,-5-5 7,-6-2-3,-9-4-4,-12 1 31,-6 0 6,-3 1-21,0 3 20,-19 0-24,-7 5-9,1 4-3,-4 6-3,1 8-22,-2 5-45,-1 7-108,-2 4-217</inkml:trace>
  <inkml:trace contextRef="#ctx0" brushRef="#br0" timeOffset="6068.0199">8144 1322 342,'0'0'128,"0"0"-90,0 0-30,0 0-6,0 0 11,106-15-8,-61 7 3,4 4-6,3 1-2,-2 2 0,-3 1-51,-5-2-50,-3 2 5,-8 0-55</inkml:trace>
  <inkml:trace contextRef="#ctx0" brushRef="#br0" timeOffset="6344.0045">8435 1308 252,'0'0'130,"0"0"-130,0 0 0,0 0 12,0 0 27,-8 109 6,8-73-14,0-1-19,0 1-1,0 0-8,0 0 1,0 0 1,0 2-5,0-7-4,0 3-15,0-10-37,2-6-39,1-8-76</inkml:trace>
  <inkml:trace contextRef="#ctx0" brushRef="#br0" timeOffset="6690.1996">8953 1212 416,'0'0'147,"0"0"-116,0 0-31,0 0-6,0 0 6,-5 121 29,-4-76-15,5-2 11,-2 0-19,0-3-6,3 0 10,-3-3-10,3-6 3,0-2-3,2-3-34,-4-7-66,5-6-110,0-9-116</inkml:trace>
  <inkml:trace contextRef="#ctx0" brushRef="#br0" timeOffset="7017.3999">9017 1111 123,'0'0'320,"0"0"-232,0 0-18,0 0-51,0 0-19,0 0-4,13 28-17,-1 12 21,0 8 15,0 3 0,1 2-2,-2 1-9,-2-6-4,1-1 27,-1-3-16,-1-8-9,4-2 2,-5-3-4,1-6-4,-5-2-9,0-4-25,-3-2-7,0-6-73,0-6-76,0-5-50</inkml:trace>
  <inkml:trace contextRef="#ctx0" brushRef="#br0" timeOffset="7207.5643">8954 1495 483,'0'0'85,"0"0"-85,0 0-19,0 0 4,0 0 3,81-45-52,-59 37-29,-3 5-48,-3 2-48</inkml:trace>
  <inkml:trace contextRef="#ctx0" brushRef="#br0" timeOffset="7531.689">9305 1168 338,'0'0'26,"0"0"-26,0 0 0,0 0-4,0 0 8,0 0 2,77 0 39,-54 0-26,4-3 2,3 1-4,-1-1-13,1 0-8,2-1-19,-3 3-90,-3-2-86</inkml:trace>
  <inkml:trace contextRef="#ctx0" brushRef="#br0" timeOffset="7794.9569">9476 1206 156,'0'0'20,"0"0"43,0 88 35,0-51-38,0-1 2,0 5 35,0-3-80,0-4-4,0 2-11,0-7 3,0-1-10,0-2 5,0-2-48,0-6-17,0-3-35,0-4-52</inkml:trace>
  <inkml:trace contextRef="#ctx0" brushRef="#br0" timeOffset="8187.9431">9803 1220 450,'0'0'130,"0"0"-99,0 0-29,0 0 1,0 0-3,0 0 2,85-23 1,-58 19 0,0 2-3,-5 0 0,-1 2-11,-3 0-8,-3 0-92,-5 0-117</inkml:trace>
  <inkml:trace contextRef="#ctx0" brushRef="#br0" timeOffset="8410.069">9955 1214 191,'0'0'98,"0"0"-91,0 0-1,-7 87 3,7-54 14,0 2 21,0-1-39,0 1 77,0-2-56,0-3-11,0-1-5,0-1-7,0 0-6,0-3-13,0-3-86,-6-4-91</inkml:trace>
  <inkml:trace contextRef="#ctx0" brushRef="#br0" timeOffset="8606.4898">9906 1701 583,'0'0'0,"0"0"-13,0 0 13,0 0 15,0 0-13,92-1 1,-56-7 1,-3 1-4,-3-2 0,-3 3-33,-9 1-42,1 2 6,-7 0-87,-3-1-81</inkml:trace>
  <inkml:trace contextRef="#ctx0" brushRef="#br0" timeOffset="9120.0977">10452 1170 556,'0'0'3,"0"0"-1,0 0-2,0 0-25,0 0 13,-94 21 17,66 11-5,5 7 0,1 7 0,1 7 12,6 1-5,2-1-4,8-2 48,5-8-50,0-9-2,12-7-4,11-7 5,5-7 0,5-7 2,7-4 1,5-2 8,5-8-7,3-11 9,4-9-12,-7 0 0,-9-1-2,-12-2-3,-11-4 4,-9 2 7,-7-3-3,-2 0 2,-5-1 9,-16 1-9,0-1 21,-3 5-24,1 5-2,-1 4-1,-3 9-43,-4 4-59,-2 8-129</inkml:trace>
  <inkml:trace contextRef="#ctx0" brushRef="#br0" timeOffset="9766.0438">10965 1268 305,'0'0'132,"0"0"-69,0 0-63,0 0-19,0 0 19,-1 104 63,1-59-39,0-2 11,0-4-16,0-2-11,3-3-3,1-2-2,1-2-6,4-4-1,-5-2-3,-2-6-13,-2-5-12,0-5-33,0-8-63,0 0-123</inkml:trace>
  <inkml:trace contextRef="#ctx0" brushRef="#br0" timeOffset="10199.5123">10959 1241 372,'0'0'17,"0"0"-12,0 0-3,0 0-1,0 0-2,0 0 2,58 22 11,-38 16 21,-1 2-20,1 7 2,-4 0 28,2-4-32,0 0 10,6-4 2,0-3-15,-1-4 13,0-7-11,-2-4-10,-3-4 8,-5-5-3,-2-6 2,-3-3 10,-3-3-5,4 0 2,3 0 3,3-11 0,-3-9 9,4-5-16,-4-5 2,-3-3 1,-3-8-9,-3-4-4,2-5 0,-4-1-8,1 5 2,-2 4-25,0 8-4,0 9 5,-2 7-49,-4 7-54,-3 2-66</inkml:trace>
  <inkml:trace contextRef="#ctx0" brushRef="#br0" timeOffset="11787.8352">12850 1388 155,'0'0'74,"0"0"-45,0 0-7,0 0-9,0 0 17,-75 97 22,62-67 5,4-3-1,3-4-16,6-4-22,0 1-8,0-5-10,0-1-5,10-1 5,8-6-9,6-1 9,0-4 3,7-2-3,-4 0-14,-3 0-5,-5-10-4,-7 0 8,-4-2 9,-4-5 6,-4-2 6,0-2 0,-4-2-4,-10 4 1,-5 1-3,-1 1 27,1 5-4,0 2 12,4-1 29,3 3-39,3 1-4,4 1-12,2 4-8,3-1 21,0 2-13,0 1-5,0 0-4,0 0-9,0 0 3,0-2-4,8 1 10,10-2 2,3 0-2,6-2 1,1-2-1,2 1-1,-2-6 1,-3-3-2,-4-2 1,-4-6-4,-3-3 6,-3-8-1,-5-1 9,-1-4-4,-5-1-2,0 1 0,0 1 3,0 2 15,-5 6-8,-4 6 3,0 3 10,2 9-19,2 6 13,2 2-5,2 4-7,1 0-8,0 4-1,0 27-16,0 19 16,0 19-5,0 11 5,0 3 1,7 3 0,-1-2 18,1-2-17,-2-7 3,1 0 9,3-2-10,0-3 9,1-7-12,-2-6 0,-2-4 2,4 0-1,-4-5-1,0-12 0,0-14-2,-3-11 0,0-8 2,-2-3 0,-1-1 4,0-22-4,0-13 0,0-11-16,0-7-17,-1 0 7,-5 1 1,2 0 4,-5 8 17,-2 6-5,-2 9 9,2 10 8,1 5 5,3 5 17,4 1-24,3 1-3,0 1-6,6-1-4,19-1-17,9-3 14,8 0-21,4-1 4,2 2-23,-5 1-41,-2 3-18,-6 1-41,-9-1-95</inkml:trace>
  <inkml:trace contextRef="#ctx0" brushRef="#br0" timeOffset="12432.602">14366 1108 346,'0'0'124,"0"0"-31,0 0-31,0 0-44,0 0 11,-90-58-8,60 58-15,-5 15 9,-1 18-15,0 11 0,3 11 5,5 7 5,5 2-2,11 0-6,9-7 4,3-9-7,8-6 1,14-4 0,12-5 3,10-5 0,8-6-3,9-12 0,5-8-3,-1-2 2,-3-6-46,-7-18-59,-8-5-123</inkml:trace>
  <inkml:trace contextRef="#ctx0" brushRef="#br0" timeOffset="12782.8018">14661 967 368,'0'0'105,"0"0"1,0 0-20,0 0-73,0 0-13,0 0-22,-3 67 22,-2-14 30,1 3 7,2-6-27,1-1 29,1-2-33,0-2-1,0 0-5,1-3 4,7-3-10,-2-5-2,0-11-27,0-6-10,3-7-69,0-10-128</inkml:trace>
  <inkml:trace contextRef="#ctx0" brushRef="#br0" timeOffset="13206.2608">14694 1292 470,'0'0'89,"0"0"-28,0 0-54,0 0-6,0 0-2,0 0-3,56-65 2,-29 61 1,3-2 1,3 0 0,0 1 0,0-2 0,-4 1-2,-2-3 1,-7-2-13,-1-1-7,-3-6-6,-5-2 24,-4-3-2,-4-2 5,-3 4 19,0 3 17,0 6 20,0 6 4,-3 3-25,0 3 28,2 0-37,1 0-14,0 5-12,-3 20-35,0 11 35,-2 6-3,-2 5 6,4-2 3,-1 0-4,2-1-2,1-2 9,1-3-9,0-3-12,0-3-18,0-5-41,3-7-6,8-5-127,-3-5-166</inkml:trace>
  <inkml:trace contextRef="#ctx0" brushRef="#br0" timeOffset="14041.3528">16047 1373 288,'0'0'64,"0"0"8,0 0-29,0 0-16,0 0-13,0 0-11,-3 15-5,4-15 2,12 0 0,1 0 26,4 0-17,5-9 3,0-6-12,0-1-5,-5-1-48,-4 2 30,-4 0-6,-4 5 28,-3 3 2,-2 6 2,-1 1 16,0 0-9,0 0-10,0 6-29,0 10 29,-6 7 9,2 1-6,-1 2-1,2-4 20,3-1-9,0-3 11,0-3-5,0-2-18,0-6 1,1-1-1,9-4-1,3-2 2,3 0 0,5-5-4,0-13-17,3-3-2,-2-3 14,-4-2-4,-4 2 11,-4 0 5,-1 4-1,-5 5-4,1 8 0,-5 6 1,0 1 47,0 0-48,0 0-2,5 15-7,-1 6 9,4 0 0,0 1 20,0-1 0,-1-4 6,1 0-14,1-1-4,-2-3-5,1 0 3,-4-1-5,-1-5-1,-3 2-21,0-1-49,-7-4-65,-13-4-76</inkml:trace>
  <inkml:trace contextRef="#ctx0" brushRef="#br0" timeOffset="14256.4104">16243 1090 643,'0'0'32,"0"0"1,0 0-33,0 0 0,0 0-27,0 0-65,-5-31-96,5 31-213</inkml:trace>
  <inkml:trace contextRef="#ctx0" brushRef="#br0" timeOffset="18750.7785">3415 3591 382,'0'0'127,"0"0"-46,0 0-37,0 0 1,0 0-39,0 0 6,0 0-12,-5-2 0,5 2-4,18 0 4,9 0 0,6 0 1,4 0-1,2 0-28,-8 0-48,-4 0-126,-12 0-170</inkml:trace>
  <inkml:trace contextRef="#ctx0" brushRef="#br0" timeOffset="18960.629">3430 3795 389,'0'0'94,"0"0"-63,0 0-6,0 0-24,0 0 8,0 0 10,80-7 1,-50-3-20,1 4-1,-4 1-30,-5 2-101,-5 1-86</inkml:trace>
  <inkml:trace contextRef="#ctx0" brushRef="#br0" timeOffset="19840.8054">4325 3243 269,'0'0'100,"0"0"-8,0 0 3,0 0-20,0 0-26,0 0-33,0-15-15,0 15-1,7 15-13,5 16 13,3 16-9,0 7 18,-1 5-9,-1-3 1,-4-4 1,1-3 5,-7-5-4,6 0 1,-3-2-4,-3 1-23,3-3 2,-2-3 9,-1-6-43,0-4-74,2-7-27,1-7-7</inkml:trace>
  <inkml:trace contextRef="#ctx0" brushRef="#br0" timeOffset="20343.6316">4744 3271 370,'0'0'53,"0"0"-4,0 0-46,0 0 7,0 0-20,-79 124 20,70-72-3,0 1 46,6-5-37,3-3-15,0-7-1,0-5-7,20-6 4,3-9-2,6-6 5,2-7-1,5-5 3,2 0-2,1-12 4,-3-12-4,-3-3 0,-6-2-4,-8 0-18,-8 1 22,-8-4 0,-3-2 3,0-4-3,-14 2 2,-4 0 14,-4 2-16,-2 8-8,0 6-20,2 11-81,-2 6-76</inkml:trace>
  <inkml:trace contextRef="#ctx0" brushRef="#br0" timeOffset="20821.8597">5211 3232 334,'0'0'60,"0"0"13,0 0-6,0 0-19,-78-9-42,59 32-5,4 13 32,3 7-30,3 12-3,6-1 0,3-2 4,0-5-9,9-8 1,10-2 4,3-5 4,4-3-3,3-3-1,-1-10 0,2-7-1,0-9 1,1 0 3,-1-10-2,-2-13 12,-6-4-12,-5-3 3,-9-6 7,-6 1-8,-2-1 0,-10 0-3,-8 0 2,-6 3 3,0 1-5,-1 11-26,0 3-23,2 8-113,1 6-148</inkml:trace>
  <inkml:trace contextRef="#ctx0" brushRef="#br0" timeOffset="21424.2758">5487 3193 256,'0'0'68,"0"0"5,0 0-18,0 0-55,0 0-3,0 0-7,-12-7-13,21 17 23,9 2 0,3 0 14,7 1 15,4 1-18,2-2 10,3 0-21,-1-4 1,0 2 7,-5 1-7,3-2-1,-4 5 2,-3-4 0,-2 2-4,-8 3 2,-4-1 0,-2 0 4,-5 3-4,-5 1 4,-1 0 4,0 2-6,-7 4 6,-14 2 4,-2 1-9,-4 1 21,-2 4-23,0-2-1,-2 3-17,1 2-88,-1-4-72</inkml:trace>
  <inkml:trace contextRef="#ctx0" brushRef="#br0" timeOffset="22285.4245">6470 3140 205,'0'0'157,"0"0"-95,0 0-19,0 0-17,0 0-26,0 0-17,-12 21 17,-10 8 22,-8 4-19,-1 2 12,-2 1-15,0-3 3,5-3-3,7-3 2,4-7-2,6-7 3,3-4-2,5-3-1,3-2 0,0 0-7,0 3-11,0 5 5,11 4 13,5 0 21,2 2 11,3 0 4,1-2-4,3 2-18,2-1 5,0 0-12,5 0 0,-1-2-3,3-2-4,-3 3-13,-5 0-39,4 0-28,-8-1 52,0-2-124,-8-3-46</inkml:trace>
  <inkml:trace contextRef="#ctx0" brushRef="#br0" timeOffset="22811.6079">6952 3117 312,'0'0'8,"0"0"4,0 0-4,-97 46-5,75-12 26,-1 7 19,5 3 15,5 1-7,7-2-22,6-3-17,0-4-17,21-9-14,3-6 14,7-3 0,6-5 1,-4-3 25,3-7-23,1-3 7,4 0-2,0-13 0,-3-1 4,-10-4-6,-4-2-6,-12 1 9,-6-8-8,-6 2 32,0-5-20,-5-3-8,-8-6-4,-8 0-1,0 4-35,-4 5-13,5 9-68,-2 7-57,0 8 19</inkml:trace>
  <inkml:trace contextRef="#ctx0" brushRef="#br0" timeOffset="23330.0252">7413 3078 197,'0'0'48,"0"0"38,0 0-65,0 0-21,0 0 3,0 0-1,-76 94-2,70-54 11,3 6 17,3-1 11,0-2-7,0-3-12,9-7-5,9-5-11,4-5-4,1-5 2,2-5-2,2-5 7,-3-6-4,-3-2 5,-2 0 15,-1-2 2,-5-8 7,-5-7-1,2-1 6,-7-2 11,-3-5-24,0-6-3,0-5-8,-6-3-10,-7 0-6,-4 1 1,-2 6-29,1 1-8,2 7-44,1 6-101,3 4-110</inkml:trace>
  <inkml:trace contextRef="#ctx0" brushRef="#br0" timeOffset="23990.818">7855 2926 370,'0'0'86,"0"0"47,0 0-42,0 0-47,0 0-44,0 0-3,-11 29-3,11 13 6,3 11 16,8 9 7,-1-1-22,2 2 15,2 1-14,0-2 2,-3 1-4,-2-3 8,4-4-8,-7-4 0,-3-5-2,-1-5-2,-2-6-11,0-6-13,0-7 2,0-6-42,0-7-29,1-7-182</inkml:trace>
  <inkml:trace contextRef="#ctx0" brushRef="#br0" timeOffset="25475.4355">8411 3420 319,'0'0'134,"0"0"-125,0 0-9,0 0 11,0 0-11,0 0 40,102-6-8,-58-3 4,1-1-35,3-4 6,-5 0-7,-4 6-1,-5 1-14,-6 4-45,-5 2-31,-5-1-35,-8 2-113</inkml:trace>
  <inkml:trace contextRef="#ctx0" brushRef="#br0" timeOffset="25765.6687">8626 3231 261,'0'0'131,"0"0"-63,0 0-21,0 0-40,0 0-5,0 0 41,-3 66-25,3-38 0,0 4 2,0-3-13,0-2-9,0 1 2,8-4-26,2-3-47,-1-3-71,1-5-72</inkml:trace>
  <inkml:trace contextRef="#ctx0" brushRef="#br0" timeOffset="26529.1043">9147 2841 308,'0'0'98,"0"0"-65,0 0-14,0 0-19,0 0-6,0 0 6,1 67 53,4-23-6,2 3-2,3 3-24,-2-1-2,0 7 0,-2 4-18,-4 2-1,1 0 0,0-2 10,0-8 2,2-5-12,-5-2 2,0-9 2,0-4-4,0-5-5,0-3-37,-3-9-24,0-7-106,1-8-8</inkml:trace>
  <inkml:trace contextRef="#ctx0" brushRef="#br0" timeOffset="27123.8696">9664 3089 337,'0'0'108,"0"0"-11,0 0-64,0 0-19,-80 21-14,65 3 0,0 15 6,3 7-5,0 3 23,6 6-16,3-8-6,3-4 2,0-10-4,12-7 0,11-7-3,6-6 3,6-5 0,3-6 0,0-2 3,-1-7 8,2-14-5,-6-3 1,-5-2 5,-6-4-5,-8 2-4,-5-9 9,-8-4-2,-1 0 6,0 1-12,-10 5-7,-5 5 3,-4 7-39,-1 8-5,1 9-54,-2 6-102,4 0-138</inkml:trace>
  <inkml:trace contextRef="#ctx0" brushRef="#br0" timeOffset="27725.911">9984 2973 332,'0'0'21,"0"0"-19,0 0-2,0 0 72,17 112-24,-12-76 26,1 4-57,0 3-1,1-3-16,1 8 0,-2-2 10,-2-1-8,1-2 0,-4-8-2,-1-5-14,0-6-26,0-3-11,0-5-58,0-9-70</inkml:trace>
  <inkml:trace contextRef="#ctx0" brushRef="#br0" timeOffset="28452.0288">10221 3070 343,'0'0'131,"0"0"-47,0 0-55,0 0-29,0 0-11,0 0 4,12 19-1,7-2 8,5 2 11,0-4-10,3 2 21,3-5-20,0 0 4,1 1 1,-1 0-3,-3-3-4,-4 1 0,-6-1-11,-1 2 11,-5 2-7,-7 3 1,-1-1 6,-3 3-21,-3 6 21,-15 1 1,-9 6 31,-4 1-2,-3 2-28,-1-5 8,1 3-10,3-6-9,4 0-5,6-7-30,7-2-83,6-5 29,8-7-112</inkml:trace>
  <inkml:trace contextRef="#ctx0" brushRef="#br0" timeOffset="29014.0675">11165 3026 25,'0'0'72,"0"0"43,0 0-28,-95 57-2,69-42-28,-1 0 3,1 0-23,0-1-20,1-1 2,1 1-19,8-5 3,1-1-4,10-3 1,2-3 0,2-1-1,1-1-7,0 3 0,0 2-3,0 5 5,9 4 6,10 1 12,5 6 20,10-1 5,4-2-25,1 0 18,-1-6 2,-2 4-13,-5-2-1,-2 0-13,-8 2 0,-3-5-1,-6-1-3,-2-1-2,-6-2-10,-4 4-30,0 3 15,0-1-10,-13 1-37,0-3-75,-3-7-177</inkml:trace>
  <inkml:trace contextRef="#ctx0" brushRef="#br0" timeOffset="29660.5874">11663 3059 176,'0'0'63,"0"0"6,0 0-51,0 0-16,-81 60 13,58-25 13,8 0-3,2 4 27,5 3-31,7-5 1,1-2-22,0-8-3,19-6 1,6-7 1,7-7 1,4-7 13,1 0-2,5-6 12,2-13 1,-2-4-10,-6-2 1,-12-4-11,-13 2 2,-7-4 9,-4 2-14,-6-3 5,-14 0-6,-8 4-22,-2 4-39,-1 3-90,4 3-116</inkml:trace>
  <inkml:trace contextRef="#ctx0" brushRef="#br0" timeOffset="30037.8772">12038 2990 239,'0'0'201,"0"0"-85,0 0-62,0 0-36,0 0-18,0 0-7,0 38 6,5-7 1,1 4 16,-2-1-7,2 4-4,-2-5 4,1 3-8,-2 1-1,1 1 0,1-3 4,-2-8-11,4-6-11,-2-9-38,2-3-73,1-7-62,3-2-72</inkml:trace>
  <inkml:trace contextRef="#ctx0" brushRef="#br0" timeOffset="30639.6637">12441 2761 422,'0'0'30,"0"0"-30,0 0-3,0 0-17,0 0 6,9 81 14,-8-34 20,-1 7 26,0 5 20,0 1 8,0 2-16,0-3-20,0-1-19,0-2-10,0-7 13,0-7-17,0-8-2,0-4-3,0-7 4,-1-4-4,-1-6 0,2-6-6,0-1-2,0-4-49,0-2-34,0 0-70,0 0 12,3 0-128</inkml:trace>
  <inkml:trace contextRef="#ctx0" brushRef="#br0" timeOffset="31561.7457">13023 3112 389,'0'0'109,"0"0"-72,0 0-32,0 0 11,0 0-14,0 0 32,83-5-6,-47 5 9,0-3-34,0 0 2,-2-2-5,8 0 1,3-3-8,4 1-15,-1-4-87,-5 2-118</inkml:trace>
  <inkml:trace contextRef="#ctx0" brushRef="#br0" timeOffset="31849.5447">13314 2879 281,'0'0'156,"0"0"-146,0 0-7,0 0 2,-18 76 71,13-38-12,4-3-45,1-3-8,0 0-2,0-2-9,0 0-3,4-4-11,7 0-63,-1-7-54,0-4-61</inkml:trace>
  <inkml:trace contextRef="#ctx0" brushRef="#br0" timeOffset="32568.8804">14260 2597 414,'0'0'8,"0"0"56,0 0 31,0 0-38,0 0-16,0 0-41,-17 0-10,17 33 3,0 10 14,0 5 2,0-5-3,6-2 0,-2-4-1,-2-5 0,4-1-5,-1-3 0,1-4-5,-1-2 2,-2-5-30,-1 0-46,-2-4-77,0-4-87</inkml:trace>
  <inkml:trace contextRef="#ctx0" brushRef="#br0" timeOffset="32865.1929">13943 3155 286,'0'0'76,"0"0"-70,0 0 11,0 0-12,0 0 45,0 0 34,84 26-11,-36-26-38,8 0 6,14-3-29,11-9 3,1 1-14,5 3 1,-7-3-4,-2 3-2,-10 5-47,-12 3-22,-12 0-64,-13 0-18</inkml:trace>
  <inkml:trace contextRef="#ctx0" brushRef="#br0" timeOffset="33585.1748">14124 3472 345,'0'0'147,"0"0"-56,0 0-3,0 0-52,0 0-20,0 0-16,-2 24 10,-5 4-10,1 11 11,1 5-3,2 3 18,2 2-16,-2 2 0,3 4-2,0 0 4,0 0-10,0-6-2,0-5 4,0-3-6,0-5 2,0-6 0,0-2 0,0-6 5,0-8-10,0-3 10,-5-5-5,1-3 32,1-1-11,-1-2 15,-4 0 35,-4-4-51,-6-12-11,-3-4-8,0-4 7,-4-3-14,3-3 6,-2-3-24,0 1-3,-2 0-43,4 4 6,1 3-12,6 2-11,2 2-64,4 1-166</inkml:trace>
  <inkml:trace contextRef="#ctx0" brushRef="#br0" timeOffset="33930.8032">14109 3478 365,'0'0'38,"0"0"-37,0 0 4,0 0 15,116-29-15,-49 18 22,7-1 20,-2 2-6,-6-1-11,-6 4-22,-7 2-5,-6 5-3,-4 0-9,-10 0-103,-14 17-105</inkml:trace>
  <inkml:trace contextRef="#ctx0" brushRef="#br0" timeOffset="34422.4988">14334 3697 204,'0'0'242,"0"0"-177,0 0 1,0 0-7,0 0-5,0 0-29,45-48-13,-24 39 24,0 2-27,4 2-4,-1 5-5,0 0-5,-5 15 4,-1 9-6,-3 3 3,-6 8 4,-9 3 0,0 1 0,-4 0 2,-11-4 5,-3-3-7,0 0 0,0-7 2,4-2 3,3-5-5,5-7 1,4-2-5,2-3-5,0-3 3,6-2 3,15-1 3,12 0 9,13-3-6,11-15 8,11-5-5,1-4-6,-3 3-39,-10 3-58,-11 2-119,-8-2-156</inkml:trace>
  <inkml:trace contextRef="#ctx0" brushRef="#br0" timeOffset="35649.969">15308 2448 260,'0'0'17,"0"0"-13,0 0 8,0 0 2,0 0-9,-100-8 2,80 8 12,4 0 13,3 0 39,4 0-38,2 0-15,0 0-2,2 2-15,2-2 11,1 0-11,1 0 2,1 0 13,-2 0 2,2 1 9,0-1 7,0 0-25,0 0 6,0 0-10,0 0 1,0 0-10,0 2 4,0 11-5,-1 5-2,-1 9-9,2 5 16,0 7-1,0 5 1,0 3 7,0 4-4,5-1-3,1 1 3,-3 8 1,1 1-5,-4 3 2,0 3 30,0-1-15,0-1-13,0 3 0,0-7 0,3-6-3,2-6 0,-1-10-1,2-5 3,0-5-3,-1-2 2,0-3 2,0-1-3,-2-2 1,0-2-2,0-3 1,0-5 0,0-2 4,-1 0-4,-1-5 7,-1 1-2,2 1-2,0-4 0,0 4-3,-2-4 0,0 1-2,0-1 5,0-1-3,0 2 0,0-2 3,0 0-5,1 0 2,-1 0 0,0 0 8,0 0-8,0 0 5,0 0 0,0 0 0,0 0-5,0 0 0,0 0 0,0 0 7,0 0-7,0 0 1,0 0 9,0 0-7,0 0 11,0 0 0,0 0-13,0 0 12,0 0-12,0 0 1,0 0-2,0 0 2,0 0-4,0 0 2,0 0-11,0 0 10,0 0-6,0 0-2,0 0 6,0 0-20,0-2 6,0 1-5,0-1-11,0-1 16,0 0-21,0-1-40,0 0-77,0 0-67</inkml:trace>
  <inkml:trace contextRef="#ctx0" brushRef="#br0" timeOffset="35751.9286">15202 3670 19,'0'0'30,"0"0"-24,0 0-6,0 0-33</inkml:trace>
  <inkml:trace contextRef="#ctx0" brushRef="#br0" timeOffset="36437.68">15263 3625 70,'0'0'35,"0"0"-23,0 0 56,0 0-20,0 0-6,0 0 9,10 3 14,0-3 5,5 0-11,6 0-26,9 0-14,3 0-17,5 0-1,0-3-1,-3-2 4,-2 1-2,-4 1-2,-9 2-2,-5-1-39,-4 1-73,-11 1-80</inkml:trace>
  <inkml:trace contextRef="#ctx0" brushRef="#br0" timeOffset="39327.5623">15684 2605 357,'0'0'128,"0"0"-26,0 0-39,0 0-31,0 0-25,0 0-14,-4 11-3,4 20 10,0 12 28,0 9-22,0 0 17,0 1-19,3-5 4,6-4-9,-2-4 1,-2-1 0,1 2-1,-3-2-13,-2 0 0,-1-6-28,0-1-46,0-6-84,0-10-167</inkml:trace>
  <inkml:trace contextRef="#ctx0" brushRef="#br0" timeOffset="39901.5963">16086 2639 224,'0'0'127,"0"0"-37,0 0 20,0 0-60,0 0-30,0 0-20,0 24 10,-5 12-10,1 8 20,2 1-1,1-3-8,1-3-5,0-4-6,0-6 0,0-1-1,0-4-4,0-3 5,0-1-22,1-4-12,1-2-96,2-5-20,1-3 37</inkml:trace>
  <inkml:trace contextRef="#ctx0" brushRef="#br0" timeOffset="40359.9847">16396 2716 73,'0'0'152,"0"0"-79,0 0-24,0 0-7,0 0-42,0 0 2,-82 78 55,64-44-26,7-2 8,4 0 8,4-3-42,3-2-3,0-5-2,20-2 3,3-7-3,4-3 4,0-6-3,-1-4 9,-1 0-6,2-6 17,0-11 2,-4-4-8,-6-1 6,-5-3-6,-8-1 4,-4-2 11,0 1-30,-4-3 3,-13 1-3,-1 4-17,-2 3-11,-1 5-47,4 8-78,-1 6-118</inkml:trace>
  <inkml:trace contextRef="#ctx0" brushRef="#br0" timeOffset="40943.6766">16660 2627 389,'0'0'98,"0"0"2,0 0-62,0 0-36,0 0-2,0 0-24,3 10 11,13 13 13,4 1 0,5-1 5,2-2-4,1-3 6,1-1 8,-3-1-11,0 1-4,-1-1 0,-2-1 5,-4 2-4,-5-1 1,-7-2-2,-2 2 0,-5 1 1,0 2-2,-12 6 2,-11-1 13,-5 1 4,-3 1 9,-4-2-25,-2 0 0,3-2-2,5-1-17,2 1-18,9-7-61,4-3-111,6-6-132</inkml:trace>
  <inkml:trace contextRef="#ctx0" brushRef="#br0" timeOffset="41566.1933">17394 2704 201,'0'0'95,"0"0"-34,0 0 1,0 0 6,0 0-17,0 0-23,11-12-28,-20 31 4,-14 9 7,-4 4-2,-5 0-9,0-2 0,1-3 3,3-6 3,4-1-2,4-3-4,2-4-1,6-3 1,5-3-8,3-3 7,2-2-2,2 4-12,0-1 14,0 5-12,2 0 13,12 1-1,6 3 7,2-1-5,5 2 4,1 2-1,5-1 19,2 1-14,3-1 0,-4-3 1,-4 0-5,-7-1-5,-4 0 0,-8-3-17,-1 0-5,-6-3-35,-2 2-43,-2-5-19,0-3-126</inkml:trace>
  <inkml:trace contextRef="#ctx0" brushRef="#br0" timeOffset="42241.8078">17685 2650 269,'0'0'115,"0"0"-41,0 0-25,0 0-35,0 0-14,0 0 0,19 64 6,-11-23 19,-2 1 5,-3 2-23,1-2 6,1 0-9,-1-5 1,1-2-5,1-4 0,-2-3-28,3-3-29,1 0-43,0-3 77,2-8-128</inkml:trace>
  <inkml:trace contextRef="#ctx0" brushRef="#br0" timeOffset="42713.7735">18129 2774 228,'0'0'79,"0"0"-16,0 0-24,0 0-29,0 0 5,-86 79 17,74-48-2,8 0-2,2-2-17,2-4-7,0-1-8,18-4 1,6-4 3,4-4 14,-1-6-14,2-4 23,-3-2 4,0 0-16,-4 0 17,-2-13-3,-4-3-7,-1-7 19,-5-4-28,-4-2 3,-4-4-12,-2 1-9,0 0 0,-3 3-53,-9 6-39,-3 9-35,1 3-31,-2 7-81</inkml:trace>
  <inkml:trace contextRef="#ctx0" brushRef="#br0" timeOffset="43880.2188">18532 2439 67,'0'0'146,"0"0"-61,0 0-20,0 0-37,0 0-28,0 0-12,3 22 12,0 10 0,-1 10 30,-1 10 27,-1 3 15,0 4-44,0 1 22,0 0 9,-6 0-37,0-2-2,1-3-12,0-5 5,1-2-4,-1-6-6,1-1 1,-1 1-4,0-6 3,-2-3 0,3-1-1,-2-6 1,1-7-3,1-7-11,2-4-16,1-8-27,1 0-50,0-8-63</inkml:trace>
  <inkml:trace contextRef="#ctx0" brushRef="#br0" timeOffset="47115.8916">18580 2669 157,'0'0'101,"0"0"-9,0 0-26,0 0-4,0 0-34,0 0-28,-1-17-5,1 27-26,0 11 31,8-1-2,-2 1 4,-1-3-2,0-2 0,-2-3-2,-2-2 1,1-5 1,-2-3 0,0-2-6,0 1 12,1-2-6,-1 0 9,0 0 1,0 0 31,0-13 29,0-8-53,0-2 1,0-4-18,0 0 18,0 3 1,-4-1-14,1 6 9,0 5-14,0 7 0,3 3-1,-2 4-19,0 0-26,1 2-69,-4 19-120,-2 7 153</inkml:trace>
  <inkml:trace contextRef="#ctx0" brushRef="#br0" timeOffset="47570.4894">18830 2999 363,'0'0'74,"0"0"-19,0 0-13,0 0-42,0 0 0,0 0 24,47 0 25,-13 0 9,7 0-41,2-5-9,-1-4-5,-2 0-3,0-2-24,-4 4-82,-3 1-69,-8 0-31</inkml:trace>
  <inkml:trace contextRef="#ctx0" brushRef="#br0" timeOffset="47799.0555">19098 2789 343,'0'0'112,"0"0"-112,0 0-13,0 0 13,-2 77 0,1-39 19,-2-3-6,0-2-12,3-3-1,0-3 0,0-4-17,1-2-38,10-3-54,-1 1-74</inkml:trace>
  <inkml:trace contextRef="#ctx0" brushRef="#br0" timeOffset="48400.1492">19608 2574 422,'0'0'136,"0"0"-91,0 0-45,0 0-3,0 0 3,14 115 6,-7-70 19,0 0-14,-2 0 9,1 2-18,0 1 1,-3 0 1,0-1 2,0-6-6,-3-4 0,0-2-13,0-7-17,0-4-38,0-4-71,0-8-63</inkml:trace>
  <inkml:trace contextRef="#ctx0" brushRef="#br0" timeOffset="50409.8373">19696 2698 50,'0'0'82,"0"0"-1,0 0-18,0 0-16,0 0-19,0 0-24,0-6-4,0 8-16,0 18 16,0 6 10,0 2 30,0 6-19,0-3-7,0 4-5,0-5-7,0-2 3,0 1-5,0-3 3,0-2 1,0-3-1,0-3-1,0-2-2,0-2-23,0-2-44,0-3-44,0-5-65</inkml:trace>
  <inkml:trace contextRef="#ctx0" brushRef="#br0" timeOffset="51639.0825">19868 2665 53,'0'0'95,"0"0"-14,0 0-10,0 0-35,0 0-22,0 0-14,1 0-3,-1 16 3,2 7 38,-2 2 6,0 6-19,0-3-10,0 1-8,0-1 6,0-2-11,0 0 1,0-4-2,-3-1 4,-2-3-5,2-3 0,0 0-20,0-4-25,0-2-25,2 0-50,-3-5-52</inkml:trace>
  <inkml:trace contextRef="#ctx0" brushRef="#br0" timeOffset="65541.7164">20099 2713 23,'0'0'61,"0"0"-20,0 0-3,0 0 18,0 0 4,0 0 10,4-8-5,-4 8-7,0 0 4,0-1-16,0 1-18,0 0 5,0 0-30,0 0 10,0 0 4,0 0-13,0 0 13,0 0-16,0 0 3,0 0-8,0 0-13,-10 6 17,0 10 10,-6 4-4,3 2-7,1 1 1,2 3 0,6-1-5,1 1 4,3 0 1,0-4-2,0-2 1,4-4-4,8-3 5,1-3 0,3-2-8,3-3 8,1-1 0,3-4 0,-2 0 2,1 0-2,-1-4 5,-3-6-2,1-1 7,-1-1-6,-6 1-4,0 0 12,-2-3-10,-4-1 7,0 0-4,-3-3 3,-1-2 17,-2 1-20,0-4 5,0 0-5,-3 1-1,-9 1-4,-3 4 0,-1 5-6,-5 2 4,-1 5-42,-3 5-14,-2 0-30,2 0-138,1 11-6</inkml:trace>
  <inkml:trace contextRef="#ctx0" brushRef="#br0" timeOffset="68365.0007">20544 2657 150,'0'0'125,"0"0"-40,0 0-8,0 0-8,0 0-8,0 0-27,0-6 1,0 6-18,0 0-13,0 0 6,0 0-10,0 0 0,0 0-1,0 0-6,7 3 1,11 9 2,9 6 4,4 1 1,0-1 0,4 0-1,-5-2 0,-4-3 5,0 0-6,-5-3 1,0 1 0,-2-3 0,-4 2 0,-3-6 0,-2 4 0,-4-2-10,-4 0 7,-2 1-3,0 0 6,0 3 7,0 1-6,-11 7 11,-7-2-9,-7 4-3,-5 2 0,-4-4-1,0 3 1,2-1-2,6-3-3,6 1-15,2-5-31,2 1-63,2-4-10,5-1-40</inkml:trace>
  <inkml:trace contextRef="#ctx0" brushRef="#br0" timeOffset="68965.4224">21415 2680 365,'0'0'105,"0"0"-53,0 0-15,0 0-35,0 0-1,0 0-1,-21 14 12,-6 5-12,-4 0 0,-7 4 14,-2 0-9,3-2 1,3-2-4,4 0 0,5-5-2,5 0-7,4-2 7,5-2 0,4-2-1,4 2-1,3 3-10,0 0 8,0 2-4,0 0 2,10 0 5,5-1-5,9 1 6,4-5-1,7-1 6,0 1-2,3-5-1,-4 3-2,-4-2 2,-3 0-2,-8 0-27,-4 5-17,-2-2-67,-4 0-3,-4-4 4</inkml:trace>
  <inkml:trace contextRef="#ctx0" brushRef="#br0" timeOffset="69368.1292">21606 2694 332,'0'0'110,"0"0"-96,0 0-14,0 0-22,0 0 22,0 0 31,0 92-2,0-63-15,0-2-10,0-3 3,0-1-7,3 0-4,0-4 3,1-1-67,1-5-36,-1-3-81</inkml:trace>
  <inkml:trace contextRef="#ctx0" brushRef="#br0" timeOffset="69727.8951">21848 2704 122,'0'0'126,"0"0"-60,0 0 21,0 0 15,0 0-52,0 0-50,1 18-11,-1 6 11,0 4 46,0 1-32,0-4-8,0 1 1,0-1-4,0-4-4,0-2 1,0-2-24,0-4-22,0-2-48,0-4-45,0-2-113</inkml:trace>
  <inkml:trace contextRef="#ctx0" brushRef="#br0" timeOffset="70165.7785">22119 2437 239,'0'0'313,"0"0"-303,0 0-10,0 0-9,0 0-23,0 0 20,0 119 24,0-69-1,2-2 25,1-3-23,-2 2 23,1 3-31,-2 2 12,0 1 8,0 0-4,0-5-14,0-5-7,0 0 4,0-4-1,0-3-3,0 2-4,-2-7-9,-4-4-47,-1-7-61,1-5-147</inkml:trace>
  <inkml:trace contextRef="#ctx0" brushRef="#br0" timeOffset="71867.8653">22592 2824 150,'0'0'350,"0"0"-270,0 0-49,0 0 0,0 0-27,0 0-4,13-4 0,4 4-5,7 0 5,14-2 12,7-4-10,4-1 2,-1-1-4,-2 2-1,-7 0-16,-6 0-37,-3 3-57,-8-2-25,-5 1-169</inkml:trace>
  <inkml:trace contextRef="#ctx0" brushRef="#br0" timeOffset="72165.9308">22801 2683 175,'0'0'149,"0"0"-101,0 0-12,0 0-25,0 0-4,0 0-1,-4 51 48,2-27-11,2 2-27,0-3-2,0 3-10,0 0-1,0-2-6,0 1-45,0-3-73,-3-4-76</inkml:trace>
  <inkml:trace contextRef="#ctx0" brushRef="#br0" timeOffset="73275.336">23435 2448 206,'0'0'136,"0"0"-23,0 0-20,0 0-35,0 0-19,0 0-22,0-11-6,0 11 8,0 2-19,1 17-13,1 15 11,0 9 2,1 5 0,-2 2 0,-1 0 3,0-4 2,0-1-4,0-2-1,0-2 1,0-4-1,0-2-2,0 2-19,0-1-34,-4 0 1,-3 1 34,3-9-13,2-2-71,2-7-69,0-7-43</inkml:trace>
  <inkml:trace contextRef="#ctx0" brushRef="#br0" timeOffset="74400.7807">23720 2598 324,'0'0'142,"0"0"-89,0 0 1,0 0-35,0 0-19,0 0-3,0 28 3,0 1 21,0 3 4,-1-2-19,1 0 1,0-1-6,0-2 5,0 0-12,0-1 1,0-3-33,0 0-23,0 1-58,0 1-66,0-4 60</inkml:trace>
  <inkml:trace contextRef="#ctx0" brushRef="#br0" timeOffset="74779.7384">23948 2600 294,'0'0'172,"0"0"-90,0 0-37,0 0-45,0 0 2,0 0-2,2 60 14,-2-30 1,0 1 10,1-3-8,1-3-9,-1 1-4,2 0-1,0-4-4,0-1 1,-3 4-16,0 0-10,0-1-32,0-2 25,-3-4-88,-1-5-94,2-6 4</inkml:trace>
  <inkml:trace contextRef="#ctx0" brushRef="#br0" timeOffset="75303.8107">24154 2585 131,'0'0'124,"0"0"-16,0 0 15,0 0-16,0 0-66,0 0-32,0-11-9,0 11-12,5 5 3,5 8 9,4 6 0,5-1 6,0 3-6,4 0 3,0-3 2,-2 0 0,0 0-9,0-3 4,-5-2 0,1 2 0,-1 1 1,-2 2-1,2-2 0,-5-1 0,-5-1-2,-2-1-2,-4 1-5,0 1 6,0 0-6,-18 3 9,-9 3 5,-4 0 8,-6 2-5,-2-2-8,6 2-28,2-1-1,4-1-91,9-1 6,3-5-73</inkml:trace>
  <inkml:trace contextRef="#ctx0" brushRef="#br0" timeOffset="76028.3286">24964 2636 419,'0'0'102,"0"0"-99,0 0-5,0 0 2,0 0 0,0 0 4,20-21 10,-20 21 9,0 0 15,0 0-38,0 0-13,-9 11-3,-11 4 16,-2 4 27,-8 1-20,0-2-5,2 1 3,-2-2 2,2 1-14,-1-4 4,4 1-12,3-2 12,7-2-10,7-2 13,1-2-5,4 0-8,1 2 10,2-1-8,0 3-8,0 1 19,6 3 0,8 2 10,4 2 1,7 3-4,3 1 30,5 0 2,0-4-14,0-2 17,-5-1-30,-2-2-7,-9 0-2,-5-4 3,-3-1-6,-1 1 0,-4-2-22,-1-2-3,-1 0-28,-2-6-45,0 5-33,-6-4-165</inkml:trace>
  <inkml:trace contextRef="#ctx0" brushRef="#br0" timeOffset="77491.7577">25348 2588 251,'0'0'107,"0"0"-76,0 0-19,0 0-12,0 0 0,0 0 9,0 0 60,0 99-4,0-64-29,0-2-10,0 1-19,0-3-4,0-1 2,0-3-2,0-3-6,0 0 0,0-1-57,-3-1-24,3 1-60,0-5-93</inkml:trace>
  <inkml:trace contextRef="#ctx0" brushRef="#br0" timeOffset="78137.663">25795 2657 300,'0'0'92,"0"0"-56,0 0-3,0 0-33,0 0 0,-80 33 12,51-1 1,1 3 23,0 2 2,7-1-29,1-3 8,13-2-17,5-4-1,2-4-2,0-3-4,12-3 4,5-6 3,2-3 0,3-2 4,2-2 0,0-3-3,2-1 6,1 0-3,-4-3-4,3-8 2,-5-7 1,0-3 9,-5-1 3,-1-9 16,-2 3 8,-5-4-30,-5 1 9,-3 1-18,0 3 0,-3 1-5,-9 6-4,0 3-27,-2 10-19,1 6-81,2 1-81</inkml:trace>
  <inkml:trace contextRef="#ctx0" brushRef="#br0" timeOffset="78647.8749">26147 2442 404,'0'0'30,"0"0"14,0 0 36,0 0-39,0 0-19,0 0-22,3 34 1,-3 11-1,-3 7 31,-6 2 1,1-3-10,2-4-10,1 1-4,5-3-6,0 0 5,0-1-6,0-5-1,0-6 2,0-1-2,-5-4 0,-5 0 0,-2-1-3,2-5-27,1-5-13,0-2-27,3-8-64,3-5-16,3-2-87</inkml:trace>
  <inkml:trace contextRef="#ctx0" brushRef="#br0" timeOffset="82105.6607">26504 2862 195,'0'0'133,"0"0"-98,0 0-22,0 0 15,0 0-11,0 0-4,0 0 54,61 0-6,-24 0-13,8 0-29,7 0-19,2-3 14,-2-3-14,-2 3-2,-13-2-24,-12 4-68,-7 1-14,-14 0-62</inkml:trace>
  <inkml:trace contextRef="#ctx0" brushRef="#br0" timeOffset="82437.6399">26732 2710 207,'0'0'146,"0"0"-37,0 0-10,0 0-73,0 0-26,0 0-11,-10 42 11,10-13 19,0 0 9,0 2-16,0-3-10,0 0 2,1 0-4,5-2-10,-1-2-52,-1-5-46,-1-2-8,-3-7-120</inkml:trace>
  <inkml:trace contextRef="#ctx0" brushRef="#br0" timeOffset="83499.8041">27432 2450 187,'0'0'173,"0"0"-64,0 0-20,0 0-50,0 0-2,0 0-8,3-14 11,-3 14-21,0 0-8,0 0-11,0 12-15,3 16-3,0 13 13,3 11 5,-3 0 28,0 2-26,-1-4 5,0 1 1,-2 6 0,0 0-10,0 1 2,0-1 0,0-6 6,0-4-4,0-5-1,0-9-1,-4-7-29,2-7 4,2-6-20,0-6-92,0-7-97</inkml:trace>
  <inkml:trace contextRef="#ctx0" brushRef="#br0" timeOffset="84183.6167">27850 2637 201,'0'0'168,"0"0"-70,0 0-29,0 0-53,0 0-14,0 0-2,0 67 27,-3-36-13,0 1 12,1-2-24,2-1-1,0-2 4,0-3-5,0-1-7,0-5-41,0-2-40,0 1-23,0-4-38,0-1-1,0-6 99</inkml:trace>
  <inkml:trace contextRef="#ctx0" brushRef="#br0" timeOffset="112079.6936">28136 2683 217,'0'0'130,"0"0"-49,0 0 0,0 0-20,0 0-28,0 0 14,0 0-12,0 0-13,0 0 17,0 0-35,0 0 7,0 0-11,0 0 1,0 0-8,0 0 1,0 6-7,-2 12 8,-5 7 10,1 7-5,2 0 0,-1-5 1,5-3-8,0-3 7,0-3-12,0 1 12,0-2-32,0 0 5,-1 1-24,-4-3-99,-2-4-47</inkml:trace>
  <inkml:trace contextRef="#ctx0" brushRef="#br0" timeOffset="112860.1">28439 2630 97,'0'0'120,"0"0"-48,0 0 22,0 0-25,0 0-16,0 0 18,-3 0-41,3 0 8,0 0-27,0 0-11,0 0-2,0 0-20,13 12 22,6 6 1,6 0 6,3 2-7,0-2 0,4-3-4,2 0 4,0-1 0,2 0 7,-2 0-11,-8-2 9,-4-2-7,-6 0 2,-5-3-6,-3 1 1,-5-2 5,0 3 0,-3 0-7,0-2 5,0 6-3,-6-3-1,-13 2 6,-3 3 19,-2-1-17,-2-1 1,0 2-6,-1-1 3,2 1-51,0-3-23,1 2-81,6-4-67</inkml:trace>
  <inkml:trace contextRef="#ctx0" brushRef="#br0" timeOffset="113590.0667">29592 2717 319,'0'0'117,"0"0"-86,0 0 23,0 0-54,0 0 3,0 0 11,-59 0-8,24 14 1,-8 0 12,-2 2-17,-1 4 8,3-1-10,4-2 1,7-2-8,7 0 12,8-2-5,4 1 0,6-1-13,4 2 6,0 1-2,3-1 4,0 3 2,4-2-3,13 4 6,8-1 1,5-1 8,4 2-5,2-4-1,3-3 1,-3-1 2,-5-5-3,-3-4-6,-8 3-51,-7 0-63,-4 0-41,-3 2-55</inkml:trace>
  <inkml:trace contextRef="#ctx0" brushRef="#br0" timeOffset="114243.6528">30068 2669 434,'0'0'132,"0"0"-73,0 0-7,0 0-39,0 0-7,0 0-6,0-1-14,0 22 6,0 7 8,0 5 4,0 3 5,0 1-8,0-4 0,0-2-1,0-2 0,0-4-2,0-2-7,0-2-27,0-1-41,2-5-90,5-4-127</inkml:trace>
  <inkml:trace contextRef="#ctx0" brushRef="#br0" timeOffset="114665.7535">30386 2717 461,'0'0'109,"0"0"-13,0 0-44,0 0-49,0 0-3,0 0-6,0-1-14,0 20 11,0 9 4,0 3 5,0 2 1,-2-1 3,2-2-8,0-4 3,0-4-2,0 1 3,0-4-48,0 2-38,0-4-29,0-5-41,0-5-60</inkml:trace>
  <inkml:trace contextRef="#ctx0" brushRef="#br0" timeOffset="116537.1629">30629 2567 162,'0'0'133,"0"0"-34,0 0 16,0 0-42,0 0-35,0 0-1,0 0-27,-4-12 19,4 10-11,0 2-11,0 0 11,0 0-13,0 0 3,0 0 8,0 0-13,0 0 7,0 0-7,0 0 1,0 0-8,0 0 1,0 16-15,-2 13 15,1 14-3,1 3 4,-3 2 2,3-1 0,0-3 0,0-5 2,0-2-2,6-2 0,1-7 2,-4 0-2,2-7 0,-5 0-12,0 0 12,0 1-30,0 3-5,0-4 16,-5-2-4,5-4-65,0 0-77,0-7-24</inkml:trace>
  <inkml:trace contextRef="#ctx0" brushRef="#br0" timeOffset="117735.8217">31036 2301 401,'0'0'88,"0"0"-79,0 0-9,0 0-4,0 0-5,0 0 2,0 0 5,9 0 2,11 4 2,4 0 6,3 1 14,1-3-18,3 1 3,-2-1-7,-3-2 1,-5 2 4,-7-2-4,-5 0 0,-4 0-1,-5 0 4,0 0-4,0 0 0,0 0 1,0 0 3,0 0-1,0 0 7,0 0 8,0 0-17,0 0-1,0 3-1,0 6-17,0 4 17,0 9 2,0 2 4,-1 4-5,-8 6 1,2 3-1,-1 8 0,-1 4 11,1-2-11,1 0 0,3 0 0,-1 4 0,2 8-1,3 3 1,0 3 49,0 1-42,3-3 22,6-3-13,-1 0-1,-1-9 3,1-9-15,-2-3 2,-2-7 0,-2-4 0,-2-2 4,0-1-4,0-6-2,0 1 4,0-4-3,0-3-1,0 1-3,0-3 2,0-2 5,0-2-7,0-1 0,0 0 4,0-1 3,-2 1-6,-4 0-1,-4 1 0,-10 1 7,-6-2-7,-15-3-43,-6-3-2,-13 0-33,-7 0-41,-10 0-78,-7 0-81</inkml:trace>
  <inkml:trace contextRef="#ctx0" brushRef="#br0" timeOffset="150999.5193">3270 6608 299,'0'0'115,"0"0"-1,0 0-24,0 0-9,0 0-65,0 0 2,0 0 9,0 0-16,0 0 15,-12-22-20,12 22-1,0 0-5,0 0-14,0 22-7,3 13 9,15 19 12,1 12 4,2 7-4,-1 2 7,-4-3-7,-1-4 0,-2-7 0,-2-4-1,-1-1-10,4-1-2,-5-6-38,1-6 4,-6-9-56,-2-11-112</inkml:trace>
  <inkml:trace contextRef="#ctx0" brushRef="#br0" timeOffset="151429.3881">3297 6616 258,'0'0'40,"0"0"-7,0 0 2,4-79-1,1 70-6,5 2-20,2 2 15,6 2 6,5 3-22,8 0 11,10 0-3,3 14-7,2 7-2,-4 6-6,-8 3 0,-10 0-2,-10 0 0,-9 2-2,-5 3 4,-7-1-3,-16 2 13,-5-2-27,-2-1 27,0-3-12,2-6 2,3 0-66,1-12 4,7-1-31,1-7-18,7-4-47</inkml:trace>
  <inkml:trace contextRef="#ctx0" brushRef="#br0" timeOffset="151943.6393">3828 6689 211,'0'0'102,"0"0"-65,0 0 36,0 0-33,0 0-40,0 0-14,3 41 14,1 0 10,1 5 53,1 6-29,0 0-8,0-2-14,0-4-10,4-2-2,-2-3 1,-2-2-1,0-4 0,2-2-35,0-4-22,-2-7-25,3-2 2,-2-13-43</inkml:trace>
  <inkml:trace contextRef="#ctx0" brushRef="#br0" timeOffset="152426.5177">3891 6736 318,'0'0'80,"0"0"-2,0 0 6,-9-87-63,12 70-3,7 4-14,5 5-4,0 5 0,4 3-2,2 0-4,0 18 5,-3 2 1,1 13 1,-7 3 0,-6 5-2,-6 4-4,0-5-19,-6 1 3,-13-3 5,-1-8-37,-2-9 52,3-7 2,4-8 11,3-1 7,0-5 2,9 0 48,0 0-43,3 0 11,0 0-37,0 0-26,12 8 16,10 0 9,8 4 2,3-1 11,1 3-11,1 2-1,2 3 8,-3 2-8,0 1-7,-1 6-11,-3-6-1,-6 1-5,-6-3-46,1-4-47,-5-4-82</inkml:trace>
  <inkml:trace contextRef="#ctx0" brushRef="#br0" timeOffset="152888.0785">4532 6781 469,'0'0'30,"0"0"32,0 0 11,0 0-33,-91-36-20,66 37-10,4 22-12,-3 21 2,0 15-8,6 8 8,6 4-2,9-9 5,3-9-10,8-6 7,19-7 0,4-4-10,12-10 12,2-8-2,7-12 0,-1-6 4,1-3-2,0-25-1,-2-6-1,-4-5 0,-12-2-8,-10 0 7,-15 2 1,-9-1 0,0-5 40,-17-2-5,-11-3-9,1 5-17,-6 6-9,2 10-20,0 17-22,-2 6-41,0 6-108,6 0-223</inkml:trace>
  <inkml:trace contextRef="#ctx0" brushRef="#br0" timeOffset="153489.2301">5048 6623 410,'0'0'98,"0"0"-45,0 0-26,0 0-27,0 0 0,0 0 11,-1 119 21,1-69-10,0 1 21,0 0-38,3 1-4,4-3-1,1-2 2,2-5-2,2-3 0,3-6 2,-3-3-8,4-3-1,-2-7-26,2-8-19,2-11-82,3-1-29,-3-18-125</inkml:trace>
  <inkml:trace contextRef="#ctx0" brushRef="#br0" timeOffset="153824.6079">5156 6707 275,'0'0'119,"0"0"-50,-11-94 51,11 71-81,0 2-2,6 4-24,11 1-1,1 7-12,7 6 0,6 3 3,2 4-11,0 20 14,-3 10-10,-5 3 4,-7 2 0,-9 1-2,-9-4 2,0 2-5,-8-2 0,-14 1-9,-6-4-21,-2 0 24,0-7-59,-1-10 37,-2-2-1,5-10 14,1-2 9,7-1-27,1-1-162,8 0-3</inkml:trace>
  <inkml:trace contextRef="#ctx0" brushRef="#br0" timeOffset="154389.4972">5596 6691 474,'0'0'119,"0"0"-63,0 0-5,0 0-51,0 0-8,0 0-6,0 57 10,0-10 4,0-4 35,0 6-22,0-3-10,0-5-3,3-1 7,1-6-21,2-4 11,-1 0-42,2-3-4,2-4 17,0-10-124,2-10-165</inkml:trace>
  <inkml:trace contextRef="#ctx0" brushRef="#br0" timeOffset="154636.3726">5672 6649 481,'0'0'73,"0"0"-18,0 0-15,0 0-7,16-83-33,-1 72 0,6 5-2,3-2 2,0 1-1,3 6 1,0 1-2,-2 0-24,2 0-51,-5 16-73,-7 5-63</inkml:trace>
  <inkml:trace contextRef="#ctx0" brushRef="#br0" timeOffset="154831.7047">5669 6866 131,'0'0'68,"0"0"-68,0 0 0,0 0 93,0 0-15,0 0-28,79 1-31,-56-1-8,-1 0-11,0 6-23,-8 9-117</inkml:trace>
  <inkml:trace contextRef="#ctx0" brushRef="#br0" timeOffset="155052.3047">5708 7174 213,'0'0'105,"0"0"-102,0 0 25,0 0-28,0 0 71,0 0-15,76 2 9,-45-13-52,2 2-6,3 0-1,-3 3-6,-2 3-69,0 2-23,2 1 31,-3-2-158</inkml:trace>
  <inkml:trace contextRef="#ctx0" brushRef="#br0" timeOffset="155454.1877">6276 6526 433,'0'0'54,"0"0"6,0 0-21,0 0-39,0 0-14,0 0-10,0 78 24,6-32 26,-3 4 7,-1-4-10,1 3-11,1 2-5,2-1-10,0 1 3,0-7-3,3-10-4,1-8-54,-1-11-62,2-8-35,2-7-57</inkml:trace>
  <inkml:trace contextRef="#ctx0" brushRef="#br0" timeOffset="155936.462">6315 6566 499,'0'0'47,"0"0"-3,-9-92 32,9 67-46,6-1-18,12 7-12,1 2-4,4 5 4,2 9 0,-2 3-2,-1 0-1,0 21 3,-10 9 0,-2 13-6,-10 6-8,0 4 1,-16-4-35,-11-2-8,-1-8-23,1-9-4,3-4 59,6-12 24,6-7 0,5-4 14,4-3 16,3 0 24,0 0-4,0 0-36,0 4-14,0 3-10,19 4 10,5 3 18,4 1 13,4 3-9,-4 5 11,3 1-23,-5 6-6,-1 0 10,-4-3-9,0-1-10,-6-3 5,1-1-22,-2-6 8,-2-1-23,7-6-69,-1-4-50,-3-5-125</inkml:trace>
  <inkml:trace contextRef="#ctx0" brushRef="#br0" timeOffset="156269.8345">6734 6462 413,'0'0'87,"0"0"-58,0 0-27,0 0 6,0 0 1,117-23-1,-65 16 26,-2 1-17,-3-3-8,5 2-9,0-1-1,-1 2-14,0-1-38,-11 4-81,-10 3-106</inkml:trace>
  <inkml:trace contextRef="#ctx0" brushRef="#br0" timeOffset="156535.3922">7049 6452 193,'0'0'137,"0"0"-135,0 0 34,0 0 56,0 84-30,0-52-15,6 4-9,5 0-24,-1 3 24,-4-1-18,0 0-14,-2-1-6,1-3 0,-1 2-15,-4-1 1,0-3-32,0-2-63,0-11-42,0-5-199</inkml:trace>
  <inkml:trace contextRef="#ctx0" brushRef="#br0" timeOffset="156983.6165">7555 6461 410,'0'0'99,"0"0"-42,0 0-17,0 0-22,0 0-18,0 0 1,79-26 19,-46 20-14,1 5-1,2-4-2,-3 2-3,0 1-24,-7 2-97,-5-1-165</inkml:trace>
  <inkml:trace contextRef="#ctx0" brushRef="#br0" timeOffset="157216.4689">7761 6447 371,'0'0'36,"0"0"-23,0 0 33,0 0 62,-9 108-55,7-70-14,-1-3-8,3-5-21,0 5-7,0 2 3,0 6-6,0 3-1,5 1-7,1-5-82,0-4-61,1-7-87</inkml:trace>
  <inkml:trace contextRef="#ctx0" brushRef="#br0" timeOffset="157397.3086">7734 7039 289,'0'0'303,"0"0"-247,0 0 4,0 0-45,0 0-13,0 0-2,22-11 0,3 0 0,5 0 0,3 0 0,3-1-1,3 0-34,8 0-40,3-1-79,2-5-112</inkml:trace>
  <inkml:trace contextRef="#ctx0" brushRef="#br0" timeOffset="157703.7845">8310 6411 495,'0'0'111,"0"0"-73,0 0-10,0 0-28,0 0 0,0 104 15,0-51-2,0 1 8,0-5-11,0 3 0,0-2-10,6-7 0,4-2-10,3-5-12,0-5-55,-3-6-41,-4-10-71,-2-11-135</inkml:trace>
  <inkml:trace contextRef="#ctx0" brushRef="#br0" timeOffset="157961.305">8353 6453 614,'0'0'8,"0"0"-2,-3-84 7,9 61-10,9 4-3,0 5 0,6 5 0,1 2 0,2 1 5,3 3 10,7 3-13,2 0-2,-2 0 0,-1 6-37,-3 9-92,-9 1-132</inkml:trace>
  <inkml:trace contextRef="#ctx0" brushRef="#br0" timeOffset="158195.3303">8384 6694 14,'0'0'14,"0"0"47,0 0 70,0 0-14,0 0-35,0 0-28,90-1 2,-62-4-39,-1 0-14,0 4 11,-5 1-14,-2 0-54,-7 7-89,-7 7-56,-6 1 32</inkml:trace>
  <inkml:trace contextRef="#ctx0" brushRef="#br0" timeOffset="158402.3008">8426 6929 292,'0'0'130,"0"0"-125,0 0-5,0 0 5,0 0 8,0 0 51,43 9-1,-13-9-5,3 0-10,1-3-37,-1-6 7,0 4-16,-3-4 7,3 0-9,-5 0 0,0 2-44,-4 0-21,-3 3-116,-4 4-50</inkml:trace>
  <inkml:trace contextRef="#ctx0" brushRef="#br0" timeOffset="158981.576">9385 6494 432,'0'0'119,"0"0"-71,0 0 3,-67-79-28,42 63-21,-5-1 1,0 4-3,3 1 0,-1 5 10,4 7 8,-1 0-35,1 4 17,0 17 0,3 3-1,8 8 1,4 3-6,9 2-4,0 4-25,13-2 21,11 0-3,6-3 17,3-3-4,4-1 6,5-2-2,4-3 10,-4 1-7,-6 1 12,-6 0-15,-14-4 0,-10-2 0,-6-1 0,-11-4 0,-22 5-9,-16-2-5,-6-3-46,-6-3-59,0-9-93</inkml:trace>
  <inkml:trace contextRef="#ctx0" brushRef="#br0" timeOffset="160847.6625">3313 7695 74,'0'0'42,"0"0"35,0 0 13,0 0-24,0 0-31,0 0 9,-4 0 1,4 0-27,0 0-3,0 0-15,7 0-12,8 0 9,12 0 3,7 0 27,11 0-21,1 0 1,3 0-6,1-3 13,2-2-7,0 4-14,5-2 13,0 0-6,7 2 0,6-7 2,3-2-4,9-4 4,4-4 2,0 1-4,5 2 0,1-1-6,-1 5 6,3-1-1,-3 2 1,0 0 7,-1 0-3,1-1-8,3-2-2,0-2 6,3-2 2,5 1 3,3-1-4,4 0 0,-3 3 1,-3-3-4,-2 2 4,-1 1-6,-3 2 4,-4 0 0,-1-2 0,1 3 0,-2-3 0,3 2 6,4 2-4,5-1-2,0 4-2,0-3 2,-7 0-2,-1 6 5,-7-3-3,-3 6 6,-3 1-4,-1 0 13,-1 0-15,-1 0 4,-1 0 0,2-3-4,3-1 6,6-1-6,5-1 5,0 1-7,-1 0 2,-4-2 0,-4 3-5,-2 1 7,-6 0-2,-1-2 4,-3 2-1,-1 0-3,0-1 3,-4 1 2,-3 0-6,-2 0 8,-2 0-7,2 1 0,0 2 0,-4 0-3,-2 0 3,-2 0 0,-7 0 0,1 0 1,0 0 0,-7 2-1,3 1 0,1 0 0,-1 1 0,4-4 1,3 2 2,-1-2-2,-2 0 1,3 1-2,-4 0 4,-2 1-8,-4 1 4,-6-1 0,-6-1 1,-11 1-1,-8-2 0,-8 1 0,-3-1-7,0 2-22,0 2-44,-2 0-73,-10 1-99</inkml:trace>
  <inkml:trace contextRef="#ctx0" brushRef="#br0" timeOffset="169168.2826">2797 8717 235,'0'0'95,"0"0"-57,0 0 17,0 0-12,0 0 0,0 0-12,-58 114 31,37-70-34,1 0-16,3-2 4,-1 1-11,6 0-4,0 1-1,0-4-16,3-5-40,1-7-77,2-2-52</inkml:trace>
  <inkml:trace contextRef="#ctx0" brushRef="#br0" timeOffset="169489.9569">2515 8841 330,'0'0'120,"0"0"11,0 0-47,0 0-39,0 0-7,0 0-30,0-41-8,12 59-19,13 9 8,5 11 11,0 1 20,3 0-11,-8-3-8,-2-1 1,-1-2 4,-4-3-6,-3-2 0,-5-3-39,-4-1-5,-1-5-115,-5-5-185</inkml:trace>
  <inkml:trace contextRef="#ctx0" brushRef="#br0" timeOffset="169717.2458">2555 9051 344,'0'0'106,"0"0"54,0 0-69,0 0-65,0 0 1,0 0-27,5-48 1,22 34 4,7 1-4,5 2-1,7 0 0,-1 1-6,1 4-26,-1 6-21,1 0-142,-4 0-161</inkml:trace>
  <inkml:trace contextRef="#ctx0" brushRef="#br0" timeOffset="170374.2337">4332 8481 347,'0'0'158,"0"0"-152,0 0-6,0 0-12,0 0 12,0 0 22,117-27-2,-76 12 7,-2-1-21,-6 5 0,1 1-6,-5 3-22,-4 4-70,-6-2-32,-8 5-46</inkml:trace>
  <inkml:trace contextRef="#ctx0" brushRef="#br0" timeOffset="170637.7026">4559 8419 306,'0'0'111,"0"0"-9,0 0-52,0 0-50,0 0 0,0 0 0,-3 99 31,3-54-24,3-1 30,3 0-23,6-5-1,-5-3-10,2-3 4,-4 0-11,5-1 4,-1 0-26,0-1 24,-1-4-30,-3 0-123,-2-7-38</inkml:trace>
  <inkml:trace contextRef="#ctx0" brushRef="#br0" timeOffset="170846.3031">4526 9059 416,'0'0'136,"0"0"-112,0 0 46,0 0-65,0 0 1,0 0 12,57 0 10,-26-8-4,2-3-24,4 3 5,-2 0-5,-4 3-44,-1 3-15,-5 2-82,-1 0-110</inkml:trace>
  <inkml:trace contextRef="#ctx0" brushRef="#br0" timeOffset="171830.046">5296 8854 161,'0'0'96,"0"0"-84,0 0 8,0 0 18,0 0-31,0 0-5,-3 6 22,3-6-6,9 0 26,7-3 30,1-11-46,5-5 0,0-5-24,0-6-4,0-7 0,-3-2-31,-5-3 1,-8-3 26,-6 6 4,0 2 7,-8 2 7,-11 0 22,-2 4 10,-3 3-26,5 4 12,4 5-18,0 4-7,6 7 20,3 4-22,4 4 13,1 0-4,1 0-14,0 19-14,0 22-1,1 22 15,13 15 16,7 6-12,-1 1 16,-3-4 9,2-4-21,1-1 8,2-1-15,-1-2 5,3-4 35,-6-4-38,0 5-1,0-12-4,-2-5 4,-2-8-2,-3-23 0,-2-2-3,-4-9-6,-4-8 6,-1-2-27,0-1 28,0-21 3,0-11-1,-13-7 0,-5-1 1,1-2-1,-5-2 0,-2-3 0,2 13 1,1 2 5,3 7-6,6 10 4,6-1-4,6 3 22,0 1-22,9-8 0,21 2-8,10-1 4,9-2 0,5 3-10,-3 3-50,9-2-6,-2-3-113,3 1-132</inkml:trace>
  <inkml:trace contextRef="#ctx0" brushRef="#br0" timeOffset="172620.9006">7264 8186 372,'0'0'94,"0"0"21,0 0-10,0 0-53,0 0-52,0 0-5,-15 37-4,15 19 9,0 15 6,0 7-5,9 2-2,3-2 1,4-7 0,5-5 2,3-10-2,4-4-16,4-9 11,-1-11 0,5-11 5,1-12-4,2-9 11,-2 0-7,-1-20 3,-2-9 0,-2-7 11,-7-9-10,-1-3 5,-8-11 4,-2-4-10,-5-2 11,-5-1-5,-2 7 7,-2 3 11,0 10-21,0 7-3,0 7-3,-3 9-20,0 10 8,1 7-42,2 3 2,0 3-115,0 0-333</inkml:trace>
  <inkml:trace contextRef="#ctx0" brushRef="#br0" timeOffset="173946.179">8838 8603 392,'0'0'90,"0"0"-89,0 0 18,0 0 14,0 0-33,0 0 0,24-49 0,-9 36 1,4-2-2,2-1 1,-2 3 0,-2-2 0,-4 3-14,-4 3-8,-3 0-15,-3 8 5,-3 1 31,0 0-20,0 0-18,0 9 39,-6 9 7,-3 4 5,3 7 2,3 1 5,-1 2 9,4-4-2,0 0-5,0-6-4,0-3-16,1-2-1,8-7 0,4 0 0,1-7 5,7-3-5,0 0-4,4-10-6,-1-11-30,4-4 17,-4-5-2,-4-2 14,-4 0 11,-5 3 3,-5 3 23,-3 8 18,-1 3-3,-2 4 16,2 10-14,-2-2-22,1 3 4,5 0-25,6 7-7,6 8 7,3 3 13,-1 0 15,-4 1-7,2-1-9,0 0 9,-5 0-13,0 0-2,-10 1-6,-3 1-3,-6 1-7,-17 0-30,-7-4-58,-5-6-53,-3-8-45</inkml:trace>
  <inkml:trace contextRef="#ctx0" brushRef="#br0" timeOffset="174146.0432">8960 8271 722,'0'0'40,"0"0"-22,0 0-18,0 0 0,0 0-90,0 0-108,0 0-91</inkml:trace>
  <inkml:trace contextRef="#ctx0" brushRef="#br0" timeOffset="176076.0827">10712 8428 262,'0'0'90,"0"0"-14,0 0-1,0 0-31,0 0-44,0 0-3,-12 45 3,12-15 9,0 2 13,0-2 6,7-4-27,4-2 6,2-3-7,2-5 0,6-3 2,0-5-2,4-8 0,7 0-2,0 0-13,1-5 1,-3-8-15,-5 0-2,-2-4 18,-5-2 6,-2-4 7,-2-4 6,-4 0 0,-7 0 0,-2 4 8,-1 4 6,0 5 15,0 4-25,0 4 5,-3 4 8,2 2-1,-1 0-1,-2 0-21,3 13 0,-2 8-3,1 4 3,2-2 0,0-2-2,0-3 5,6-2-7,3-3 4,0-2 0,0-4 1,4 0-1,-1-7 0,6 0 2,6 0-2,3-2-7,3-11 4,-2-2-16,-4-4 16,-6 3-4,-5 1 7,-4-3 15,0 1-13,-5 4 23,-2 2-1,1 2-17,0 5 16,2 2-23,1 2 0,1 0-2,3 0-6,-1 5 5,5 1 1,-4 3 1,-1 3-3,0 1 4,-5 4 0,-2 3-3,1-1 9,-3 1-7,3-2 1,-3-5 0,0-4 0,0-4 0,0-3 0,0-2 6,0 0-1,2 0-5,1-10 7,0-9-5,5-13 2,6-3-4,5 1-18,2 2-7,0 11-14,-3 10 25,-6 7 11,-2 4-3,1 0-1,-2 11 9,1 5-2,2 5 8,2 0-2,5-1-6,0-1 0,7-4 2,-1-4 14,3-2-14,2-4 3,0-4 3,3-1-4,-3 0-4,-2-3 0,-4-10 4,-5-3-1,-2-3-1,-5-5 1,-5-4 20,0 2-18,-5-3 6,-2 2 1,0-5-7,0 1 14,0-3-2,-9 3-2,3 4 13,-1 6-26,4 7 25,0 2-4,1 11-22,2 1 12,-1 0-13,1 4-13,0 20 4,4 12-10,10 9 18,0 2 1,-1-3 0,-1-5 1,-2-4-1,0-4 2,5-3-2,0-8-2,3-3 2,0-7 0,3-3 1,4-7-1,5 0 2,6-7-1,1-11 1,-1-1-2,-3-4 0,-6 4-6,-5-7 6,-3 1-1,-5-6 2,-2-6-1,0-2 2,-3-6 3,-3-5-5,0-6 0,1-3 3,-3 2-5,-2 8 3,-2 8-1,0 5 17,0 6-14,-8 6 15,-2 4 3,6 8-17,1 6 17,1 2-16,1 4-3,-1 0-4,2 1-11,0 32-15,0 18 25,0 23 3,0 4 4,6-1-4,7-8 0,1-13-3,4-8 10,-2-9-13,4-7 6,-2-4-1,3-2-5,-1-7-8,0-5-47,2-8-12,0-6-32,-2 0-108</inkml:trace>
  <inkml:trace contextRef="#ctx0" brushRef="#br0" timeOffset="176361.1873">12062 8246 225,'0'0'120,"0"0"-115,0 0 55,0 0 55,0 0-68,98-24-1,-48 9-11,11 2-18,6-8-7,0-2-6,-3 2-8,-6 1 1,-7 9-43,-6 4 15,-11 3-28,-12 2-81,-12-3-138</inkml:trace>
  <inkml:trace contextRef="#ctx0" brushRef="#br0" timeOffset="176583.4844">11884 7886 624,'0'0'45,"0"0"-2,0 0-10,0 0-33,0 0-1,0 0-62,2-31-123,10 42 12</inkml:trace>
  <inkml:trace contextRef="#ctx0" brushRef="#br0" timeOffset="178366.1236">12948 8284 269,'0'0'70,"0"0"-1,0 0 51,0 0-52,0 0-42,0 0 17,-70-52-42,52 52 19,-3 0-2,-3 10-12,1 9-7,3 5 1,-2 3 0,1 5-5,7 0 9,0 0-4,9-3 0,5-6-7,0-5 5,0-6-10,13-3 4,2-5 3,6-4-3,0 0 8,3 0 0,3-11-11,1-11-1,1-5-11,-6 4 5,-6 0 18,-2 0 0,-8 7 7,-5 2 20,-2 3 4,0 8 20,0 0-21,0 3-28,0 0-4,0 0-13,1 8 8,4 4 0,3 4 6,3-2 1,6 1 0,5-3 0,3-4-3,5-2 3,1-6 0,-1 0 0,0 0 0,-5 0-4,1-3 1,-7-8 3,2-4 2,-3-7-1,-2-6 3,-5-1 0,-4 0 0,-5 0-3,-2-1-1,-2-2 0,-13 7-2,-1 2 2,-5 12 0,0 6-1,3 0-6,0 3 7,5 2 0,1 0-4,6 0 4,5 0 0,-1 0-1,2 0 1,0 0-19,3 0 8,11 5 10,5 2 1,6-1 6,3-1-1,4 0 2,-1-1-4,-1 2-2,0 3-2,-2-3-1,-1 6 2,-3 3-1,-5 2 4,-5 4-3,-2-2 0,-3 1 0,-2 0-3,3-6 3,-2 3 0,0-3 4,2-4-4,3-2 0,1-5-1,2-3 4,6 0-3,0 0 2,4-3 2,0-12-8,-4-5 1,-4-10-9,-2 14 12,-7-1-7,-4 5 7,-5 9 5,0-4 8,0 2 18,0 3-21,0 1-5,0 1-5,0 0-16,0 13-2,0 6 14,0 0 4,0 2 6,0-3-5,0-1 5,9-1-4,6-5 4,2-2-6,3-5 0,-1-4 7,1 0-4,-1 0-2,2-15 3,1-3 2,-5-4-1,-2-2-5,-6-1 0,-2 0 2,-2 4 4,-2 4-6,-3 11 1,0 0 24,0 6-10,0 0-15,0 2-11,1 23-2,1 10 13,0 6 1,0 4 15,-2 5 11,0 2-13,0 4 10,-7 2-21,-2 1-3,-3 0 9,-2-5-8,-2-4 2,-3-7-3,-1-11 2,4-9-2,1-11 0,9-9 2,3-3 13,3-6-1,0-19-13,0-6-2,6-7-1,18-2 1,4-4 1,6-1-26,5 4-5,-2 2-26,1 6-8,-4 3-25,0 1-136</inkml:trace>
  <inkml:trace contextRef="#ctx0" brushRef="#br0" timeOffset="178810.6244">14659 8381 263,'0'0'279,"0"0"-265,0 0-7,0 0 9,0 0-16,0 0-10,0 17 4,-12 4 6,-2-1-10,-3 2-27,-1-1-27,1 3-32,-2-4-116</inkml:trace>
  <inkml:trace contextRef="#ctx0" brushRef="#br0" timeOffset="182580.5107">15525 8274 428,'0'0'30,"0"0"-22,0 0-8,0 0 37,0 0-12,0 0 13,0 0-32,61 26 4,-42-24 3,2-2-11,5 0 3,2 0-5,3 0 0,1-8 8,-1-7-5,0-11-3,-1 2 0,-3-2-2,-2-6 1,-4-3 1,-6-6 0,-4-1 4,-4 0 0,-4 5 0,-3-3 4,0 0-4,0 2 21,0-2-7,0 5-7,-3 1 16,-3 6-27,2 7 11,1 10 11,-2 6-9,2 3 10,2 2-23,-3 0-1,3 21-11,-2 20 5,3 16 7,0 9 3,0-3 3,0-1-2,3-4-4,8-6 1,5-7 7,2-10-8,4-5 0,5-9 0,0-6-2,4-5-7,5-6-4,3-4 11,5 0-3,-2-7 5,0-14 0,-2-6-2,-4-10-14,-5-7 9,-9-1-4,-3-3-2,-8 1 10,-6 2 1,-5 0 2,0 1 3,0 0 0,-12 4 1,2 5 3,-1 8-6,1 9 16,4 7-5,5 8 4,-1 3 1,-1 0-17,0 28-16,-4 14 6,-1 16 10,1 4 1,1-2 5,0 0 10,4-5-15,0-5 4,2-7-10,0-5 5,0-10 0,0-7 4,0-3-4,0-7 0,0-4-2,0-2-27,2-5 4,0 0 0,-1 0 25,2-12 2,3-6 2,5-5-2,2-9-2,1 0 1,3-3-1,0 8 0,1 4-1,-3 10-3,-1 7 4,-1 3 0,1 3-2,0 3-8,2 15 10,-2-2-4,2 5 4,2 0 3,3-3-3,4 1 13,-1-9 2,0-1-11,1-6-4,2-3 0,2 0 1,0-1 7,1-16-6,-3 0-1,-6-8-1,-8-2-5,-4-1 4,-7 2-1,-2 5 2,0 4 0,0 9 2,-5 1-2,-2 7 0,-6 0-12,-3 11 2,-3 17 8,3-4 4,2 6-7,8-4 5,6-7 0,0 2-3,0-7 1,6 0 2,11-11 0,2 0 1,5-2-2,3-1 1,3 0-4,-3-6 1,-4-6-12,-5 0 15,-1 3-4,-4-3 4,0-1 5,0 0-4,-4-2 6,4 5-5,-1 1-1,1 3-1,2 6 0,1 0-2,1 0 0,-1 0 2,-2 0 0,-1 12 2,-7 3 1,-1 1 3,-4 1 2,-1-3 3,0-2 10,0-2-19,2 2 4,-2-7-4,1-4-1,1-1-1,-2 0 0,1 0 0,2 0 16,2-17-12,5-8 0,1-4-4,2-1-2,3 3 2,-2 7-1,-1 7 0,-2 4-3,-1 5 4,-3 4 0,6 0 0,3 0-10,-1 2 9,3 11-1,-3-5 2,-2 5 6,-2-3-6,-1 1 1,-3 1 0,1 0 4,-2 0-6,0-9 1,3 6-24,0-4-14,3-4-47,1-1-94,2 0-120</inkml:trace>
  <inkml:trace contextRef="#ctx0" brushRef="#br0" timeOffset="183267.7812">15471 7892 372,'0'0'104,"0"0"-59,0 0-1,0 0 9,0 0-42,0 0-5,37-9 26,-1 9-6,9-3-2,9 2-12,7-4-11,3-4 9,3-1-10,2-1-2,-4 1-25,-5 2-74,-3 3-117,-11 4-56</inkml:trace>
  <inkml:trace contextRef="#ctx0" brushRef="#br0" timeOffset="187889.6681">18999 7685 226,'0'0'99,"0"0"-41,0 0 15,0 0-9,0 0-35,0 0 31,0 0-38,-64-40 2,43 40-5,-4 0-19,-5 8 0,-2 14 3,-1 9 5,0 8-5,3 4-1,2 6-2,8 0 33,2 2-32,11-1 2,7 0-3,0-4 0,13-10-2,19-5 2,9-10 0,6-8 0,8-8 8,1-5-19,1 0-3,-1-2-84,-6-9-67,-9-2 26</inkml:trace>
  <inkml:trace contextRef="#ctx0" brushRef="#br0" timeOffset="191475.5078">19457 7870 162,'0'0'57,"0"0"-9,0 0 25,0 0-34,0 0 6,0 0-10,0 0 12,-65-43-1,53 43-37,3 0 18,-3 0-11,-6 5-12,3 10-2,-3 1-2,5 4 0,2 7-1,4 2 1,2 0-1,5 5 0,0-8-5,2-1 2,15-4 4,6-4 0,6-3 4,0-7-2,4-6-2,-1-1 0,-4-3-3,-4-7-1,-5-3-6,-1-1-3,-7-2 10,-3-3-6,-6-1 8,-2 2-1,0-4-11,0 1 8,-9 0 1,-3 1 4,0 2 0,-1 2 10,5 0-11,4 5 1,2-2 0,2 5 1,0 0-1,5 1 0,8 2 0,8 2 1,1 3-4,8 0 3,2 10 0,0 11 1,0 5 3,-7 1-4,-5-3 6,-6 0-6,-6 1 0,-4-6 0,-4 4 7,0-5-4,0-3 8,0 4-10,-6-11 19,3-4-15,0-2-5,3-2 6,0 0 1,0-15 29,0-8-13,0-8-22,11-1-1,8-1 2,2 4-4,2 10 2,-4 2-1,-2 5 1,-1 8 0,-4 1 1,2 3-5,0 0-4,4 0 7,-1 10 1,0 2 0,-2 3 0,2 3 0,1-1 0,2 3 10,1-1-2,3-3-1,-3-2-7,3-2 3,0-5-3,1-4 4,-4 1-3,1-4 5,-2 0-1,-4-4-5,-3-10 3,-3-3 2,0-5 7,-1-3 2,-2-8-10,1-1 7,-2-2-8,-3-5-3,-1 6 19,-2-7-11,0 2 16,0-1-7,-2 3-4,-4 7 18,1 4-28,1 5 10,1 10-13,0 7 13,0 3-15,3 2 2,0 0-8,0 10 5,0 25-30,0 18 33,0 11 0,3-1 7,3-1-7,-2-8 0,4-8 2,4-7-5,0-8 5,5-7-2,2-6 0,4-1-1,6-8 1,2-6 0,3-1 2,1-2 6,-2-13-7,-2-3-1,-7-8 0,-4-3 7,-7 1-8,-3-4 1,-3-2 0,-7 1-2,0 1 2,0 4-10,-1 8 8,-12 4-18,-1 4 19,-2 5 1,4 2 0,2 2-14,7 1 19,3-1-5,0-2 0,0 1-7,0 1 7,0 1-12,0 0-5,16 0 14,3 0-3,5 3 6,-2 7 0,-1 1-1,0 2-3,2 4 4,0 1 0,0 1 0,-8 4 0,-3 0 0,-5 1 0,-4-1 2,-1 0 10,-2-1 0,3-1-7,3-2 6,3-2-9,7-8-2,3 0 2,4-9 3,10 0-6,5-5 1,4-18-24,0-2-10,0-4-40,-11 5-51,-8-4-142</inkml:trace>
  <inkml:trace contextRef="#ctx0" brushRef="#br0" timeOffset="191818.0802">20012 7716 334,'0'0'50,"0"0"38,0 0-19,0 0-17,0 0-43,0 0-1,60-31 21,-18 21-4,9 0-5,5 2-15,5-2 2,5-1-4,0 4-3,1-4-48,0 1-64,-9 2-198</inkml:trace>
  <inkml:trace contextRef="#ctx0" brushRef="#br0" timeOffset="193462.3161">21164 7777 197,'0'0'112,"0"0"-32,0 0 3,0 0-11,0 0-61,0 0-7,-28 4 5,19 18-4,1 2 15,1 2-17,0 0 2,5 0 5,2-1-8,0-5 5,5-1-5,12-1 0,4-5-3,2 5 1,1-13 0,-4-5 12,0 0-11,-4 0 5,-5 0 0,-1-9 1,-4-3-4,-4-3 1,-2-3-3,0-1 9,0-3-10,-10-2 2,-6 4 0,0 1 2,-1 2-4,5 7 0,-1-2 3,4 3-7,3 4 4,1-1 0,5 6 1,0 0-1,0 0-1,0 0-9,0 0-4,11 0 9,6 0 10,5 0-4,3 0 4,2 0-2,0 0-3,-2-6 0,1-6 1,1 1 4,-4-8-4,0-2-1,-7-3 8,-4-3-3,-4-3-5,-8-3 0,0 0 3,0-1 5,-5 3-3,-5 4 9,-1 3 13,2 4-22,2 6 4,-3 6-8,5 6 0,3 1-2,-1 1 0,0 10-8,-3 20 6,-2 17 3,0 11 0,4 4 0,4 2 0,0-4 0,0-3 0,0-3 0,9-10-2,7-4 2,4-3-1,8-9 1,6 1-3,6-7 3,2-10 2,3-8 0,-2-4 5,1-5-1,5-18-8,-3 1 2,3-16 0,-4-4-3,-8-3 6,-4-6-3,-9-2 0,-8-1-1,-4 0 1,-9-1 0,-3 7 0,0 3 5,-9 6-4,-3 1 6,-1 8 11,3 7-16,-4 7 13,2 11-15,2 2 3,1 3-8,-3 2 4,-5 22 1,0 18-13,-2 12 9,6 11 4,6 6-3,7-3 3,0-7 0,0-6 0,16-16 0,7-3-2,3-6 5,6-3-3,-4-3 0,0-9 0,1-10 9,-3-5-7,3 0 4,0-13 8,3-8-10,-1-6 4,-3 0-8,-3-4 3,-6-3 0,-8 3-3,-4-1 0,-7 11-5,0 6-1,0 6 3,-12 6-6,-6 3 1,-3 0-1,-1 3 5,4 19 4,3 0-2,7 3-4,4-1 6,4-4 0,0 1-6,10 0-3,11-6 7,4 0-22,3-5-13,6-7-71,-6-3-111</inkml:trace>
  <inkml:trace contextRef="#ctx0" brushRef="#br0" timeOffset="194117.7183">22592 7830 387,'0'0'151,"0"0"-83,0 0-19,0 0-22,0 0-16,-87-10-9,68 19 0,-2 4 18,5 6-20,4-1 8,0 1-4,6-1 3,4 3-7,2-1 1,0-1-1,0 2 0,8-7 0,7-4-1,4-5 1,7-5 0,3 0 2,7-6-2,0-14-5,1-8-7,-4-1-20,-6-4 31,-9-3-6,-3-4 7,-6-6 5,-6-2-2,-3-2 3,0 1 16,-3 0-10,-12 5 34,1 5 13,1 8-3,3 14 10,5 9-36,2 5 13,3 3-43,0 0-14,0 22-5,0 22-11,0 13 30,9 6 5,1-1-2,2-3-3,4-7 0,6-3-14,5-7-26,4-8-50,3-4 4,-1-9 7,-1-10-236</inkml:trace>
  <inkml:trace contextRef="#ctx0" brushRef="#br0" timeOffset="196374.4852">23813 7779 342,'0'0'159,"0"0"-109,0 0-47,0 0-3,0 0-14,0 0 14,13 83 56,0-56-16,4-3-2,-2-1-33,-1 2-5,3-10 11,1 2-7,-2-2-3,4-7 1,-5 2-2,1-5 12,-4-4-10,-3 1-2,0-2 0,-3 0-1,-2-9 1,2-9 0,-3-4 1,3-3-9,-1-2 8,-1-2-2,1 1-2,-1 7-5,-1 3 8,-1 5 1,-1 5 0,-1 1-1,3 3 1,-3 2 0,1 1 0,7-1-11,6 1 3,8 1 3,5 0 5,2 0 0,4 0 0,-1 0 0,8 0-3,11 0 3,4 0 0,3 0 0,-10 0-38,-11-1 17,-7-4 16,-6-1 5,-10 1-3,-4-4 8,-7 0 7,-3 0 27,0-6-14,-5 3 2,-11 0-25,-4 3 3,-4 5-5,2 1 7,4 3 1,-4 0-8,3 10-6,-1 12 5,-1 9 2,5 0-1,8-1 9,7-1-7,1-2 8,4-5-9,16 1 1,3-2 6,6-4-6,2 1-2,8-7 10,7-6-8,6-3-2,1-2 0,-7-2-21,-3-13 17,-9-6 8,-4-1-4,-3-7 0,-3-2 0,-3-6-3,-2-2 3,-5 2 0,-5 0-1,-3 9 1,-6 4 0,0 3 0,0 4 2,-6 5-2,-5 3 0,2 3-6,1 5 2,2 1-2,0 0 0,2 0 6,1 0-10,3 9 5,0 1-5,0-1-10,14 0 18,5 0-5,7 0 7,3-1 6,1-2-2,0-1-5,-3 0 2,-6 0 0,0 1 11,-6 1-10,-2 1-2,-2 4 0,-2 3-2,-2 2 2,-3 5 0,-1-4 2,2-1 20,-2-4-5,3-3-3,1 2-3,2-2-6,3 1-5,5-7 3,5-1-1,1-3 8,2 0-10,0 0-1,0-3-2,-2-12-5,-2-5 5,3-2 2,-8-4-9,2 0 9,-6 5-10,-5 2 9,-1 5 1,-1 7-3,-4 3 4,-1 4 0,0 0 0,0 0 6,0 0-6,0 0 0,0 0-2,2 0-10,2 3 8,2 1 3,3 4 2,-1-4 1,-2 1-2,0-1 0,-3-3 2,1-1 3,-4 0-5,1 0 0,-1 0 3,2 0 10,2-4 1,-1 1-13,2-3 7,-3-2 1,-2 4-2,0 4-1,0-1-3,0 1 11,0 0-14,0-2-4,0 2 3,0 3-27,-3 14 28,1 2 0,-1 6-1,0 0 1,-2 1 4,-2-1 1,1-3-5,2-2 6,-2-5-9,0-3 3,-2 0 0,-1-1 3,0-2-3,-4 0 0,-2-2 6,0-2 1,2-3-7,2-1 0,2-1-1,5 0-2,-1 0 6,4 0-3,1 0 0,0 0-4,0 0-1,0 0-16,0 0 0,1 0 19,13-3-18,-1-3 15,8 0 3,2-2-7,3 1 6,4 2 1,0-4-11,0-1 7,-2 0-9,-3 0 15,-1-2-1,-3 0 4,0-1-3,-3-4 0,-3-1 0,0-2 1,-6 1-1,3 5 0,-2 2 0,-5 4 5,-1 7-5,-4 1 22,0 0-13,0 0-1,0 0-7,0-4-1,0 4 0,0 0-7,0 0-1,0 9 4,0 4 4,0 4-4,0-1 9,0-2-3,0 2 18,8-4-17,2-2 5,2 3-8,0-8 2,3-2 6,1-2-8,7-1 1,3 0-1,4 0-33,5 0-60,-2-8-173</inkml:trace>
  <inkml:trace contextRef="#ctx0" brushRef="#br0" timeOffset="196615.5492">25946 7540 762,'0'0'32,"0"0"-29,0 0-6,0 0-2,0 0-81,0 0-78,-4 0-95</inkml:trace>
  <inkml:trace contextRef="#ctx0" brushRef="#br0" timeOffset="197717.6477">26159 7766 326,'0'0'165,"0"0"-105,0 0-60,0 0-2,0 0-5,0 0 7,-38 78 0,38-52 0,0-4-7,0-1 4,16-1 3,3-10-4,5 1 14,3-5-7,3-5 2,1-1-3,2 0 6,-5 0-8,-4-1-7,-9-9 3,-7 0-5,-7 0 9,-1-5 8,0 4-8,-7-5 2,-7-2-1,-1 1-1,0-6 0,-1 10 7,2-1-13,1 2 6,0 5-3,1 1-2,0 1 9,4 4-4,5 1 9,2 0-7,1 0 10,0 0-12,0-2-6,10 0 1,10 2 10,2 0-5,2 0 13,4 0 0,1 0 13,2 10-15,-1-1-5,-2 3 2,-4 1-8,-6-1 0,-3 2-3,-5 0 4,-3-3-1,-3 0 3,-4-1 0,0-2 13,0 0-8,0-1 4,0-1 2,-3-6-13,3 0 6,0 3 4,0-3-4,0 0 15,6-7-20,6-16 4,10-1-6,2-1-1,0 0-7,0 9-7,-4 5-7,-1 8 17,-3 3-6,-4 0 7,-2 17-3,-4 4-1,-1 1 8,4-3 10,-3 4-3,7 0 4,4 2-9,2 0-2,6-3 0,0-2-38,-2-8-92,-4-2-145</inkml:trace>
  <inkml:trace contextRef="#ctx0" brushRef="#br0" timeOffset="198850.2804">27338 7728 285,'0'0'102,"0"0"-2,0 0 14,0 0-49,0 0-45,0 0-13,-42-9-4,27 29 1,-3 5 3,5 2-2,4 2-7,2-7 2,7 1-6,0-4 4,3-2 0,8-2 2,7-1-1,3-7 9,3-2-6,6-4-2,-5-1-8,-2 0 7,-1-9-2,-6-6 3,-1-2 5,-6-1-1,0-3-2,-6-2-1,-3 0 0,0 0 15,-3 2-1,-13 0-3,-1 6-3,1 3-6,2 5-5,6 2 2,3 2-1,5 3-7,0 0 8,0 0-15,0 0 3,9 0-12,8 0 24,3 0 0,1 0-13,2 0 11,-4 0-22,-2 0 20,-1-9 0,-1-2 4,0-5-1,1-7 1,2-5 0,3-7 14,-3-7-8,1-8 8,-5 4-4,-4 0-7,-4 4 18,-3 9-13,-3 5-5,0 7 13,0 8-12,0 9 5,0 4 13,0 0-22,0 22-21,-6 19 6,-6 18 15,0 12 14,-1 3 1,2 1 3,1 0-5,-3 0-10,4-1 2,-2 2-5,2-7 4,3-6 2,2-8-5,1-18 1,1-4-2,2-9-2,0-7 1,0-8 1,0-2 0,0-5-3,0-2 3,0 0 0,0 0 0,0-2 2,0-13 9,0-5-11,0-9 1,0-3 1,2-2-2,2 6-2,2 4-7,3 5 4,0 6 3,2-2 0,6 4-10,7 3 9,6-2-27,3 4-21,6-4-24,-2 2-114,-1-4-164</inkml:trace>
  <inkml:trace contextRef="#ctx0" brushRef="#br0" timeOffset="199561.94">28552 7259 356,'0'0'124,"0"0"-44,0 0-68,0 0-12,0 0 0,-6 99 10,3-40 5,3-2 2,0-4 6,0-3-21,11 0 32,7-3-30,3 1 5,6-4 16,6-5-9,3-7 10,-1-10-26,-2-7 2,-2-6 8,0-6-4,-1-3 14,0 0 23,-3-3-23,-5-10 20,-2-10 9,-4-4-15,2-5 9,-2-9-39,-1-2-3,3-4-2,-4-2-16,-1 0-22,-6 3-12,0 8-33,-6 8 34,1 9-11,-2 11-31,0 5-91,-6 5-230</inkml:trace>
  <inkml:trace contextRef="#ctx0" brushRef="#br0" timeOffset="200369.7823">29574 7775 168,'0'0'178,"0"0"-143,0 0 53,0 0-19,0 0-65,0 0 17,5-7-7,-2 5-5,3-1 2,1 0-6,5-2-4,1 0-1,0-2 7,0 0-7,2-2 0,-2 0 0,-4 2-8,-1 3 6,-8 3 2,0 1-6,0 0-1,0 5-3,-9 13-8,-4 2 18,2 1-3,3-1 0,5-1 3,3-4 0,0-2 0,2-3 2,11-4-2,8 2 0,-1-6 13,4-2-13,2 0-2,3-8-2,2-9 1,2-4 0,-5-5 3,-2 7 0,-8 2 13,-2 5-13,-9 9 28,-2-1-1,-3 4-22,-1 0-5,5 4-4,0 13 4,-2 3 21,4-3-18,-1 0 11,0 1-3,1-5-11,-3-2 8,-5 1-6,0-6-1,0-1-2,-5-2-11,-17 0-21,-6-3-60,-4 0-107</inkml:trace>
  <inkml:trace contextRef="#ctx0" brushRef="#br0" timeOffset="200565.6949">29738 7513 666,'0'0'0,"0"0"-24,0 0-36,0 0 14,0 0-154</inkml:trace>
  <inkml:trace contextRef="#ctx0" brushRef="#br0" timeOffset="202520.0683">31055 7796 110,'0'0'63,"0"0"46,0 0-7,0 0 1,0 0-36,0 0-6,-23-72-20,11 66-4,0 1-14,-4 2-17,-1 3-9,-2 0 3,-3 0-2,-1 8-3,-1 6 5,0 9 0,5-5-1,1 2 2,6-2-5,3-8-1,3 4-16,5-4 18,1 0-7,0 1 0,0-3 8,10 0-10,7-2 12,2-2 0,-4-2 0,1-2-1,1 0 2,2 0-1,2 0 0,4-3-15,-1-6 7,-5 0 1,-3-3 5,-7-1-1,-2 2 3,-3-2 0,-1 0-1,-1 2-19,-1 5 14,2 2 6,-3 4 4,0 0 19,0 0-23,0 0 1,3 0-3,1 3-8,4 7 8,1-1 2,3 5 0,3 1 3,0 0-1,1 0-2,3-6 0,0-3 1,3-1-1,5-4 0,2 1 0,0-2 7,0 0-6,-3 0 4,-2-12 25,2-9-18,0-6 12,3-8-11,-5-3-9,0-2 0,-2-6-1,-7-3 0,-2 0 14,-5 0-12,-7 0-5,-1 7 0,0 2 1,-1 7 5,-8 9-6,-1 7 16,2 13 14,-3 4-27,-9 7-3,-7 23-3,-6 15-4,2 10 2,5 2 5,11-1 0,8-4-4,5-5 5,2-7-2,0 1 1,9-9 0,8-7-4,4-2 7,5-10-3,1 4 0,0-6 4,0-5-10,-3 1 5,1-7 1,1 0-2,-3 0 2,3-13-2,-2-1-2,3-5-18,-2-2 6,-3-7 0,-4-2 15,0-1-5,1-3 6,-1 6 0,0 1-3,-1 9-15,-2 9-11,-5 3 4,-4 6-12,-3 4 27,-3 16-10,0 10 20,0 1 0,0 1 5,4 0-5,4 2 3,-2-8 4,-2-3 19,1-7-17,-5-7 4,3 0 1,-3-4-9,0-2-5,0 1 0,0-4 2,0 0 10,-4 0-1,-13 0-1,1 0-2,4 0-2,0 0-6,12-1 2,0 1 11,0 0 9,0 0-22,0 0 0,0 0-2,0 0-18,13 0 15,4 0 4,5 0 1,0 0 1,0 0-1,4 0 0,3 0 2,2 0 2,2-11-5,2-7 1,-1 0 0,-2-1 0,-9-3 1,-6 5-1,-5 0 8,-6 4-2,-3 5-6,-2 3 0,-1 2 4,0 3 17,0 0-21,0 0 2,-4 11-7,-8 4-5,3 1 10,2 1 0,1-1-3,3-2-2,3 0 5,0-6 0,0 2-3,0-4 6,10-2-3,5-3 0,5-1-6,-2 0 4,-4 0-6,-3-1 3,-1-13-4,-5-4 9,-4-1 0,-1-5 0,0 0 5,0 1-6,-4 5 1,-3 4 0,4 6 0,-2 5 4,3-1-4,2 4 11,0 0-3,0 0 1,0 0-9,0 0-3,0 0-3,17 0-2,7 0 8,4 0 0,8 0 0,1 0-7,2 0-12,1 0-51,-4 0-58,-3 0-104</inkml:trace>
  <inkml:trace contextRef="#ctx0" brushRef="#br0" timeOffset="202772.0492">32654 7950 596,'0'0'323,"0"0"-323,0 0 0,0 0 2,0 0-2,0 0-28,-2 0-45,2 0-2,6 0 1,3-13-250</inkml:trace>
  <inkml:trace contextRef="#ctx0" brushRef="#br0" timeOffset="240541.9607">2885 10662 323,'0'0'93,"0"0"-7,0 0-33,0 0-11,0 0-24,0 0-15,0 0 13,0 13-7,-2 16 6,-6 8 12,-3 13-6,-1 5-2,-1 6-17,-4-1-2,1-1 0,2-6 0,0-8-46,5-6-13,1-7-70,5-8-63</inkml:trace>
  <inkml:trace contextRef="#ctx0" brushRef="#br0" timeOffset="240859.4148">2651 10814 485,'0'0'115,"0"0"-44,0 0-54,0 0-17,0 0-9,0 0 9,27 87 10,-7-45 18,-3 2-24,4-2 4,-3-5-8,1-2 7,-3-5-10,-2-4 7,2-2-8,-5 0-19,-4-3-42,-4-3-99,-1-6-276</inkml:trace>
  <inkml:trace contextRef="#ctx0" brushRef="#br0" timeOffset="241080.0919">2627 11131 387,'0'0'94,"0"0"39,0 0-73,0 0-60,0 0-3,0 0 1,43-13 2,-4 5 1,6-5-1,7 1 2,11-2-4,1 1-31,-3-1-63,-3 3-114,-16 2-80</inkml:trace>
  <inkml:trace contextRef="#ctx0" brushRef="#br0" timeOffset="241776.0737">4510 10514 255,'0'0'89,"0"0"-55,0 0-34,0 0-7,0 0 7,0 0 38,119-9 20,-71-3-11,0-3-17,-2 2-5,-3-3-21,-3 5-4,-7 0 0,0 4-54,-12 3-48,-8 4-130</inkml:trace>
  <inkml:trace contextRef="#ctx0" brushRef="#br0" timeOffset="242040.0632">4710 10495 213,'0'0'183,"0"0"-85,0 0 5,0 0-55,0 0-48,0 0-7,-2 67 7,11-26 11,4 2 39,-2 2-42,1-10 6,0 5-14,-2-6 5,-2 1-6,2-6 1,1 7-31,-5 3-19,-3 3-26,-2 3 59,1-10-86,-2-10-140</inkml:trace>
  <inkml:trace contextRef="#ctx0" brushRef="#br0" timeOffset="242237.9234">4720 11151 130,'0'0'223,"0"0"-120,0 0 37,0 0-80,0 0-38,0 0-22,-6 0-7,18 0-2,6 0 9,10 0 8,4-3 7,2-3-10,2-3 0,1 0-5,0 2-37,-7-3-48,1 7-52,-6 3-140</inkml:trace>
  <inkml:trace contextRef="#ctx0" brushRef="#br0" timeOffset="243096.6646">5096 10921 61,'0'0'119,"0"0"-4,0 0-4,0 0-44,0 0-32,0 0-17,9-5-10,6 14 28,6 6-27,-2 8 8,2-3 2,-3 0-19,0-1 0,-5-4 2,-2-1 4,-5 0-8,1-3 2,-4-4-11,2-4 3,-4 0-12,1-3 19,-2 0-1,0 0 2,1-6 17,2-13 0,3-7 0,0-7 17,6 1-17,3 1-6,1 0-10,1 12 5,-4 9-3,-1 6-3,1 4 1,1 4-4,7 12 2,0 5 1,1-1 3,-4 3-1,3-2 9,-3-2-10,-2-1 2,4-3-3,-1 0-30,-1-4-22,1-3-84,2-4-165</inkml:trace>
  <inkml:trace contextRef="#ctx0" brushRef="#br0" timeOffset="249716.9224">8275 10375 153,'0'0'32,"0"0"26,0 0 63,0 0-43,0 0-2,0 0-29,-99-84 11,79 77 11,-1-2-45,-1 3 24,1 5-45,-6-1-1,2 2-2,-5 0-20,0 9 20,-1 9 0,1 11 4,3 8-13,0 16 14,8 15-10,4 5-2,4 3 7,7-1 2,4-7-2,0-1 0,3-11-6,19-12 4,9-11 0,13-15 0,11-6 4,9-8 0,8-4 0,1 0-2,0-19 4,-1-6-1,-8-2-6,-12 2-11,-13 5-80,-15 5-157</inkml:trace>
  <inkml:trace contextRef="#ctx0" brushRef="#br0" timeOffset="250433.3204">8609 10389 238,'0'0'101,"0"0"27,0 0 9,0 0-61,0 0-16,0 0-37,0 0-7,0-18-9,0 18-7,0 0 0,0 6-11,2 26 1,2 18 9,1 14 2,4 9 3,-1-1-1,3-6 1,3-7-4,2-11 0,-1-11 0,3-4-4,-3-9 5,0-2-1,0-9 0,4-3-4,3-7 4,7-3 0,-2 0-9,8-14 6,-2-4-21,-6 1-14,-4 5-27,-7 7-142,-7 5-112</inkml:trace>
  <inkml:trace contextRef="#ctx0" brushRef="#br0" timeOffset="251007.6055">9305 10392 263,'0'0'153,"0"0"-16,0 0-60,0 0-13,0 0-56,0 0-8,-8 15-12,-1 23 12,-2 12 6,0 10 9,-1-1-5,3-2-6,2-8-4,1-3 5,3-9-4,1-4-1,-2-2-6,4-10 6,0-3-47,0-8 5,0-9-46,0-1-18,0-1-36,18-22-55</inkml:trace>
  <inkml:trace contextRef="#ctx0" brushRef="#br0" timeOffset="251267.1075">9332 10544 19,'0'0'129,"0"-108"-10,0 61-8,0 10-41,0 10 20,3 10-49,-2 9-9,1 5 26,1 3-31,7 0-27,5 23 6,7 11 3,4 12 12,-7 8-4,2 5-11,-2-2 4,-4-5-10,0-3 2,0-10 0,-3-6 0,0-4-2,-1-10 0,0 7-22,-2-4 6,0-1-29,-1 1 15,-4-14-125,-1-8-241</inkml:trace>
  <inkml:trace contextRef="#ctx0" brushRef="#br0" timeOffset="251470.0231">9314 10754 350,'0'0'60,"0"0"10,0 0-36,0 0-6,0 0-19,0 0-2,61-47-9,-39 47 2,4 0-2,2 0 0,2 0-92,-3 0-97</inkml:trace>
  <inkml:trace contextRef="#ctx0" brushRef="#br0" timeOffset="252176.086">10066 10374 220,'0'0'110,"0"0"58,0 0-45,0 0-63,0 0-25,-60-81-30,39 72 6,0 3-11,-1 6 0,-2 0-10,-1 1 3,1 10 3,4 1 4,6 1 0,6 12-7,5 5 7,3 9-2,6 11-4,16-1 0,10-2 3,2-5 0,3-6 6,1-6-9,-1-4 10,-4-2-4,-4-4 2,-2-2 0,-6 1-3,-3 2 1,-7 0-3,-8-1-2,-3-1 3,0 1-3,-17-5 5,-7-5 1,-2-5 6,-3-5-7,2 0-26,5 0-11,-2-6-103,3-3-75</inkml:trace>
  <inkml:trace contextRef="#ctx0" brushRef="#br0" timeOffset="252716.4035">10727 10312 404,'0'0'143,"0"0"-68,-86-26-23,48 19-22,2 4-15,-3 3-15,3 0-2,3 0 1,7 10 2,5 6-1,4 0 0,4 6-5,4 5 3,9 6 2,0 5-3,9 2-4,21 2 7,7-4 0,12-5-5,5-6 10,0-2-5,-2 0 0,-6-6 0,-9-1 1,-5-1-1,-14-6 0,-3 8 0,-12 2 2,-3 2-2,-11 4 0,-17-3 5,-8-3 4,-7-3-2,-4-1 5,0-10 6,-1-6-18,0-1-5,2-4-17,7-7-41,7 1-14,5 1-90,6 3-115</inkml:trace>
  <inkml:trace contextRef="#ctx0" brushRef="#br0" timeOffset="253169.7586">11176 10273 0,'0'0'515,"0"0"-444,0 0-53,0 0 13,0 0-28,0 0-3,76-15 0,-46 14 5,-2-2-2,-4 3-3,-5 0 0,-4 0 0,-2 0-69,-5 0-100,-5 0-116</inkml:trace>
  <inkml:trace contextRef="#ctx0" brushRef="#br0" timeOffset="253386.0361">11332 10279 99,'0'0'245,"0"0"-120,0 0-27,0 0-29,0 0-69,-34 106 10,34-67 2,0-1-12,0 2 11,6-1-11,2 0 0,0-1 6,-3-2-6,-2-3-19,-2 2-77,-1 1-88,0-3 46,0-4 135,0-7-20,-1-5-92,-5-7 18</inkml:trace>
  <inkml:trace contextRef="#ctx0" brushRef="#br0" timeOffset="253547.6363">11301 10878 9,'0'0'148,"0"0"54,0 0-50,0 0-48,0 0-76,0 0-13,-9 0-15,15 0-33,16-1 33,8-9 14,7-3-14,1 1 16,-2-1 1,1 1-17,0 1 0,2 2-91,-2 3-114,-4 5-28</inkml:trace>
  <inkml:trace contextRef="#ctx0" brushRef="#br0" timeOffset="254128.8649">12268 10220 325,'0'0'60,"0"0"-8,0 0-21,0 0 25,-105-60-29,71 60-27,0 5 21,-5 21-3,3 10 2,3 7 7,5 10-26,7 9 17,8 8-18,7 1 14,6-3 6,0-9-9,19-17-8,9-7-3,7-10-3,8-8 3,12-7 0,3-5-1,5-5 0,-3 0-82,-4-3-137,-9-6-85</inkml:trace>
  <inkml:trace contextRef="#ctx0" brushRef="#br0" timeOffset="254498.1524">12802 10184 205,'0'0'133,"0"0"-51,0 0-46,0 0 10,-55 109 0,35-56 3,5 3-22,2-3-17,6-1 12,2-4-22,2-3 0,3-2 1,-3-2 2,1-2-3,-1-4 0,2-8-16,1-9 2,-3-6-78,3-12-31,0 0-50,6-10-32</inkml:trace>
  <inkml:trace contextRef="#ctx0" brushRef="#br0" timeOffset="254766.2633">12783 10199 128,'0'0'135,"0"0"23,0-79-4,0 72-57,3 7-45,3 0-52,7 19-7,3 19 7,4 11 24,-4 7-5,-1 0 6,-1-5-25,2 1 3,2-3-3,-5 2 0,1-3 3,-1-5 0,-2-5-3,2-6 1,-3-5-1,-1-8-7,-4-4-19,2-4-37,-7-6-22,0-5-163</inkml:trace>
  <inkml:trace contextRef="#ctx0" brushRef="#br0" timeOffset="254954.2479">12739 10578 428,'0'0'88,"0"0"-60,0 0-23,0 0 20,0 0 3,79-59-27,-52 53 0,3 0-1,-2 3-43,-2 1-109,-3 2-148</inkml:trace>
  <inkml:trace contextRef="#ctx0" brushRef="#br0" timeOffset="255483.0151">13360 10181 327,'0'0'166,"0"0"-67,0 0-67,0 0-31,0 0 22,27 110 6,-18-54-5,-3 3-3,1 0-19,0-6 5,1-4-7,4-9 3,4-4-7,1-4 7,8-3-3,1-7 0,5-4 3,5-8-1,3-9 2,5-1-2,1 0 9,0-12-11,-5-1-7,-7 0-27,-6 3-59,-11 1-183</inkml:trace>
  <inkml:trace contextRef="#ctx0" brushRef="#br0" timeOffset="256215.9412">15210 10136 213,'0'0'125,"0"0"-23,0 0 7,-81-28-58,60 28-22,-3 0-21,-1 15 17,0 15-25,0 12-2,2 10 2,1 5 17,4 6-8,4 1 2,7 1-9,7-6 3,0-8-10,9-9 3,13-10 2,4-10-1,4-5 2,1-6-1,3-7 0,2-4-42,0 0-54,-3-1-78,-2-15-211</inkml:trace>
  <inkml:trace contextRef="#ctx0" brushRef="#br0" timeOffset="257963.0401">15534 10275 132,'0'0'85,"0"0"-61,0 0 28,0 0 18,0 0-19,0 0-18,0 0-28,-61-15 9,44 27 19,-1 3-24,2 3 1,-2 6 14,6 6-21,0 4 15,6 1-2,6 6-12,0-1 20,2-2-23,15-2 0,9-8-1,2-9-2,6-6 2,5-2-1,-1-8 9,-1-3 1,-4 0-8,-3 0 2,-5-15 1,-4-5 4,-2-1-8,-7-4 4,-4-1-1,-5 1 22,-3-4-4,0-1-1,-9 0-1,-9 0-13,0-1-6,-3 5 0,-1 2 0,0 3-4,0 4 4,1 2 0,5 7 0,1 4 0,6 2-2,0 2-2,3 0-11,-1 0 13,1 8-18,1 4-4,1 3-11,1 2-75,1 1-90</inkml:trace>
  <inkml:trace contextRef="#ctx0" brushRef="#br0" timeOffset="258900.6696">15967 10234 353,'0'0'77,"0"0"-41,0 0-32,0 0 17,0 0-19,0 0 8,14 99 42,-12-57-30,-1 3 14,1-2-15,-1-4-17,4-3-4,-1-6 0,3-1 6,-1-2-11,1-5 5,-1 1 0,-3-9 0,-2-8 0,1-3-5,-2-3-12,0 0-14,4-14 28,-1-10-41,3-6 3,-2-3 16,-2-3-9,-2-3 23,0 0 11,0 0 0,0 3 12,-5-1 16,2 0 13,2 2 29,1 0-69,0 5 11,6 4-9,8 8 5,0 5 0,3 4-6,2 9 6,5 0-2,1 15-2,1 17-4,-2 4 10,-5 6-3,-7 3 2,-3-3-9,-5-7 0,-2 1 8,-2-8-6,0-3-2,0-5 0,0-10 3,0-6-6,0-4 3,1 0-10,1-3-2,2-19 12,4-7-7,-1-8 5,2 0 3,0 1-3,0 0 4,1 4 7,1 8 8,0 3-2,0 9-12,1-1-2,3 3 1,2 8-4,2 2-1,-1 0 1,1 19-4,-4 8 1,-1 2 5,-4 7 7,-4 5-6,-2 1 10,-2 5-6,-2-4 0,0-2 0,0-2-5,0-6 0,0-7-19,1-4-45,4-8-48,-2-10-97</inkml:trace>
  <inkml:trace contextRef="#ctx0" brushRef="#br0" timeOffset="259339.7251">16705 10270 403,'0'0'108,"0"0"8,0 0-59,0 0-12,0 0-43,0 0-2,0 38-4,0 4 3,0 6 1,0 3 0,0-5 6,0-1-4,6-5 0,-3-3-2,1-9 0,1-2-17,-1-5-18,4-4-8,-3-4-71,0-7-37,-2-4-103</inkml:trace>
  <inkml:trace contextRef="#ctx0" brushRef="#br0" timeOffset="259656.0062">16717 10242 468,'0'0'71,"0"0"-36,6-104 19,14 81-40,-1 5-5,4 6 0,6 9-9,-1 3 0,5 6-1,-2 20-1,-2 7 2,-7 4 3,-6 3 6,-2-3 0,-10-2-8,-4 0-1,0-7 0,-7 2 0,-13-4-7,-3-5-7,-3 0-20,-2-6 24,4-3-57,1-6-51,4-3-73</inkml:trace>
  <inkml:trace contextRef="#ctx0" brushRef="#br0" timeOffset="260327.9867">17163 10212 413,'0'0'129,"0"0"-83,0 0-12,0 0 31,0 0-37,0 0-21,-6-26-7,0 34-8,0 18-2,-4 8 9,2 11 2,4 3 4,2 0-5,2 3 0,0-2-1,8-9 2,11-5-1,3-2 0,4-11 0,-1-5 0,2-5 0,1-12 2,2 0-11,3 0 15,1-12-6,-1-1 0,-3-12 8,-8-1-7,-8-5 4,-4-5-3,-7-3 42,-3-5-26,0 2-1,0 0-17,0 0-7,0 1-3,-3 5-12,0 9-45,-3 9 1,2 12-138,-2 6-192</inkml:trace>
  <inkml:trace contextRef="#ctx0" brushRef="#br0" timeOffset="260782.1656">17752 10118 389,'0'0'106,"0"0"-47,0 0-14,0 0-3,0 0-28,81-15-5,-42 12 16,7-1-17,7-1 14,3 1-14,-1-2-5,-5 0 7,-6 0-10,-10 2-6,-8 4-12,-9 0-60,-11 0-92,-6 0-161</inkml:trace>
  <inkml:trace contextRef="#ctx0" brushRef="#br0" timeOffset="261045.9213">17986 10126 179,'0'0'120,"0"0"-105,0 0 16,0 0 90,-7 86-80,7-55 0,0-1-8,0 4-12,1-1-2,5 1-18,-1 1-1,-2 0 5,0 2-5,-1 2-19,3 2-51,-3-3 26,1-7 38,1-8-170,1-10-118</inkml:trace>
  <inkml:trace contextRef="#ctx0" brushRef="#br0" timeOffset="261545.0185">18434 10174 53,'0'0'401,"0"0"-361,0 0 12,0 0-18,0 0-31,0 0-3,4 87 34,-4-44-34,0-3 25,0-1-18,0-7-5,0 2 4,0 0-1,5-6-10,-1 1 1,1-8-35,1-3 2,3-8-64,-3 0-38,0-8-78</inkml:trace>
  <inkml:trace contextRef="#ctx0" brushRef="#br0" timeOffset="261826.0833">18499 10178 132,'0'0'15,"0"0"1,0 0 49,69-87-13,-47 72-7,1 2-15,-1 2-15,2 2 11,-2 6 1,0 0-27,0 3 7,0 0-7,-4 2-47,-3 11-28,-7 5-85</inkml:trace>
  <inkml:trace contextRef="#ctx0" brushRef="#br0" timeOffset="262061.3171">18444 10388 62,'0'0'74,"0"0"-72,0 0 107,0 0 7,0 0-64,104-11-25,-67 5-1,1 0-16,-6 2-3,-4 2-7,-8 2-29,-7 0-76,-10 6-121</inkml:trace>
  <inkml:trace contextRef="#ctx0" brushRef="#br0" timeOffset="262261.8456">18479 10591 261,'0'0'35,"0"0"-25,0 0 23,0 0 25,0 0 13,0 0-31,82 10 8,-45-10-15,0 0-20,2-7 3,1-2-16,-2-1-3,5 2-86,0 2-94,-4 2 133</inkml:trace>
  <inkml:trace contextRef="#ctx0" brushRef="#br0" timeOffset="262812.1205">19053 10155 485,'0'0'81,"0"0"-46,0 0-20,0 0-10,0 0 33,-9 115-16,5-71 6,2-5-21,1 3-5,1 1 5,0-3-7,0 2 1,0-7 0,-2-5-1,1-3-1,1-7-23,-2-6-29,2-3-24,0-6-98,0-4-48</inkml:trace>
  <inkml:trace contextRef="#ctx0" brushRef="#br0" timeOffset="263318.4604">19058 10199 238,'0'0'64,"0"0"30,0-82 5,7 58-58,5 1-21,1 10 46,3 2-53,4 7 23,4 4-22,4 0-7,4 5 13,-1 17-8,-6 5-5,-8 6-1,-12 3-3,-5 3-6,-14 0 3,-19 0-18,-7-6 15,0-5-16,5-6 19,8-7-12,5-7 7,7-7 5,4-1-1,4 0 6,4 0 4,2 0 4,1 0 4,0 0-17,0 0-1,14 14-7,8 7 8,5 0 4,1 1 19,-1 1-17,-1 0-5,1-1 5,0 1-5,0-2-1,-4-3 0,-3 3-34,1-1 5,-3-2-32,4-3-32,4-3 70,-1-3-88,-2-5-82,-4-4 7</inkml:trace>
  <inkml:trace contextRef="#ctx0" brushRef="#br0" timeOffset="263820.4601">19846 10141 44,'0'0'105,"0"0"-2,-19-81 43,-6 55-68,-3 3-5,-1 7-19,3 4-16,-1 8-6,3 4-27,-5 0-1,0 5-8,-3 15 3,4 9 1,4 3-5,9 6 5,9 4 0,6-1-2,0 1-3,21-4 4,10-7-4,7 1 5,8-5 5,0-3-5,0 2 0,-5-4-2,-8-2 5,-8 1-3,-7 1 0,-8-2 2,-5-2-2,-5 0 4,0-1 3,-18 1 12,-9 0-16,-7-3 4,-3-5-7,-4 3 8,2-5-8,-1-1 0,4-1-5,3-3-10,5-2-46,3-1-71,8 0-141</inkml:trace>
  <inkml:trace contextRef="#ctx0" brushRef="#br0" timeOffset="264228.0776">20117 10656 257,'0'0'252,"0"0"-242,0 0 10,0 0 49,0 0-69,0 0 0,0 27-6,-11-9 17,-5 1-9,0-1-2,-4 2-5,-3 2-13,-2 1-67,0 4 18,-2-7-75</inkml:trace>
  <inkml:trace contextRef="#ctx0" brushRef="#br0" timeOffset="267531.187">21875 9845 175,'0'0'62,"0"0"20,0 0-13,0 0 4,0 0-7,0 0-16,0 0-27,-27-82-7,16 73 6,-1 2 10,-3 0-13,-3 3-19,-4 0-3,-2 4-2,-1 0 5,0 0 0,5 5 6,1 3-9,2 4 5,4 0-4,4 2 2,1 2-4,4 1-1,0 1 5,4 0 0,0 1-1,4 1-7,12 1 7,8-2 1,1 1 0,0-3 5,0-1-5,-1 0 0,-4 0 0,-1 1 3,-6 1-4,-4 1 1,-6-1 0,-3 0-6,0 0 10,-11 0-4,-8-1 0,2-3-7,4-6 6,1-3-4,8-5 5,0 0 3,4 0-1,0-8 2,0-2-1,0 2 2,0 3 9,0 5-2,0 0-10,0 0-1,2 1-1,3 21 0,-2 12-4,-3 6 13,0 4-9,0-2 0,0 0 3,-6-2 0,2-5-3,3 0 0,1-3-2,0 1 11,0-5-9,8-2 3,5-6 3,8-7-11,6-5 5,6-5-30,4-3 13,2 0-39,-1-2-93,0-10-102</inkml:trace>
  <inkml:trace contextRef="#ctx0" brushRef="#br0" timeOffset="268021.3861">22375 9852 300,'0'0'149,"0"0"-96,0 0-44,0 0 5,-26 96 33,14-49-37,-2 1 39,-2 0-11,3-1-28,-2-7 22,3-3-31,1-4 1,0-5-2,1 0 4,0-6-5,0-1 1,4-9-21,1-1 6,5-6-43,0-5-49,0 0-46,9 0-6,6-14 5</inkml:trace>
  <inkml:trace contextRef="#ctx0" brushRef="#br0" timeOffset="268314.3812">22385 9842 214,'0'0'139,"0"0"-14,0 0-7,0-80-71,0 76-27,0 4-5,0 0-15,4 11 0,10 24 0,3 16 24,1 7-2,-4 8-1,-5-8-20,-1-2 29,-3-7-27,-2-2-2,0-6-1,-1-5 1,1-3-2,0-1 1,3-5-13,1-3 7,-1-8-23,1-8-36,0-8-48,-3 0-162</inkml:trace>
  <inkml:trace contextRef="#ctx0" brushRef="#br0" timeOffset="268521.4743">22303 10178 487,'0'0'83,"0"0"-72,0 0-10,0 0 24,0 0-19,0 0-5,80-28 1,-50 23-2,-2 1-37,0-2-87,-8 3-118</inkml:trace>
  <inkml:trace contextRef="#ctx0" brushRef="#br0" timeOffset="268891.3639">22723 9847 120,'0'0'295,"0"0"-228,0 0-42,0 0-24,0 0 70,-16 116-15,13-69-28,0-3-9,0-2-6,3-4-8,-2-4-2,2-3-3,-1-2 0,-1-3-1,-1-4-21,2-4-16,-1-1-37,-2-3-70,0-6-14,2-5 72</inkml:trace>
  <inkml:trace contextRef="#ctx0" brushRef="#br0" timeOffset="269327.7576">22680 9935 280,'0'0'91,"0"0"49,0 0-28,-9-77-32,9 74-42,0 3-2,0 0-36,0 0-1,0 11-2,15 17-13,5 13 16,3 5 11,1 6-3,-3-2-9,-3-2 1,0-3 0,-5-9 2,-1-3 0,-1-10-2,-2-4 0,-2-2 2,2-6-3,-2-3 1,-2-3-2,1-5 1,4 0 2,2-8 2,0-12 9,3-5-7,-4-8-5,-4-8 0,-3-3 5,-4-2 0,0-2-3,-2 0-1,-4-5-1,1 0-1,4 8 1,1 10-10,0 10-36,0 11 29,0 7-23,0 4-46,0 3-140</inkml:trace>
  <inkml:trace contextRef="#ctx0" brushRef="#br0" timeOffset="269790.8985">23220 9831 435,'0'0'150,"0"0"-94,0 0-44,0 0-7,0 0-3,6 90 28,-6-43 7,0 0-33,0-1 13,0-4-5,0-3-11,0-1 5,0-3-6,0-3 1,-3-3-11,0-5-10,2-1-19,-1-8-21,2-7-88,0-4-113</inkml:trace>
  <inkml:trace contextRef="#ctx0" brushRef="#br0" timeOffset="270175.7725">23110 9831 419,'0'0'57,"0"0"27,-3-99-51,16 75-9,2 6-14,1 5 35,3 12-43,3 1 11,8 6-5,7 20 7,8 8 23,4 10-15,5 5-18,-5 1 4,-7-2-3,-11-2-5,-12 0-1,-10 1 0,-9-1 3,0 3-3,-19-1 0,-14-6-2,-6-6-4,-1-7 6,0-15 5,-1 4-4,4-5 8,1-6-8,3-2-1,2-5 0,1 0-24,2 0-9,1-2-17,5-4-15,5-1-70,3-3-181</inkml:trace>
  <inkml:trace contextRef="#ctx0" brushRef="#br0" timeOffset="270585.9546">23783 10248 561,'0'0'85,"0"0"-69,0 0-11,0 0-5,0 0 23,0 0-17,16 90 17,-19-60-21,-12-1 1,2-1-3,1 1-12,4-3-36,2-2-81,3-8-169</inkml:trace>
  <inkml:trace contextRef="#ctx0" brushRef="#br0" timeOffset="271106.3783">24269 9855 125,'0'0'180,"0"0"-153,0 0-15,0 0 12,0 0 63,0 104-34,0-66 0,0-1-18,0 1 14,-2-1-35,-4 1-13,0-5 3,-1-1-1,3-4-6,-1-2-34,2-5-92,0-6-19,2-6-103</inkml:trace>
  <inkml:trace contextRef="#ctx0" brushRef="#br0" timeOffset="271555.1606">24280 9866 233,'0'0'206,"0"0"-53,0 0-68,0 0-30,0 0-29,0 0-22,-11-42-4,22 70-14,12 8 11,6 7 6,2 5 2,3-5-5,-2 0 3,-1-2-5,-4-2 3,-3 2-1,-2-9 1,-2-5 3,-4-6-8,-3-8 2,1 1-6,-1-5 7,2-4-3,-2-4 4,1-1-2,-1 0 7,-1-11-5,3-13 9,-3-6 5,1-11 25,-2-2-23,-6-7-2,-1-2-5,-2 2-4,-2 1-5,0 3 0,0 4-13,0 7 6,-5 8-25,0 9-11,-1 3 13,2 8-50,-2 5-70,2 2-84</inkml:trace>
  <inkml:trace contextRef="#ctx0" brushRef="#br0" timeOffset="272076.5776">25092 9855 428,'0'0'35,"0"0"10,0 0-44,0 0 35,0 0-12,0 0-8,-83-74 2,58 94-12,-2 16-1,1 9 11,1 6-16,6 5 16,5-3-13,4 1 3,10-6 3,0-4-9,1-7 0,20-7 1,3-4 6,4-8-7,4-6 0,2-8 0,5-2 7,1-2-7,5 0 0,-5-12 23,-5-4-23,-9-5 21,-5-7 20,-9-3-22,-3-5 24,-8-5-17,-1-6-23,0 1-2,0-1-1,-13 2 0,-5 6-14,-1 4-22,-3 9-1,2 10-21,2 5-10,2 7-82,4 4-111</inkml:trace>
  <inkml:trace contextRef="#ctx0" brushRef="#br0" timeOffset="272696.0923">25437 9819 248,'0'0'48,"0"0"30,0 0 31,105-3-39,-52 1-28,7 2-8,1-1 18,0 1-43,-4-2 2,-5 1-9,-5-1 3,-4 1-10,-8 1 3,-5 0-40,-9 0 1,-6 0-95,-10 0-40,-5 0-66</inkml:trace>
  <inkml:trace contextRef="#ctx0" brushRef="#br0" timeOffset="272996.0504">25721 9794 186,'0'0'177,"0"0"-161,0 0-10,0 0 6,0 0-1,0 0 5,-2 93 52,2-53-15,0 1 25,0-2-36,0 0-27,0-3 15,0-1-30,0 1 1,0-5 3,0 0-4,-4-4-5,1-8-31,1 2-15,2-3-31,0-1-74,8-1 103,6-6-137</inkml:trace>
  <inkml:trace contextRef="#ctx0" brushRef="#br0" timeOffset="274346.0263">26267 9644 201,'0'0'156,"0"0"-144,0 0 46,0 0 4,0 0-13,0 0-13,9-31-17,5 25-11,5-2 14,0 1-14,2 2 23,-6 0-18,-5 0-11,0 5 5,-4 0-7,1 0 0,-1 1-2,-2 8-7,-1 6 7,-3 8-3,0-1 5,-6 8 1,-8 5 5,-2 0-2,-2 2 3,-3 3-6,1-1 2,0-2-3,2-1 1,5-4-1,1-3 1,7-5-1,4-3 0,1-5-2,0-2 1,0-1 1,6-7-3,9 0 3,1-3 3,5-3-2,0 0-1,-3 0-13,-2 0 1,-5-9 0,-4 0 2,-3 0 6,-4 1 4,0 3 0,0 0 16,0 4-11,0 1 14,-8 0-12,-3 0-4,-1 13-5,0 5 2,5 1 0,1 6-6,3 6 15,1 3-3,2 3-5,0 0 1,0-1 7,0 3-7,0 1-1,0 4 8,0 2 6,3-1 12,-3-5-27,0-7 3,0-7-4,0-5 3,-10-2 1,-3-5 5,-7-4-2,1-4-3,-4-1-3,0-5-9,0 0-6,1 0-12,2 0-18,2-8 2,0-2-104,1-4-132</inkml:trace>
  <inkml:trace contextRef="#ctx0" brushRef="#br0" timeOffset="278251.4234">27345 10332 305,'0'0'129,"0"0"-61,0 0-44,0 0 8,0 0-28,0 0 10,9 0-2,8 0 25,1 0-5,4-3-25,2 0-2,0-5 4,-2 0-5,-1-3-4,0-4 2,-3-3-1,0-5 8,-2-2-8,1-5 0,-4-3 4,-1-2-4,-5-3-1,1-1 0,-5-2 1,-3-1 4,0 2 3,0-1 1,0 4 20,-5 3 9,-1 4-28,3 7 9,2 8-14,-1 8 30,1 4-22,-1 3 1,2 0-14,0 0 0,0 4-10,0 28-11,0 15 18,0 14 3,0 10 5,0 0-1,0 3 17,0-2-21,-4-6 16,-2 2-16,2-8 8,-2 2-11,1 1 5,-4-4-2,2-2 3,2-6 0,-2-1-6,4-7 2,0 1 1,1-3 1,2-5 1,-1-6-1,1-6-1,-2-8 3,1-5-3,1-5 0,0-2-1,0-2-1,0-2 4,0 0-1,1-6-1,14-15-10,3-7 6,-1-1-16,-6-6-26,-6-3 15,-5-2 4,0 1 12,-6-2 10,-9 8-5,1 5 10,4 7 2,4 3 0,3 4 11,3 3-13,0-4 0,0 3 15,0-1-11,2-1-2,7-2-2,7 0 1,5-3-1,4-4 0,11 7 1,0-7-3,-2 4-4,-1 1 1,-5 1-2,-5 5-20,-5 0 23,-2-2 0,-4 2-2,0-1 4,-3 2-12,-3 4 12,-3 3-1,-2 0 5,-1 3-2,2 1 3,-2 0 12,0 0 3,0 0-18,-3 0-4,-6 5 1,-1 11-9,4 2 10,3 6 2,0-1 0,3 2-6,0 1 5,0-5 1,0 4 0,6-6 1,5-8-3,3 0-1,0-8 3,0-3-6,1 0-11,0 0 7,-3 0 8,-3-10-12,-5-5 13,-2-5 1,-2-4 0,0-1-5,0 3 5,-2 1-1,-8 1-2,1 5 0,0 2 3,1 4 0,1 3 1,4 3 8,2 1-5,1-1 7,0 3-11,0 0 0,0 0-4,0 0-4,4 0 8,11 0-1,3 0 1,6 0 0,1 0 0,5 0-4,4-7 3,-1-11-10,-1 1-3,-6 0 11,-5-4 1,-7 0-5,-5 2 5,-9-2-3,0 0 5,-3 4 3,-15-4-1,-3 2 43,-1 2-38,0 0 13,5 6 4,0 3-14,5 2 8,8 3-18,1 0 0,3 2 15,0 1-15,0-2-4,0 2 3,6 0-18,10 0 19,4 2 0,7 5 0,-1 3-2,3 4 2,-3 4 0,-2 6-4,-3 3 8,-3 5-5,-4-1 1,-1 3-1,-7-3-6,2-1 7,-1-1 0,-1-8-1,1-3 2,1-6-2,3-3-3,2-3 4,5-2 0,6-4 2,2 0 1,6 0-3,1-11-10,-1-3 10,1 0-3,-3-8 3,-2-5-2,1-6 2,1-2 0,-1 0 1,-3 10 1,-7 5-2,-4 8 0,-9 8 1,-4 4-1,1 0 0,0 10 0,2 10-4,1 4 11,-3 3 0,-1-3-2,-1 3-1,-1-2 10,0-2-12,0-5 2,0 0 0,0-3 2,0-4-6,0-2 0,0-5 0,0-2 0,0-2 0,0 2 0,0-2 0,0 0 5,0 0-5,0 0 6,0 0-4,0 0 17,0-5 2,0-5-16,0 7 11,0-2-16,0 5 11,0 0-11,0 0 2,0 0-6,0 0 4,0 0 0,0 0-8,0 0 2,0 0 4,0 0 1,0 0 0,0 0-6,0 0 6,0 0 1,0 0 3,0 0-3,5-9-6,4-9 0,3-2-17,1-1 7,2-3 3,-3 8 13,3-4-3,0 1 0,1 4 0,-2-4 0,-1 12-2,-1 2 2,-3 5 3,3 0-6,-2 10 6,2 9-15,0 4 15,-6-1 0,-3 2 4,-3-1 1,0-2 2,0 0-2,-1-4 3,-7-6-6,-2 0-2,4-6 0,0-1 6,3-1-3,3-3-2,0 0 1,0 0 17,0 0-18,0-9-1,0 0 0,0-6 3,1-3-5,11-3 2,6-3 0,4-2-6,0 2-7,1 3 7,-2 5 5,-3 3-21,0 6 16,-3 4-4,0 3 3,-3 0 2,0 3-17,-2 9 12,1 4 8,-3 1-3,-2 1 5,1 2 3,-6-5 2,2-1 20,0-4-23,-1-3-2,4-1 2,2-1 3,3-2-5,5 1 0,1-4 2,0 0 12,-1 0-10,-2-3-3,1-12 13,2-4-10,4-7-8,3-7 4,-1-1-14,1-3 6,-6 4-3,-1 9 11,-10 9-1,-5 8 2,-2 5 35,0-1-7,0 3-21,0 0-8,3 12-16,4 12 16,6 0-2,3 2 6,1-1-6,1 0 2,-3-4 0,0-2 3,-3-1-3,-5 0 0,-7 0-1,0-1-22,-10-1 15,-15 5 5,-11-8 3,-2-1-3,-2-5-6,-2-5-47,0 2-93,-4-4-222</inkml:trace>
  <inkml:trace contextRef="#ctx0" brushRef="#br0" timeOffset="284251.9127">4261 12480 277,'0'0'89,"0"0"-19,0 0 12,0 0-15,0 0-51,0 0-2,0 0-8,8-3 1,-6 14-5,1 5 21,0 1-11,3 4 8,3 0-19,-2 1 7,2 4-8,2-2 1,5 0-1,2 2 0,-3-5 1,7-2-1,-2-2 0,4-3 0,1-7 1,0-3 3,1-2-4,9-2 0,-3 0 0,-1 0 6,0-10-5,-2-3 0,-2-6 0,0-5 4,-5-3-5,-1-5 0,-6 3 2,-5 2 4,-7 3-6,-3 2 6,0 2-2,0 4-1,-3 3-2,-9 6-1,2 2 3,-2 4 14,3 1-12,-2 0-4,1 12-2,4 10-14,0 7 14,6 1 0,0-2-2,0-6 1,3-2 3,9-5-1,0-2 0,3-1-1,0-5 1,-3 3 0,4-7-7,1-2 4,2-1-5,3 0 3,-2 0 0,4-9-4,-5-3 1,-4-2 5,0-2 3,-3-4 1,-3-1 1,1 2-1,2-1 7,-3 2-5,1 5-6,-2 4 3,3 1 0,2 2-2,-1 4 2,4 2 0,2 0-3,3 0 0,-3 10 3,-3 0 0,-3 4 1,0-1 3,-5 1-2,-1-1 1,-3 0-2,-3-2 4,0 0-5,0-5 0,0-3 0,0-3 3,0 0-2,0 0 5,0 0 12,0-5-17,0-5-1,0-4-2,0-1 2,6 2 0,-2-1 0,4 2 0,-2 5-2,3 1 4,3 2-4,-2 4-1,5 0 1,-1 0 1,-1 2 1,-1 4 0,5 3-1,-1 0 7,-1 0-6,1 2 0,-2-4 1,-1 1-4,-1-2 3,7-3 0,-2-2 3,5-1-2,2 0-1,3-7 0,-2-9-2,1-7-4,-4-3 1,-1-2 1,-8 2 2,-8 6-10,-1 6 12,-4 6 2,0 3 0,0 4 44,-7 1-25,4 0-11,0 3-10,0 9-12,3 4 9,0-1 2,0-1-2,0-2 1,6-3 2,4 0 0,4-3-4,1-3-4,4-1-18,3-2-23,2 0-55,0 0-139</inkml:trace>
  <inkml:trace contextRef="#ctx0" brushRef="#br0" timeOffset="284512.9386">5587 12232 662,'0'0'8,"0"0"1,0 0-7,0 0-4,0 0-15,0 0-123,-23-12-134</inkml:trace>
  <inkml:trace contextRef="#ctx0" brushRef="#br0" timeOffset="286386.7585">5827 12438 85,'0'0'262,"0"0"-185,0 0-2,0 0-22,0 0-46,0 0-6,6 54 15,6-27-13,0-3 11,3-4 3,1-2-14,2-3 12,0-2-14,3 1 0,0-5 1,0-4 2,1-2-4,2-3 0,-2 0 2,-4 0-2,0-8 0,-6-1 0,0-2-2,-6-2 1,-3-2 1,-3-5 0,0 1 1,0-2 7,0-2-7,-8 2 2,-2 1-3,1 6 7,3 3-9,0 4 2,2 3 0,4 4 6,-3 0 6,3 0-4,0 0-8,0 0-7,0 0-5,16 0 3,6 4 9,4 1 2,1-2-2,4 0 0,-1-1 2,0-2 0,6 0-3,-1 0 1,1-3 0,0-6 1,3-1-1,-5 0 0,-1-1-1,-5 3 2,-4 0-1,-8 2 0,-8-3 0,-2 0 2,-6-1 4,0 0 15,0 2-1,-12 1-16,-4 3 7,-1 2-11,-2 2-3,1 0 0,0 3 2,2 10 1,1 6-10,0 5 15,9-2-5,3 6 0,3-4 6,0-4-9,1-2 3,13-7 0,4-1 0,4-3 4,2-4-4,7-3 0,8 0 5,9-12-5,13-7 0,-3-1 1,-7-1-7,-14 0 6,-13 1 0,-9-1-5,-8 3 5,-7 0 0,0-1 3,-10 1 0,-8-2 4,-4 5-2,1 1-2,0 5 3,3 5-2,4-1-4,3 3 8,3 2-6,5-2 8,2 2-9,-4-2 0,5 2-1,0 0-8,3 0 1,15 0-3,6 0 10,9 2-2,-2 5 3,1 1-1,-3 0 0,-2 6-1,-5 3 1,0 1 0,-6 3 0,-4 2 1,-2-2 2,-2-1 1,1-1 4,-1-4-3,3-3-7,1-3 2,1-3 0,2-3 4,3-3-3,0 0 2,3 0 8,6-20-9,0-7 8,-2-3-10,-2-4 2,-4-2-3,-4 1 1,-3 3 0,-6 8 0,-2 6 7,-2 6-7,-2 3 2,0 7-2,0 1 12,0 1-12,0 0-6,7 0 6,5 9-25,9 7 25,1 2 0,4 2 0,-1-2 10,-3 2-10,-4-1 5,-1-2-1,-7 0 1,-4-1-5,-6 1 0,0 4 0,-9 0-6,-16 3 1,-8-2 5,0-1 0,-4-3-15,-1-4-35,0-5-59,2-9-187</inkml:trace>
  <inkml:trace contextRef="#ctx0" brushRef="#br0" timeOffset="287451.6846">7858 12289 100,'0'0'95,"0"0"10,0 0 16,0 0-33,-85-8-23,64 16-64,-3 10 4,0 9-5,2 1 6,1 3-6,6-3 3,6-5-2,4-5 22,5-3-23,0-4 0,3 0 0,11-6-5,4-2 5,2-3 0,3 0 1,4-14 12,3-7-10,-2-1-5,-3 0 2,-4-1-5,-7 6 5,-7 8 3,-4 3 0,-1 6 32,-2 0-20,0 0 3,0 0-18,0 6-12,0 5 9,0 0 3,0-3 0,0-2-3,0 2 3,10-3-1,4-4 0,6-1-2,7 0 3,6-11 0,1-9 4,5-6-11,-1-6 5,2-6-4,-6-2 5,2-5-3,-8-4 4,-4 1 5,-9-3 12,-9 1 9,-6-1-9,0-2 7,-15 4-3,-6 5 4,-4 11-5,2 12-20,1 12 12,4 9 3,2 15-15,-1 36-4,4 17 1,0 18-4,8 3 2,5-5 6,0-11-1,9-8 13,13-14-10,8-13-3,8-5 0,5-7-20,3-7-14,8-6-3,-1-8-57,1-5-118,-9 0-160</inkml:trace>
  <inkml:trace contextRef="#ctx0" brushRef="#br0" timeOffset="289582.071">9957 12164 276,'0'0'71,"0"0"30,0 0-29,0 0-26,0 0-24,-93-41 20,74 41-21,-5 0-12,-3 14 15,0 11-23,2 7 0,5 1-1,3 2 0,6-2-5,7-3 5,4-4-1,0-7-5,3-2 2,13-6 4,5-4-4,3-7 8,4 0-4,3-4 0,4-12-3,-2-7 0,-4-2-18,-2-2-4,-9-2 23,-3 2-5,-9 3 7,-4 4 5,-2 6 24,0 0 25,0 5-15,0 3-11,-2 1 20,1 5-29,-1 0 10,2 0-23,0 0-6,0 0-5,0 19-17,0 9 22,0 8-5,0 5 9,2-1-4,2 3 0,-2-3 0,-1 0 6,-1-3-6,0 2 0,0-3 6,-12 4-6,-7-1 0,-5-3-2,-3 1 9,-4-7-3,5-4-4,1-10 1,4-5 10,8-9-8,1-2 4,6 0 32,0-18-38,3-8 16,3-7-13,0-5-3,18-8-1,9-4 0,4-2-2,5-2-13,10 5-39,-1 7-8,4 4-18,-7 11-51,-4 7-232</inkml:trace>
  <inkml:trace contextRef="#ctx0" brushRef="#br0" timeOffset="290622.7843">10498 12126 176,'0'0'120,"0"0"19,0 0 1,0 0-70,-92-17-59,68 36 12,-1 8-23,7 9 0,-3 0 8,6 0-5,2-4 8,3-7-11,7-4 2,3-5-3,0-4 1,2-3-3,15-7 0,8-2-5,3 0 6,2-5-6,3-13-13,-3-5 9,-5 1-4,-4-6 16,-6 7 2,-8 3 2,-5 3 3,-2 5 28,0 0-9,0 4 13,-6 5-31,1 1-3,2 0-5,0 0-10,2 14 9,1-1-4,0 3 5,0 1-2,0-2 2,13-3 0,4-3-5,1-1 3,1-5 1,3-3-2,1 0 1,2-3 0,-1-14 4,3-2 0,-9-9-2,4-5 6,-4-6-12,-6-7 9,3-2-3,-3-3 5,-5-4-1,-2 2 3,-5-1 3,0 5-3,0 4 2,-8 12-9,-2 9 2,-2 11 11,2 10-11,-1 3 3,-1 16-5,2 29-12,2 17 11,4 12-1,4 3 2,0-4 0,0-6 1,7-8 0,5-9 0,6-13-1,7-5 0,8-9-1,6-7 1,6-6 0,7-10 1,-4 0 1,-3-2-2,-1-18 0,-5-4-3,-3-6-2,-9 1-17,-9-2 21,-5-4-4,-7-2 5,-6 3-8,0 6 7,-6 7 1,-10 5 2,-2 13-1,-3 3 26,-3 3-7,0 20-16,0 6 2,6 2-3,8-1-3,8-6 0,2-3 4,3-3-7,14-4 5,10 0-2,4-7 7,-1-4-5,4-2-4,-4-1-16,-5 0-20,-4 0-7,-9 0-65,-7 0-139</inkml:trace>
  <inkml:trace contextRef="#ctx0" brushRef="#br0" timeOffset="290912.3641">10434 11925 581,'0'0'55,"0"0"-25,0 0 0,0 0-30,0 0-6,0 0 6,105-14 13,-43-1 6,6-2-1,1-5-14,0 1-4,-2 4 0,-4 4-59,-9 6-34,-14 7-143</inkml:trace>
  <inkml:trace contextRef="#ctx0" brushRef="#br0" timeOffset="291550.349">11613 11967 206,'0'0'35,"0"0"100,0 0-15,0 0-51,0 0-20,0 0-34,-106-31 23,79 31-19,3 10-17,2 0 13,7 2-15,2-3 0,7 3-2,6 5-2,0 1-1,1 3 2,18 0 3,1-3-1,5-1 2,1-1 2,-3-1-3,-2 0 1,-3-1-1,-2-4 0,-5 2 0,-3-1 0,-4 2 0,-2 1 0,-2 0 4,0-1 1,-3 2 15,-14 3 13,-8-1 1,-5 0-1,-3-2-15,-1-4-10,2-1 0,-1-4-4,-1-2-8,4-1-1,3-1-42,10-2 6,9 0-29,8-11-140,0-7-273</inkml:trace>
  <inkml:trace contextRef="#ctx0" brushRef="#br0" timeOffset="291819.7818">11822 12224 825,'0'0'5,"0"0"2,0 0-7,0 0 0,0 0-70,0 0-37,0 0-68,0 0-228</inkml:trace>
  <inkml:trace contextRef="#ctx0" brushRef="#br0" timeOffset="293202.2064">13030 11626 340,'0'0'81,"0"0"-40,0 0 5,0 0-6,0 0-36,0 0 14,87-39-2,-47 29 7,5-1 7,1 2-27,2-1 1,-6 4-4,-7 0 2,-6 2-9,-10 4-40,-8 0-93,-7 0-102</inkml:trace>
  <inkml:trace contextRef="#ctx0" brushRef="#br0" timeOffset="293475.5186">13273 11559 193,'0'0'139,"0"0"-32,0 0-46,0 0-14,0 0-47,-4 98 75,4-50-18,-3 3-30,3-5 6,0-2-17,0-3-8,0-3 1,0-1-4,0 1-5,0-2 0,0 3 1,0 2-10,-12-2 2,2-3-19,-3-2-4,-1-2-39,2-3-43,-3-5 15,-2-8-174</inkml:trace>
  <inkml:trace contextRef="#ctx0" brushRef="#br0" timeOffset="293714.303">13062 12351 100,'0'0'175,"0"0"46,0 0-80,0 0-107,0 0-31,0 0 3,16 0-6,11 0 24,4 0-18,2 0 14,1 0-19,2-5-1,6-4 0,2 2-28,3-1-82,2 5-209,-7 0 124</inkml:trace>
  <inkml:trace contextRef="#ctx0" brushRef="#br0" timeOffset="294436.3544">13705 12024 134,'0'0'65,"0"0"-3,0 0 21,0 0-18,0 0-38,0 0-5,45-3 45,-32 26-13,-3 1-31,2 1-2,-8 4-2,-1-5-10,-3 0 7,0-3-6,0-5 2,0 0-1,0-7-7,-3-3 0,3-6-4,-1 0 3,1 0 8,0 0-2,0 0 13,0-14 6,0-10-18,0-5-10,0-2 0,12-1 3,0 5-1,4 5-2,2 8 0,0 3 0,1 8-4,1 3 1,1 0-6,-2 16 9,-4 3 0,0 3 3,-4-1-2,-2 4 6,-1-1-1,-5 0-8,-1 0 2,1-2 0,0 0-6,3-1 4,3-5-21,1-2 22,2-5-93,4-6-36,1-3-123</inkml:trace>
  <inkml:trace contextRef="#ctx0" brushRef="#br0" timeOffset="295498.6298">15868 11607 336,'0'0'19,"0"0"47,0 0 66,0 0-69,0 0-20,0 0-18,-42-63-8,24 61 5,-1 1-12,-7 1 4,-3 0-14,-4 15 3,-6 13-5,-4 13 2,2 13 0,7 8 4,6 4 1,7-4 3,9-3 3,9-8-8,3-7-3,1-7 0,22-7 2,11-6-5,8-6 6,11-10-3,6-5 8,-1-3-3,2-9 2,-4-16-5,-5 0 0,-8-4 10,-8 0-3,-10 1 8,-4-8 15,-9-3-30,-7-3 19,-5 0-20,-4-6 6,-17-1-7,-10 2 0,-6-5-13,-5 12-17,-1 9-35,-2 9 5,0 14-14,-2 8-90,0 8-63,-5 25-46</inkml:trace>
  <inkml:trace contextRef="#ctx0" brushRef="#br0" timeOffset="295770.678">15492 11857 98,'0'0'124,"0"0"-15,101-27-5,-68 27-1,-3 0-54,2 1 3,-3 16 9,0 3-40,0 5 16,-3 3-12,-1 1 1,-4 1 4,-3 0-25,0 2 1,-2-1-6,0 0 4,0-6-8,0-2-1,2-2-26,1-3-2,5-3-11,0-6 17,0-4-137,-2-5-229</inkml:trace>
  <inkml:trace contextRef="#ctx0" brushRef="#br0" timeOffset="296784.1516">16301 11854 352,'0'0'101,"0"0"18,0 0-53,0 0-42,0 0-24,0 0-18,-3 39 18,14-6 5,0 2 17,1-5 0,0-3-14,0-1 3,2-7-11,0-1 4,4-4-4,-2-4 0,5-4 0,3-5 3,2-1 1,0-1-4,0-17 0,-2-2 2,-4-2-1,-3-2 3,-2 0-4,-5-4 4,-4 0 1,-4-2 6,-2 2 7,0 3-13,0 9 8,0 7-11,0 7 15,0 2 17,0 0-34,0 15-19,0 11 8,0 0 11,0 1 2,0-4-2,10-4 0,4 3-1,1-2-1,5-4-1,1 0-30,7-9-25,2-1-21,3-3-190</inkml:trace>
  <inkml:trace contextRef="#ctx0" brushRef="#br0" timeOffset="298037.1307">17178 11857 131,'0'0'98,"0"0"9,0 0 26,0 0 9,0 0-95,0 0-21,-52-55 4,25 59-20,-3 18-10,-3 7 17,3 3-16,5-4 2,7 1 1,3-4 0,6-2-7,5-4 3,4-5-4,0-4-4,1 0 9,16-3-1,6-6 0,6-1-14,2 0-7,2-7-4,-2-5-4,-5-1 17,-6-3-12,-6 3 24,-6-6 0,-4 1 6,-4 4 6,0 2 1,0 4 1,0 6 13,0 2-13,-4 0-13,-4 12-1,0 8-8,4 1 7,2-1-1,2-4 2,0-2-3,0-4 3,8-3 0,6-3-1,5-2 4,3-2-3,6 0 0,2-13-1,1-5-1,2-4-9,0-4 11,0 1-9,-3-1 8,-8 6 1,-5 4 0,-7 7 6,0 8-6,0 1 0,-1 0 0,2 5-5,-2 9 6,-1 1-1,-3 5 11,-3-1-11,-2 1 24,0 0-8,0-3 4,0 0-12,-7-2-6,4-3-2,1-2 0,1-6 2,1-4-8,0 0 6,0 0 0,0-11 8,0-6-8,1-2 0,4-4-3,4-1 4,0 2-4,1 4 3,2 4 0,-3 5-8,2 6 2,0 1 4,1 2 0,1 0-12,-2 10 10,1 3 4,1-2 0,0 1 3,0-1-2,-1 3-1,1-3 0,5-2 2,0-2-4,3-2 2,-2-2 0,0-3-1,-2 0 1,-2 0 0,-3-2-3,-3-10 7,-3-4-4,-1-5 7,0-6-5,1-9 15,0-5-16,4-12-1,-4 0 2,-1 1 6,-2 1-8,-3 7 5,0 2 3,0-2 20,-1 5-10,-8 0 5,3 5 3,1 12-11,2 9 2,0 4 1,3 9-8,0 0-10,0 19-5,0 25-5,2 13 1,4 11 18,0 2-6,-3 3 6,3-7-6,0-7 6,3-11-9,0-9 1,9-9-1,4-6 3,-1-7-3,7-5 0,-2-3-13,-3-5 6,3-2-25,-4-2-7,1 0-36,-3-6-32,-4-12-117</inkml:trace>
  <inkml:trace contextRef="#ctx0" brushRef="#br0" timeOffset="298347.1031">17618 11678 447,'0'0'81,"0"0"-65,0 0-14,94-23 82,-39 10-71,9-3 15,2 1-13,-3 4-13,-5 1 11,-8 3-13,-6 1-1,-10 4-15,-6 1-79,-7 1-84,-10 0-101</inkml:trace>
  <inkml:trace contextRef="#ctx0" brushRef="#br0" timeOffset="299911.225">18275 11834 235,'0'0'46,"0"0"22,0 0 32,0 0-38,0 0-41,0 0-21,0 0 0,0 14 14,0 4 0,0 3 11,0 5-6,0-1-14,0 1 4,7-1-6,3-1-3,5 0 0,5-2 3,2-6-4,-2-3 1,2-6 0,-1-4 2,1-3 1,2 0-3,3 0 3,1-12 1,0-5-5,-2-3 1,-3-1 0,-4-1 0,-5-2 1,-3-2 31,-5 1-27,-1 4 2,-4 4-7,-1 5 0,0 7 0,0 1 25,0 4-18,0 0-7,0 9-1,0 9-10,0 1 11,-1 2 0,-1-3 7,2 0 3,0-4-9,0 0 0,6-4-1,4-2 4,2-2-8,6-6 3,-1 0-10,3 0 11,4 0-16,-2-12 3,4-5 7,1-2-9,1-3 5,-1 3 8,-3-4 1,-2 7 1,-7 3 3,-1-1 16,-1 5 4,-2 3-23,0 1 7,0 5-7,0 0 2,2 2 0,-3 13-1,2 5 6,-3 2 10,-4 3-16,-2 1 7,-3 0-5,1-4 0,1-2 0,-1-5-1,1-3-2,-2-3 1,0-5 2,0-1-6,0-3-9,0 0 12,0 0 0,0-8 5,1-12-3,4-4-2,6-5-3,1-1-1,2 3-7,-2 3-2,-2 6 10,0 4 4,0 8-1,-1 2 0,2 3-3,4 1 3,2 0-4,-2 0 0,1 11 1,-4 6 4,-1 2-1,-1-2 3,-4 1 2,-3-3-5,-3-1 0,0-2 2,0-5 2,-2 0-3,1-6-1,1-1 6,0 0 3,0 0-7,0-17-2,1-4 10,10-4-12,8-4 2,3 5 0,1 5-1,-1 3-2,-2 12 2,-5 3-3,-1 1-4,-1 5 8,-3 11 2,2 5 0,0-6 4,3 1-1,1 2-5,7-6 0,-1 3-5,1-4-3,0-2-14,0 1-22,-3-5-85,-6-1-145</inkml:trace>
  <inkml:trace contextRef="#ctx0" brushRef="#br0" timeOffset="300973.0153">20837 11577 249,'0'0'148,"0"0"-78,0 0 62,0 0-101,-80-27-4,58 27-3,2 3-11,-7 18 9,-3 10-15,-2 10 20,-1 4-12,4 2-12,10-5 16,13-6-19,6-6 4,2-5-8,18-4 6,9-5-2,3-3 0,9-5 2,4-6 8,4-2-10,-2 0-18,1-2-26,0-10-50,-9-1-75,-3 2-134</inkml:trace>
  <inkml:trace contextRef="#ctx0" brushRef="#br0" timeOffset="302969.876">21525 11628 362,'0'0'86,"0"0"-35,0 0 12,0 0 18,0 0-78,0 0-1,-22-28 13,11 28-8,-2 0 8,-3 5-15,-4 15 5,4 7-5,0 5 6,0 1 6,5 0 11,2-2-23,6-3 3,3-7-3,0-1 0,0-7-1,9-4 1,7-2 0,4-5-1,0-1 5,6-1-4,-3 0 1,0 0 3,-2-6-4,-3-1 0,-8-4-1,-2-1-1,-4-4 4,-4-4 0,0-4 1,0-3-3,-1-2 0,-8-1-1,0 5 1,-2 5 1,5 2 1,0 4-2,0 1 0,2 1 1,2 1-1,1 3 0,1 1-3,0 0-5,4-1 8,13 4 0,5 1-7,5 3-2,1 0 9,4 11-5,-1 5 5,-3 5-4,-1 6 4,-9 0 0,-2 5-1,-5 1 4,-5-2-7,-1-1 3,-5-2 1,0-6 0,0-4 2,-6-7-2,1-4 1,3 0 4,2-6-5,0 0 0,0-1 1,0 0 15,0-13-11,0-11-4,10-10-2,7-3-2,5-2 3,3-1-4,-1 12 1,-2 7-3,-2 6 6,-1 9 0,0 3-2,-1 3-5,0 0 1,-5 16 6,1 1 0,-5 1 2,-2 0 0,-1 0-2,-3 2 7,-3 1-1,0-3-8,0-7 2,0 0 0,1-4 2,-1-6-1,0 1-1,2-2 4,-1 0 2,5-8-2,2-16 5,4-8 0,3-2-9,1 1 0,1 6 4,0 5-10,-4 8 6,0 4 0,-3 7-1,1 3-8,4 0 8,0 6 2,-1 8-1,0 1 3,-2 2 0,-2-1-3,1 7 0,5-1 9,2 1-9,9-1 1,1-2-1,2-6 2,2-6-1,-3-4-1,0-4 0,-3 0-7,-3 0 7,-8-11 0,-3-8 2,0-5 2,-3-5-1,-3-4-3,1-2 0,-1-4 2,-3-2-3,0-3 1,0 1 0,-1 2 15,-2 2-14,0 6 16,0 5-1,0 3-14,0 7 19,-2 4-16,-1 4-2,1 4 11,1 6-4,-1 0 1,2 3-11,0 28-19,0 13 19,0 14 17,0 3 3,0-2 3,0 1-12,-1 5-1,-2-3 12,1-1-20,2-3 10,0-8-12,-4-4 3,-2-1 0,0-4 0,-1-2-3,1-5 0,-2-2-1,1-5-9,2-6-27,1-4-13,2-5-14,2-6-30,0-6-60,0 0-327</inkml:trace>
  <inkml:trace contextRef="#ctx0" brushRef="#br0" timeOffset="305179.803">22547 11605 28,'0'0'86,"0"0"8,0 0-3,0 0-18,0 0-30,0 0 2,30-64-23,-8 56 22,7 1 10,1 2-27,2 4 11,3 1-19,-2 0-5,-5 7-7,-4 10-7,-9 2 0,-5 4 0,-1-2 0,-7 0-1,-2 0 2,0 0 2,-6 0 27,-15 1-26,-4 0 14,-4-1-17,-4-1 7,0-4-9,-1-1 1,0-4-15,5-4 12,9-5-23,6-2 14,6 0 7,6-2 5,2-8 1,0-6-1,9-2 0,9 5-6,6 4 1,1 3 3,3 1 2,2 5-4,1-1 3,2-1 2,3-1 5,-2 0 4,1-2-10,-2 0 0,-2 0-1,2-3 5,2-3-2,-8-1-2,2 0 1,-4 1-4,-6-2 6,2-1-3,-10 2 0,-5-4 9,-3-2 0,-3 0-4,0-2 8,0 0 3,0 4-9,0 3-7,0 5 17,0 5-13,0 3 10,0 0-14,-2 0-6,2 3 2,0 12-16,0 7 20,0 0 0,3 4 4,7 0-4,4-3 0,-2-1 0,3-4 1,0-3 1,4 3-2,8-7 0,3-5 7,3-3-17,-2-2 6,-6-1 0,-8 0-2,-2 0 12,-2-14-4,-1-6 10,-3 0-11,-3-1 12,-4 3-10,1 4 1,-2 6 3,-1 1-7,2 3 14,-2 4-5,0 0-9,0 0-1,0 0-14,1 0-3,1 0 17,3 12 1,3 8 0,2-2 0,5 0 3,5 0-3,8-3 0,5-3 0,1-3-10,-1-3 10,-5 0-12,-7-6 11,-5 0-8,-5-1 9,-2-13 8,-1-6-1,0-4 17,-2-6-4,-3-11-16,2 1-4,-1-5-1,3-4 1,0 0 0,-3 0 0,-1 5 0,-1 6 0,-2 5 1,0 9 2,0 7 4,0 8-1,0 3-4,0 4 0,0 2-4,0 0 0,-3 13-18,0 12 19,0 13-3,3 5 1,0 6 3,0 0 0,0-1 0,0-4 0,4-2 4,5-4-4,4-4-3,-1-3 2,2-3-1,-2-8 4,-2-4-4,-1-5 2,3-8-3,3-1-5,3-2-16,1 0 18,2-10 0,0-8 5,1-7-2,3-5 3,0-1-7,0-6-7,-3 4-38,-8 6 9,-4 4-6,-8 12 42,-2 4 7,0 3 27,-9 4-23,-5 0-4,-3 0 7,2 7-10,4 11 3,4 3-4,5 2 4,2 1 0,0-1 13,8-1-1,5-2-6,1-4 9,-1-4-10,-1-1-3,3-5 9,0-4-7,3 2-3,-3-4 6,2 0-7,-3-4 0,-1-7-5,-1-6-6,-4-1 9,-1-1 3,-4-4-1,-3-1 7,0 0-4,0-2-4,0 1 1,0 3-13,0 6 2,3 3-2,-3 3 12,0 4-6,0 2 14,0 4-4,0 0-3,0-1 6,0-2-6,0 1 0,0-3 0,0 4-2,5 1-10,7 0 12,2 0-4,6-2 9,2 2-4,1 0 11,2 0 5,1 5 16,-3 7-29,1 5 17,-6 2-13,-5 5-1,-3 2 2,-3 2 6,-1-2 4,-2-2 10,-1-4-22,3-2 17,-1-5-24,-1 1 8,7-4-5,-1-2-3,8-2-3,2-6-6,5 0-65,2-2-31,1-16-168</inkml:trace>
  <inkml:trace contextRef="#ctx0" brushRef="#br0" timeOffset="305548.2164">23507 11396 483,'0'0'59,"0"0"-54,0 0 35,0 0-7,0 0-24,105-17 13,-63 13-9,6 1 8,0-1-3,8 2-15,9-2 15,3-1-18,2-1-3,-9-1-70,-13 0-197</inkml:trace>
  <inkml:trace contextRef="#ctx0" brushRef="#br0" timeOffset="306177.838">25058 11739 415,'0'0'177,"0"0"-172,0 0 29,0 0-31,0 0-3,0 0 0,6-4-13,-6 17 13,0 10 0,-13 5 3,-5 3-3,-4-1-14,-2-3-51,1-1-80,-2-7-182</inkml:trace>
  <inkml:trace contextRef="#ctx0" brushRef="#br0" timeOffset="307568.1967">24706 11688 106,'0'0'78,"0"0"8,0 0 8,0 0-3,0 0-20,0 0-22,2-13-10,8 5-23,2 1-16,4-6 0,4-1 4,-2 0-6,-2-1 2,0-2 0,-5 1-7,1-2 7,-5 1 0,-1 1 4,-1 2-1,-5 2-3,0 6 6,0 3-2,0 0 40,0 3-24,0 0-11,0 0-9,3 7-21,3 12 19,6 8-1,-2-5 6,3 0-6,-1-4 3,-2-4 0,-2 0 4,-3 0-3,-5-4-1,0-2 0,0 3-2,-10 3-8,-7 1 5,-5-4-17,-4 2 12,1 0-67,-1-3-17,0 2-33,-1-3-66</inkml:trace>
  <inkml:trace contextRef="#ctx0" brushRef="#br0" timeOffset="310930.1948">10376 13850 280,'0'0'86,"0"0"20,0 0-31,0 0-20,0 0-42,0 0-6,0 0 0,-11-56 5,1 47-5,-2-2 1,-1 4-7,2 1 12,-5 0-2,-5 0-10,-4 1-1,-2 4 0,0 1-2,-1 0 2,2 6 0,2 13 1,-1 4-4,3 6 2,-2 4 1,9 4 0,3 6 1,5 3-1,7 7 0,0 1 0,7 3 1,9-4-1,4-8 0,1-9-1,1-6 4,-3-6-5,-2-3 2,-1-1 0,-4-5 0,-3-3 1,-5-5-1,-1 0 0,-1-4 7,-2 0-5,0-2 8,0 1-9,0 0 17,-8 5-13,-9-1 2,-4 1 2,4-2-6,1-4 3,1-1-6,0 0 1,3 0 4,3 0-5,-1 0 0,4-3 0,3 1 3,3 1-3,0 1 0,0 0 0,0 0-4,0 0 4,0 0-5,0 0 5,3 0-21,9 6 21,7 8 0,-1 1 0,2 3-1,-1 2 4,0 1-3,1 0 0,-1-2 3,-4 2-3,-2-1 1,-4 1 2,-3 0 11,-1 3-6,-2 5-6,-3-1 13,0 5 7,0 2 6,0 1-18,0 6 0,0 0 35,0-1-24,0-8-7,0-4 6,0-8-18,0-6 0,6-2-2,1-6 0,5-3 0,9-4 0,15 0-8,14-18-8,12-12-76,5-12-46,-1-13-327</inkml:trace>
  <inkml:trace contextRef="#ctx0" brushRef="#br0" timeOffset="311656.1805">10910 13919 465,'0'0'105,"0"0"-3,0 0-62,0 0-22,0 0-18,0 0 0,48 108 26,-33-54 3,-2-2 0,-1 3 10,-1-5-37,-1-6 8,-1-6-10,-3-2 3,-1-2-3,-4 0 0,-1-2-5,0-5-14,0-4-42,0-5-6,0-4-34,0-13-172</inkml:trace>
  <inkml:trace contextRef="#ctx0" brushRef="#br0" timeOffset="312092.588">11083 14229 323,'0'0'163,"0"0"-90,0 0-4,0 0-69,0 0 7,0 0-14,60-6 3,-27 6 4,1 0 0,0 0 8,-1-8-8,-1-5 0,-4 2 2,-3-5-5,-1-3 3,3 0 0,-5-8-4,-1 3 5,-7-5-1,-3 1 7,-9 0-7,1-3 29,-3 4 15,0 4-11,0 5 35,-5 11-24,2 6 2,2 1-13,1 4-33,-2 24-11,2 11 0,0 8 11,0 6 6,0-4-1,0 2-5,5-1 0,-2-9 4,3 0-5,0-2 1,4-5-40,-1 2 2,2-2-25,2-7-56,-2-3-138</inkml:trace>
  <inkml:trace contextRef="#ctx0" brushRef="#br0" timeOffset="312356.642">11858 14440 311,'0'0'47,"0"0"-36,0 0 48,0 0 1,0 0-34,0 0 12,16 72-13,-31-44-10,-7 3-15,-5 3-32,-4-1-27,-1 3-38,1-1-55</inkml:trace>
  <inkml:trace contextRef="#ctx0" brushRef="#br0" timeOffset="318601.7885">12933 13595 360,'0'0'68,"0"0"2,0 0 71,0 0-81,0 0-29,0 0-27,0 0-1,-82-56-3,54 56 0,2 11 7,-4 9-7,1 5 14,-1 10 12,3 4-25,6 4 25,8 1-9,4-3-16,9-2 17,0-6-17,13-8-1,15-3 0,5-5 3,8-9-3,3-5 0,3-3 3,-1 0-2,-4 0-1,-5-3-20,-10 1-28,-8 2-28,-11 0-65,-8 0-222</inkml:trace>
  <inkml:trace contextRef="#ctx0" brushRef="#br0" timeOffset="319224.1871">13120 13848 208,'0'0'116,"0"0"18,0 0 37,0 0-78,0 0-48,0 0-45,-3 32 4,3 10-4,0 9 15,0-1-4,0 0 11,0 1-13,0-3 1,0-3-10,1-6 0,1-3-1,1-6-3,-2 0-40,2-7-15,0-7-44,-1-6-66,3-10-98</inkml:trace>
  <inkml:trace contextRef="#ctx0" brushRef="#br0" timeOffset="319699.8669">13188 13856 57,'0'0'123,"0"0"-27,0 0 51,0 0-8,0 0-62,0 0-44,2-11-33,10 35 8,7 11-8,5 4 29,3 1-24,3 0 0,1 0 1,0 1-4,-2-2 11,-4-3-6,-5-6 3,-4-3 1,-1-4-6,-2-5-6,1-3 1,-3-6 0,-3-3 16,1-4-15,-1-2 3,0 0 9,3-17 10,-2-10 26,6-8-31,-6-9-9,-2-7 6,-2 2-11,-5 1 8,0 3 0,0 1-7,-11 7-5,-1 5 0,-1 8 0,5 9-8,2 6 8,3 4-57,3 5 7,0 0-63,0 1-86,3 9-72</inkml:trace>
  <inkml:trace contextRef="#ctx0" brushRef="#br0" timeOffset="320395.6254">13827 13802 198,'0'0'78,"0"0"3,0 0 64,0 0-38,0 0-91,0 0 9,-51-21-18,36 37 10,-3 14-17,0 12 0,1 11 23,3 8-17,2 5 5,9 2-7,3-1 5,0-11-9,15-10 0,8-11 0,10-10-3,5-4 6,2-8-3,5-5 0,3-8 6,-1 0 3,0-16 22,-1-13-29,-6-7 10,-5-4-4,-7-7 0,-9-6 14,-10 5-18,-9 0 29,0 3-30,-14 6 4,-12-2-11,-5 8 4,-2 6-26,2 8-7,4 12-36,0 7-6,0 0-164,6 14-155</inkml:trace>
  <inkml:trace contextRef="#ctx0" brushRef="#br0" timeOffset="320939.806">14306 13761 254,'0'0'98,"0"0"-40,0 0 33,0 0 12,0 0-77,0 0-26,1 0-13,23 0 13,11 3 32,9-2 18,7-1-25,4 0 7,5 0-25,1 0 3,-1 0-10,-7 0-15,-9 0-37,-10 0-41,-12 0-61,-10 3-81</inkml:trace>
  <inkml:trace contextRef="#ctx0" brushRef="#br0" timeOffset="321249.5783">14623 13784 214,'0'0'175,"0"0"-142,0 0-32,0 0 103,0 0-24,-1 103-58,2-64 11,4 0-10,-2 1-7,3-3 14,0-2-27,3-2 9,-3 0-12,0-1 3,-2 1 0,-2 0-1,-2-5 0,0-2-2,0-3-8,0-5-19,0-6-29,0-1-48,-2-8-49,-1-3-131</inkml:trace>
  <inkml:trace contextRef="#ctx0" brushRef="#br0" timeOffset="322011.4956">15602 14247 545,'0'0'8,"0"0"2,0 0 27,0 0-13,0 0-11,0 0-8,-43 81-1,28-58-2,-4 4-2,-2-3-9,0 1-6,-3 3-126,0-4-92</inkml:trace>
  <inkml:trace contextRef="#ctx0" brushRef="#br0" timeOffset="324074.2642">16436 13567 281,'0'0'327,"0"0"-290,0 0-31,0 0 2,0 78 41,-4-29-36,1 6 15,0-2 6,1 1-33,1-2 13,-2-2-14,1-3 4,-1-2-4,2 1 0,-1 1-1,2 0-19,0-2-3,0-6 13,0-9-22,0-6-38,3-10-55,5-11-146</inkml:trace>
  <inkml:trace contextRef="#ctx0" brushRef="#br0" timeOffset="324667.5825">16389 13523 225,'0'0'39,"0"0"62,11-101-21,6 74 16,8 5-58,7 1-1,3 6 11,10 8-22,1 7 15,8 5-25,3 19 6,-6 11 6,-10 4-24,-17 7 9,-11 3-13,-13 2 0,-7 1 12,-28 1-12,-13-2-4,-6-4-1,3-9-34,8-8 21,9-9 4,7-12 10,8-6 1,8-3 5,5 0-2,3 0 34,3 0-24,0 0 10,0 0-20,3 1-20,14 9 20,5 4 4,3 4 5,5 0 23,0 2-27,3 1 8,-2 2-13,-3 0 6,-1 0-6,-3 4 1,-3 2-1,0 4 0,-1 0-4,-3-2-2,-2-5-6,-5-6-33,-2-5 5,2-7-37,-5-7-108,-1-1-177</inkml:trace>
  <inkml:trace contextRef="#ctx0" brushRef="#br0" timeOffset="325719.7873">17524 13284 89,'0'0'89,"0"0"6,0 0 22,0 0-21,0 0-19,0 0-24,0-5 6,0 5-22,0 0-13,0 24-24,-5 23 8,-4 22 3,-4 17 14,1 10-13,0 5 36,3 6-35,2 7-2,2 15 13,4 0 8,1-1-14,0-3-18,3-16 3,10-6-4,5-11 2,2-9-1,2-6 0,5-6 2,1-4-2,3-7 0,2-14-17,5-9-17,5-13-42,2-19 1,7-5-89,-3-17-301</inkml:trace>
  <inkml:trace contextRef="#ctx0" brushRef="#br0" timeOffset="327095.9342">18609 13499 192,'0'0'79,"0"0"8,0 0 16,-108-46-37,71 43-44,-2 3 31,2 0-32,-1 14-8,2 14 16,2 6-22,0 10 7,4 9 23,6 7-28,3 3 6,11 1 13,10-7-26,0-6-1,16-8-1,14-8 0,5-5 10,5-4-9,0-7 5,0-4-3,5-5 1,-3-8-8,-2-2-16,0 0-50,-4-9-28,-6-9-140</inkml:trace>
  <inkml:trace contextRef="#ctx0" brushRef="#br0" timeOffset="327925.8311">18938 13802 85,'0'0'175,"0"0"-80,0 0 24,0 0-38,0 0-23,-94 19-5,78 4-22,2 4 2,5-8-16,5 6-16,4-4 24,0-2-21,0-1-2,12-3-2,3-3 5,4-3-5,2-4 0,3-5 2,3 0 1,0 0-3,0-9-12,-2-5-3,-7-2-23,-5-1 20,-5-1-7,-7-4 21,-1-1-1,0-1 10,0 1-3,-7 5-2,-4 3 1,-2 2-1,2 3 9,0 3-8,2 3 21,3 1-11,1-1 4,4 4-12,1 0-3,0 0-7,0 0-8,15 0 10,2 0 5,6 0 1,-2 0 0,-2 0-1,-4 0 3,-3 0-3,-5 0 0,-1 0 2,1 0-1,1-4-1,0-5 1,-2-3 1,0 1 5,-2 4-12,-1 1 5,0 3 0,-2 2-4,3 1 4,3 0-5,2 8 1,6 12 1,-1 4 3,0 5 6,0-3-5,2 5 14,4-3-10,5-2-3,-1 1 13,-2-2-9,-7 0-5,-15-1-1,0 4 0,-21 0 6,-13-2-6,-3 3-8,2-11-5,2-5-42,4-4-22,3-9-141,4 0-176</inkml:trace>
  <inkml:trace contextRef="#ctx0" brushRef="#br0" timeOffset="328515.9073">19457 13479 274,'0'0'47,"0"0"-4,0 0 43,94-8-30,-52 0-8,1 0-30,1 4-1,-4 3-17,-5-1-6,-2 2 0,-1 0-69,-6 0-67,-4 0-112</inkml:trace>
  <inkml:trace contextRef="#ctx0" brushRef="#br0" timeOffset="328795.7373">19962 13226 384,'0'0'222,"0"0"-151,0 0-31,0 0-18,0 0-22,0 0-2,3 76-2,-2-39 8,1 1 5,-1-2-9,-1 1 0,0-5 0,0 0-39,0-3-27,0-4-96,0-5-193</inkml:trace>
  <inkml:trace contextRef="#ctx0" brushRef="#br0" timeOffset="330719.7057">20396 13339 170,'0'0'139,"0"0"-110,0 0 47,0 0 2,0 0-14,0 0-57,0 0 6,-36 34 3,18 0 0,-1 12 32,0 6-16,3 7-11,0 7 3,3 3-13,2 3-7,5 2-4,6 3 0,0 9 8,0 2 5,14 2 9,-1-5-10,3-13-9,1-6-3,2-4 0,-1-4-4,6-8-2,6-7-5,6-12-32,11-15-14,12-15-69,6-1-159</inkml:trace>
  <inkml:trace contextRef="#ctx0" brushRef="#br0" timeOffset="331695.4872">20796 13475 147,'0'0'54,"0"0"25,0 0-23,0 0 28,0 0-21,0 0-14,22-80-8,-10 68 2,1 6-2,1-1-20,5 2 12,3 5-20,3 0-5,0 5 14,0 14-20,-2 7 4,-11 7-6,-6 0 3,-6 1 3,0 1-6,-8-5 0,-13 0-3,2-4-18,-4-5 10,1-6 6,6-4 1,1-5 1,7-5 5,5-1-2,3 0 12,0 0-6,0 0-5,0 1-1,0 2-12,15 2 10,6 6 2,6 7 0,-5 0-5,-4 3 5,0 3 0,-10-1-2,-5 1 7,-3 0-5,0-5 0,-11 2 1,-10-3 33,0-4-26,-6-4 12,-1-3-11,-3-1-1,-2-5-4,1 0-4,-3-1 1,2 0-9,3-4-26,6-5-14,2 2-25,6 4-125,2 0-82</inkml:trace>
  <inkml:trace contextRef="#ctx0" brushRef="#br0" timeOffset="332076.013">20487 14106 360,'0'0'22,"0"0"3,0 0 42,103-21-16,-54 21 3,14-2-11,1 2 1,7-2-22,6 2-13,8-4-5,7 1-4,-2 0 0,-8 2-58,-21 1-115,-19 0-80</inkml:trace>
  <inkml:trace contextRef="#ctx0" brushRef="#br0" timeOffset="332985.8893">20856 14349 333,'0'0'56,"0"0"-2,0 0 29,0 0-20,0 0-37,0 0-21,0 0-5,0 21 43,0 0-20,0 2 0,0-2-15,0 0 6,0-2-7,0-1 0,0-5-7,0 0 0,0-7 0,0-1-4,0-2 4,1-3 0,9 0-2,7 0 4,4 0-4,5-11 2,1 6 0,-1 3-1,-1 2 2,-1 0 0,-2 2-1,-2 10 0,-2 4 0,-5 0 5,-3 6-4,-7 2 22,-3 1-3,0 1 2,-3 0 12,-13-4-28,1-1 8,-3-4-13,-1 1 5,-1-3-3,0-3-3,-1-1 0,1-4-5,1-6-51,2-1 2,0 0 0,3-4-36,1-15-106,5-7-198</inkml:trace>
  <inkml:trace contextRef="#ctx0" brushRef="#br0" timeOffset="333269.8531">20920 14381 154,'0'0'265,"0"0"-182,0 0-25,0 0 4,0 0-40,82-27 19,-39 21-22,5 3-12,-3 1 1,-2 2-8,-8 0 0,1 0-1,2 0-29,0 3 23,-4-3-32,-8 2-104,-8-1-44,-7-1-114</inkml:trace>
  <inkml:trace contextRef="#ctx0" brushRef="#br0" timeOffset="334543.8554">21515 13360 331,'0'0'84,"0"0"81,0 0-103,0 0-11,0 0-30,0 0-17,-4 3-8,11 26 12,14 15 10,7 13 27,2 11-36,3 4 7,-2 5-10,-1 4-2,0 6 5,-5 11-7,-6 3 1,-8 5 26,-11-4-27,-6-6 3,-25-7-5,-14-9 1,-4-10 3,-10-10-4,-2-11-14,0-9-8,3-9-52,9-12-6,13-14-117</inkml:trace>
  <inkml:trace contextRef="#ctx0" brushRef="#br0" timeOffset="335269.9025">21995 13100 384,'0'0'65,"0"0"-12,0 0-7,0 0-27,0 0-13,0 0 7,21 64 3,4-15 40,4 8-37,2 8 7,3 4-10,2 8-8,2 7 15,-4 8-23,-4 4 30,-8 4-8,-8-2-20,-11 4-2,-3-1 0,-12-1 4,-18 0 0,-9-2-4,-9-3 0,-3-7 1,-7-7 4,-8-8-5,-5-7 0,-1-7-25,8-11-14,8-7-15,12-13-37,13-11-180</inkml:trace>
  <inkml:trace contextRef="#ctx0" brushRef="#br0" timeOffset="336565.9121">22605 13159 112,'0'0'74,"0"0"-21,0 0 34,0 0 2,0 0-37,0 0 17,62-48-29,-45 40-13,5 4-1,3-1-25,0 3 3,3 2-4,-1 0 4,-3 8 4,-1 10-6,-7 5-1,-4 8 6,-7 8-3,-5 4-4,0 2 4,-5 1-3,-9-2 12,-5 0-9,-5-3 3,-2-2 20,-3-3-24,0 0 7,3 2-10,3-6 0,4 0 7,7-3-7,5-5 0,3-1-3,4-4 3,0-1 0,11-6 0,7 0 3,0-1-2,6-2-1,3 0 0,1-2 0,-1-2 2,-5-1-2,-5-4 0,-8 0-3,-5 0 1,-2 0 2,-2 0 0,0 2 11,0-2-7,0 1-3,0-1 12,-3 2-11,-11 4-2,-4 1 0,2 8-4,-2 5-3,4 4 1,4 8 6,4 10-2,2 13 4,2 8 0,-1 10 35,3-4-24,0-1-1,0 0-6,0-1-6,-3 1 0,-6-3 4,0-4-2,-1-2-2,-3-8 1,2-6-1,-1-6 4,-3-10-4,0-5 0,-3-7 5,-5-7-2,-4-3-1,-5-7 2,-3 0-8,-4 0-11,-2-11-32,-2 1-18,0-1-102,-3-3-194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20:49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16456 4814 22,'0'0'57,"0"0"3,0 0-21,0 0-30,0 0-5,0 0-4,0 0 0,0 0-2,76-41 0,-70 43-3,1 9 3,-1 2 2,1 0 1,-4 3-1,1 0 3,-4 4-3,0 0 1,0 1 1,0 0 4,-5 0-6,-5-1 0,-1 0 10,1-2-6,-2-4-4,3-2 0,-2-2 1,1-1 2,3-1-3,2-2 0,0-3 2,4-2 1,1 1-1,0-2 0,0 0-2,0 0-4,0 0-7,0 0 11,1 0 5,12 0 2,3 0 9,2 0-5,3 0-7,1 0-2,-1 0-2,1-2 0,-1 2-5,-3 0-30,-3 0-53</inkml:trace>
  <inkml:trace contextRef="#ctx0" brushRef="#br0" timeOffset="375.0218">16983 4763 109,'0'0'142,"0"0"-80,0 0 2,0 0 5,0 0 3,0 0-52,-11-11-20,6 22-27,-4 15 27,-4 8 2,-1 2 3,-3 2-5,-1-4 2,-2 0-2,3-3-28,2-5-66,5-2-30,0-6 1,4-6-25</inkml:trace>
  <inkml:trace contextRef="#ctx0" brushRef="#br0" timeOffset="694.751">16793 4826 206,'0'0'99,"0"0"-49,0 0-10,0 0-40,0 0-12,0 0-5,22 36 17,-1-12 3,0-1 0,0-4-1,0 0-1,-3-4-1,-2-2 0,-1-1-1,1-3-8,-2 0-35,2-5-25,-1 0-52</inkml:trace>
  <inkml:trace contextRef="#ctx0" brushRef="#br0" timeOffset="1332.9217">17187 4742 61,'0'0'131,"0"0"1,0 0-53,0 0-6,0 0-2,0 0-2,-21-45-46,21 37-12,6 0-11,9 4-4,4 3 1,5 1-6,3 0 6,-2 5 0,-1 12-1,-3 3 2,-5-1-2,-2 5 2,-7-1-13,-4 1-14,-1 1 6,-2 1-11,0 0 4,-9 1 21,-6-3 1,0-3 6,2 0 1,2-6-1,3-3 2,1-1 0,4-4-3,2-1 2,1-1-6,0-2-2,0-1 6,0-1-7,0-1 8,0 0-3,16 0 5,6 0 9,4-9-2,4-3 1,-2 1-2,0 1-6,-1 2 0,-1 2 1,0 5-1,0-1 0,-4 2-1,2 0-3,-3 0-16,-3 0-40,0 0-24,-6 0-27,-5 0-38</inkml:trace>
  <inkml:trace contextRef="#ctx0" brushRef="#br0" timeOffset="7335.83">10861 3422 87,'0'0'73,"0"0"-17,0 0 34,0 0-24,0 0-19,0 0-18,0 0-12,3-6-9,-3 6-2,0 0-6,0 0-5,0 0 0,1 0-4,4 3-1,-1 7 10,2 4 0,-1 1 2,4-1-1,-5-3 0,2 3 0,-1 0-1,-1-3 0,2-1 5,-2-4-5,-1-2 0,-1-1-2,1-1 2,-3-2 0,5 0 0,1 0 0,5 0 1,4-2 3,6-14 6,4-6-8,4-5 3,2-4-3,2-2 3,1-2-5,-1 0 1,-3-1 0,4 2-1,-4 1 0,-2 2 0,-1 5 2,-4 3-2,-2 7 0,-5 2-2,-7 6-1,-1 4-4,-7 2-51,1 2-42,-2 0-57,0 3 12</inkml:trace>
  <inkml:trace contextRef="#ctx0" brushRef="#br0" timeOffset="13983.9664">21028 3375 100,'0'0'107,"0"0"-2,0 0-73,0 0 66,0 0-2,0 0-30,0 0-14,0-57-22,0 57-13,0 0-17,0 0-6,0 12-3,2 23-1,5 14 9,7 16-1,-2 8 4,-2-2 0,-1 0-2,-4-6 2,-4-5-2,-1-6-6,0-3-24,0-2-26,-1-4-47,-4-3-59,-1-7 2</inkml:trace>
  <inkml:trace contextRef="#ctx0" brushRef="#br0" timeOffset="14530.7272">21372 3552 131,'0'0'93,"0"0"-11,0 0-45,0 0-27,0 0 6,0 0 19,-57-30-33,40 58-2,-2 13-4,-3 9 4,4 7-1,5-4 0,8-4-2,5-10 3,0-5-6,15-5 4,6-7 1,4-3 1,2-7 0,0-8 0,-1-4 3,-1 0 3,0-6 5,-1-9 0,-7-3 2,-3-4 14,-6-3 10,-5-5 16,-3-4-40,0-4-10,-3-3-3,-8-1-2,4 0-2,-4 1-21,7 10-33,-1 9-41,2 11-12,-3 9-98</inkml:trace>
  <inkml:trace contextRef="#ctx0" brushRef="#br0" timeOffset="15041.5248">21589 3465 212,'0'0'115,"0"0"-105,0 0-1,0 0 64,0 0-1,0 0-58,-1 0-14,1 2-17,0 9 2,9 5 11,7 8 1,4 1 3,4 4 4,-1 1-2,3-4 0,-3-2-2,-1-4 1,-3-2 0,-5-3-1,-3 0 2,-3-2-1,-2 1-1,-3 0 1,-2-1 0,-1 2-1,0 0 1,-3 2 3,-9 3-1,-5-1 0,-2 3 1,0 1-2,0 1-4,4 3-26,0 0-37,4 0-55,4-1-18</inkml:trace>
  <inkml:trace contextRef="#ctx0" brushRef="#br0" timeOffset="15320.6202">22174 3924 276,'0'0'216,"0"0"-216,0 0-3,0 0-14,0 0 13,0 0 3,-52 82 0,36-49 2,-4 5-2,1-1-52,-4 0-81,3-5-54</inkml:trace>
  <inkml:trace contextRef="#ctx0" brushRef="#br0" timeOffset="15810.6368">22352 3327 368,'0'0'140,"0"0"-114,0 0-15,0 0-11,0 0-4,0 0-26,7 66 14,-1-10 16,0 4 7,0 2 0,0-5-5,0-3-1,5-4-1,2-4 0,-1 0 0,3-6-19,-5-3-59,-1-8-56,0-7-65</inkml:trace>
  <inkml:trace contextRef="#ctx0" brushRef="#br0" timeOffset="16195.4215">22747 3507 245,'0'0'91,"0"0"-32,0 0 2,0 0 14,0 0-53,0 0-22,0 15-27,0 20 14,0 10 13,0 2 6,0-2-6,0-3 3,0-3-3,2-3-27,2-4-61,1-6-17,-1-8-72</inkml:trace>
  <inkml:trace contextRef="#ctx0" brushRef="#br0" timeOffset="16793.5183">22913 3367 255,'0'0'49,"0"0"-20,0 0 12,0 0 67,0 0-20,0 0-75,0-10-13,0 15-16,4 11-2,9 5 18,6 3 0,3-1 2,3-2-4,4-3 2,-1 0 0,2 1 0,-2 2-2,-1 1-42,-3 0-6,-5 1-19,-5 0 36,-5-2-31,-3-2 32,-3-4 18,-3-1 6,0-2 5,0 0 1,0 3 0,0 1 4,-8 4 0,1-1-2,-4 3 1,-3 2 0,-5 3-1,-6 3 0,-3 0 0,-3 2-4,2-6-7,4-1-124</inkml:trace>
  <inkml:trace contextRef="#ctx0" brushRef="#br0" timeOffset="17914.0301">20444 3282 3,'0'0'73,"0"0"6,0 0-31,0 0 20,0 0 25,0 0-66,0-56-20,-3 49 9,-2 2 9,-1 1-10,-1 1-15,-4 1-18,0 2 18,-5 0-4,-1 5 14,0 8-29,-1 5 32,3 3-19,1 5 6,0 4 0,5 3-4,3 3-5,5-3 1,1-1 8,1-2 0,14-3 0,2-3 1,3-4-2,4-3 5,1-4-1,1-3-3,-2 1 1,-2 1 1,-4 5-2,-9 2-6,-5 5-7,-4 5-6,0-1 8,0-2 4,0-5-13,-3-8 1,-1-3 19,-1-7 0,1-2 2,4-1 3,0 0 20,0 0 8,0-4-12,0-7-9,0 4-8,3 2-4,-2 3 6,2 2-6,2 5-16,-1 21 8,-4 10 1,0 7 7,0 6 7,-13 0 7,-3 0 1,-1-3-7,7-2-6,4-4-1,6-4-1,0-4 0,0-8 0,16-3 0,5-7 0,9-7 4,9-7 4,5 0 0,7-7-8,6-14-3,1-2-72,-1-4-110</inkml:trace>
  <inkml:trace contextRef="#ctx0" brushRef="#br0" timeOffset="19171.9974">23460 3062 136,'0'0'146,"0"0"-68,0 0-49,0 0 18,0 0 19,0 0-43,3-57-21,11 51-2,5 0-1,9 0-3,4 1 4,-1 2-1,0 3 1,-4 0-3,-6 0 0,-1 0 2,-7 0 0,-4 9-6,-6 0 6,-3 7-4,0 3 1,-16 6 4,-8 6 5,-3 0-3,-2 4 1,7 0-1,1-1-2,5 1 0,3-1-2,2 2 1,3 1 1,2-1-3,3-1 3,3-6-1,0 0-2,0-3 1,5-4 0,4-3 3,3-3-1,1-4 1,2-5-1,3-1 0,0-4-3,2-2 2,-6 0-3,-6 0 1,-4 0 3,-4 0 9,0 0 12,0 0 13,0 0-20,0 0 15,0 0-25,0 0-4,0 6-10,0 11-14,0 7 17,8 6 7,2 3-1,1 4 5,-2 2-3,1 5-1,-3-2 0,1-1-1,-5-3 2,-3-6-2,0 0 2,-1-2 2,-19-2-3,-1-3 3,-9-4-1,0-6 10,-4-2-11,-2-9 9,-4-3-6,-2-1-4,-1 0-9,4-5-24,7-8-116,9-2-91</inkml:trace>
  <inkml:trace contextRef="#ctx0" brushRef="#br0" timeOffset="20083.6458">24082 3577 63,'0'0'74,"0"0"-24,0 0 15,0 0 1,0 0-45,0 0-21,0-2-9,0 2-8,13 5 17,9 1 0,9 3 5,10-3-2,8-3 0,9-3-1,4 0 5,0 0-3,-7 0 1,-10 0-4,-8-2 0,-7-1-1,-9-1 2,-9 1-2,-5 0 3,-4 1 3,-3-1 9,0-1 80,0-5-25,0-3-61,-12-4 0,0 2-4,-2-1-4,1 0-1,1 1 1,2 4 0,3 3 0,2 3 0,2 2 8,3 2-9,0 0 0,0 0-11,0 0-12,8 11 1,9 9 19,1 2 3,3 2 1,-2-2-1,-3 0 0,-6-4 1,-3 1-1,-5 1 1,-2-1-1,0 3-7,-15-3 4,-5 2-1,-3-1-7,-3-2-5,1 0-4,3-2-90,4-5-61</inkml:trace>
  <inkml:trace contextRef="#ctx0" brushRef="#br0" timeOffset="21198.1352">25387 3279 122,'0'0'67,"0"0"-28,0 0 42,0 0-47,0 0-26,0 0 10,-83-39 0,61 39 11,0 0 0,-1 0-20,1 16-8,-4 11-2,0 13-3,0 6-1,5 8 5,5 2 0,5 0 0,7-4-4,4-4 3,0-8 1,3-8 2,14-7-2,5-6 0,6-5 5,6-5 0,7-8-5,5-1-54,-1-3-65,-2-15-92</inkml:trace>
  <inkml:trace contextRef="#ctx0" brushRef="#br0" timeOffset="21637.7902">25727 3201 88,'0'0'68,"0"0"-5,0 0-39,0 0-3,0 0 23,-105 43-26,74-2-10,-1 5 16,6 4 8,3 1-16,10-1-6,5-3-9,8-6 1,0-4-4,0-7-5,17-8 6,7-6 1,4-9 10,5-7 3,6 0 21,4-9 14,0-13-17,-1-9-17,-6-5-4,-8 0 2,-4-3 4,-9 0 7,-9 0 3,-6-4-7,0 1-19,-15 0-2,-5 5-2,-5 5-6,1 9-39,5 10-27,-2 13-52,3 0-74</inkml:trace>
  <inkml:trace contextRef="#ctx0" brushRef="#br0" timeOffset="21999.1563">26146 3194 312,'0'0'131,"0"0"-71,0 0-5,0 0 1,0 0-15,0 0-39,-19-34-2,19 53-18,0 17-4,0 14 21,0 3 1,0-2 2,1-3 0,1-6 1,0-2-2,1-3-1,-1-3-21,1-5-47,0-3-17,0-6-16,1-7-25,1-7-84</inkml:trace>
  <inkml:trace contextRef="#ctx0" brushRef="#br0" timeOffset="22561.843">26158 3386 43,'0'0'69,"0"0"-30,-3-98 14,1 68 88,1 5-44,1 6-8,0 6-53,0 5-16,0 4-20,0 4-1,6 0-6,10 0-7,6 13 0,3 10 3,0 2 3,-3 2 4,-3-2 3,-6-4 1,-3-5-3,-3-4 1,-2-1 2,-2-6 0,-2 0 0,1-3 2,-1-1 0,-1-1 10,2 0 3,1 0 5,1-21 0,7-9-13,-1-8-3,1-1-4,0 4 2,-3 7-2,0 9 0,-1 5 2,-1 8-1,-2 6-1,4 0-9,1 13-17,6 16 18,0 9-4,-2 2 2,-2-1 8,-2-2-4,-3-3 6,-1-3 0,-2 0 4,0-3-3,0 0 2,2-3-3,-1-1 0,3-3-16,0-3-21,-1 0-19,0-3 22,1-1-43,2-4 3,-3-2-50,0-5-2</inkml:trace>
  <inkml:trace contextRef="#ctx0" brushRef="#br0" timeOffset="22861.7124">26774 3268 264,'0'0'86,"0"0"-39,0 0 23,0 0 18,0 0-66,0 0-22,0-12-29,0 41 15,2 7 14,2 3-5,-3 0 5,1-4 3,-2-4 3,1 1-6,1-2 7,-1-1-7,1-5-3,-1-3-39,1-3-44,2-6 3,-1-5-53,2-4-9</inkml:trace>
  <inkml:trace contextRef="#ctx0" brushRef="#br0" timeOffset="23181.546">26796 3226 320,'0'0'108,"0"0"-49,-3-101-48,3 77 0,3 6 15,6 6-8,5 6-18,-1 4-4,10 2-5,0 8-3,4 16 3,-3 8 3,-6 7 5,-6 0-6,-6-3 7,-6-3 0,0-7 2,0-5-2,-7-6 1,-5-3-1,-1-3 0,-4-1 6,-3-4-6,4-1-9,-6-1-48,1-2-40,3 0-69</inkml:trace>
  <inkml:trace contextRef="#ctx0" brushRef="#br0" timeOffset="23748.0411">27047 3165 36,'0'0'69,"0"0"-23,0 0-19,0 0 2,0 0 12,0 0-12,-3 16-29,3 13-21,0 11 21,0 12 5,0 0 5,0-2-6,3-5 3,7-3-6,4-8 1,0-2-1,3-9-1,1-8 9,-1-6-9,5-6 4,2-3 8,1 0 17,5-8 8,-2-8-10,-1-7-7,0-4 39,-3-5-28,0-5 4,-8-1 12,-3-1-35,-5-2 10,-5 1 1,-3 1-19,0 0-4,0 5-9,0 8-21,0 6-7,-5 14-66,1 6-12,-2 0-113</inkml:trace>
  <inkml:trace contextRef="#ctx0" brushRef="#br0" timeOffset="24103.8287">27490 3151 398,'0'0'35,"0"0"-31,0 0 12,0 0 49,0 0-39,0 0-26,1-21 0,18 18-4,7 1 3,7 2 0,3 0 1,3 0 3,-1 0-3,1 0 1,-3 2-2,0 4-19,-3 0-77,-8-2-107</inkml:trace>
  <inkml:trace contextRef="#ctx0" brushRef="#br0" timeOffset="24365.6188">27732 3160 81,'0'0'158,"0"0"-118,0 0-40,0 0-8,0 0-11,-8 83 19,4-34 8,-4 0 3,2-3 5,1-6 1,3-2-13,1-2 0,-1-2 1,2-1-5,0 0-5,0-4-41,0-5 42,0-8-83,0-9-88</inkml:trace>
  <inkml:trace contextRef="#ctx0" brushRef="#br0" timeOffset="24748.9971">28014 3095 191,'0'0'162,"0"0"-62,0 0-29,0 0-10,0 0-57,0 0-4,-7 27-30,2 19 20,-1 9 10,-3 1 3,0-7 5,3-5-6,2-6-2,-1-4 1,4-2 1,-1-2-2,0-6-41,2-4-29,-1-5 20,1-6-14,0-5 13,0-2-38,0-2-62</inkml:trace>
  <inkml:trace contextRef="#ctx0" brushRef="#br0" timeOffset="25046.1394">28096 3059 97,'0'0'127,"0"0"9,0 0-36,0 0-13,0 0-39,0 0-48,24-57-5,-23 81-22,4 12 18,-1 15 9,5 2 2,-3-2 1,2-3-1,1-6 2,-1-3-2,-2-2-2,0-7 2,-1-2-1,0-1 3,0-2-1,0-1 0,1-5-1,-2-1-2,1-7-77,1-6-107,-1-5-107</inkml:trace>
  <inkml:trace contextRef="#ctx0" brushRef="#br0" timeOffset="25266.2716">27997 3388 317,'0'0'0,"0"0"-4,0 0 4,0 0 27,0 0 48,0 0-62,62-37-12,-45 37-1,1 0-6,0 0-57,-1 5-78</inkml:trace>
  <inkml:trace contextRef="#ctx0" brushRef="#br0" timeOffset="25651.8021">28267 3145 156,'0'0'158,"0"0"-110,0 0-1,0 0-9,0 0 53,0 0-70,57-60-18,-29 58-3,4 2-2,2 0 2,3 0 1,5 0-1,4 0-6,-5 2-66,-4-2-51,-10 0-42</inkml:trace>
  <inkml:trace contextRef="#ctx0" brushRef="#br0" timeOffset="25889.4332">28546 3062 104,'0'0'62,"0"0"-62,0 0 8,0 0-8,0 83 33,0-41 27,0-1-41,0-1-7,0-2-11,0 0 5,0-4 0,0 1-4,5-2-2,2 0-64,2-3 26,-1-7-89</inkml:trace>
  <inkml:trace contextRef="#ctx0" brushRef="#br0" timeOffset="26344.1221">28815 3109 376,'0'0'89,"0"0"4,0 0-65,0 0 0,0 0-15,0 0-10,-6-17-3,6 17-7,18-1 2,10 1 4,5-2 1,6 1-1,-2-2-35,-3-2-41,-4 1-54,-7-1-97</inkml:trace>
  <inkml:trace contextRef="#ctx0" brushRef="#br0" timeOffset="26561.5095">28957 3057 56,'0'0'39,"0"0"-39,0 0 0,0 0 12,-12 94 37,7-58 12,2 3-48,2-3-5,-2 1 9,3-3 9,0 0-20,0 0 2,0-1-5,7 0-3,-1-3-6,0-5-142</inkml:trace>
  <inkml:trace contextRef="#ctx0" brushRef="#br0" timeOffset="26799.5411">28897 3633 155,'0'0'153,"0"0"-67,0 0 11,0 0-7,0 0-55,0 0-35,10 0 0,10 0 0,10 0 8,3 0-8,0 0-3,-2-3-52,-1-2-39,-2 0-53,-1 1-71</inkml:trace>
  <inkml:trace contextRef="#ctx0" brushRef="#br0" timeOffset="27572.0705">29391 3070 101,'0'0'73,"0"0"-23,0 0 76,0 0-42,0 0-40,0 0-44,-33 24-5,15 12 2,-1 6 3,4 3-4,0 0 0,4-3 4,5-2-4,2-6 4,3-4 0,1-2-2,0-5-1,0-2-7,3-1-7,10-6 1,1-6 6,2 0 0,4-6 10,3-2 1,2 0 8,2 0-3,2-11 1,-6-1-3,0-4 12,-5-1 23,-6-2 14,-2-2-6,-2-5 13,-2-1-26,-2-7-21,-2-3 7,-2-5-2,0-3-5,0-1-4,-8 0-7,-3 5-2,0 5 0,0 9-5,2 11-22,-1 6-1,-5 10-21,-6 0-54,-7 17-60,-2 7-5</inkml:trace>
  <inkml:trace contextRef="#ctx0" brushRef="#br0" timeOffset="28635.8154">29822 3073 67,'0'0'14,"0"0"-14,0 0 0,-17 106 1,6-57 9,0-3 8,2 0 14,-1-6 29,2-2-38,2-4-10,2-4-7,1-1-2,0-5-1,0-6 0,-1-6 2,2-5-3,1-5-2,1-2-6,0 0 1,0-1-5,0-19-38,11-6-45,3-3 41</inkml:trace>
  <inkml:trace contextRef="#ctx0" brushRef="#br0" timeOffset="29020.4683">29799 3274 9,'0'0'91,"0"0"-6,0-101-15,2 70-11,2 5-10,0 8-4,0 8 14,-1 5 8,-1 3-24,-1 2-30,4 0-13,2 4-15,5 21-9,2 13 19,5 7 4,-2 2 1,3-2 1,1-5 0,1 1 1,1-5 0,2-4 1,-3-5 1,-1-6-2,-6-4-1,-6-7 0,0-5 0,-3-2 1,0-3 0,0 0 0,3 0 10,1-11 8,3-10 22,0-7-22,-3-7 1,-1-3-8,-3-5-6,-6-3-2,0-3-2,0 0-3,0 4-1,0 8 1,0 10-24,0 9-25,0 8-71,4 6-66,3 4-126</inkml:trace>
  <inkml:trace contextRef="#ctx0" brushRef="#br0" timeOffset="29341.1872">30444 3076 179,'0'0'98,"0"0"-10,0 0-18,0 0-18,0 0-52,0 0-33,-13 58 21,7-2 12,-2 1 3,-2-4-1,2-5 3,1-8 1,2-2-4,2-5-1,2-4 0,1-2 0,0-7-1,0-5-44,0-8-67,0-4-21,0-3 1</inkml:trace>
  <inkml:trace contextRef="#ctx0" brushRef="#br0" timeOffset="29629.9352">30486 3021 4,'0'0'156,"0"0"-42,0 0 31,18-82-17,-15 74-68,-2 3-33,1 4-19,-1 1-8,4 1-10,5 24-14,0 12 22,3 11-1,-3 8 3,-4 3 0,1-2 1,-2-6 6,-2-7-4,1-6-1,-1-5-2,1-5 4,-1-4-3,-2-4-1,-1-2 0,0-6-33,0-3-69,0-3-51,0-6-29</inkml:trace>
  <inkml:trace contextRef="#ctx0" brushRef="#br0" timeOffset="29835.6416">30465 3276 236,'0'0'78,"0"0"-28,0 0 0,0 0 27,0 0-44,0 0-33,30-45-6,-12 45-7,1 1-68,5 8-56,0 0-84</inkml:trace>
  <inkml:trace contextRef="#ctx0" brushRef="#br0" timeOffset="30215.591">30892 2979 330,'0'0'159,"0"0"-78,0 0-24,0 0-15,0 0-42,0 0-9,-8 14-13,8 25 12,-1 10 10,-4 7 6,0 0-6,0-3 1,3-5 2,1-6-3,1-4 3,0-4-3,0-5 0,12-7 3,6-3-3,7-7-1,9-8 1,8-4 10,6 0-4,4 0-1,-2-4-5,-3-7 0,-3 4-9,-7 0-43,-7 3-56,-8 2-104,-10 1-71</inkml:trace>
  <inkml:trace contextRef="#ctx0" brushRef="#br0" timeOffset="31110.577">25501 4234 214,'0'0'139,"0"0"-64,0 0-48,0 0-23,0 0-4,0 0-23,-1 38 9,1 6 12,0 10 2,0 0 2,0 1-1,0-8-1,0-4 0,0-6 4,0-5-3,0-3 3,0-7-4,0-2-3,0-2-22,0-5-45,0-3-50,0-6-65</inkml:trace>
  <inkml:trace contextRef="#ctx0" brushRef="#br0" timeOffset="31790.7717">25461 4343 201,'0'0'43,"0"0"-32,0 0-9,-10-86 34,10 68 41,0-2-41,0 6-7,0-1-4,7 2 16,-3 3 16,2 1-33,-1 2-12,0 2-7,1 5-5,7 0-7,3 0 0,8 3 2,0 9-3,-5 6 3,-5 3-2,-7 3 2,-5 3-2,-2 3 5,-5 0-2,-13 4 4,-4-5 9,1-4 0,3-4-4,5-11-2,5-4-1,5-4 1,3-2-1,0 0-2,0 0 2,0 0 1,0-3 3,5-2-6,4 4-7,4 1 2,4 1-6,7 19 6,4 4-4,3 3 8,1 3 1,-3-4 1,-3-2-1,-10-3 0,-3-3-2,-8-1 1,-4-2-3,-1 1 2,-3 2 1,-16 2 1,-5-1 2,-1-2 15,1-5 5,-1-5-2,2-3-17,2-4 9,-1 0-6,-2-2 2,3-11-8,5-3-2,0 0-7,5-1-29,6 1-36,5 1-32,0 1-68,2 2-52</inkml:trace>
  <inkml:trace contextRef="#ctx0" brushRef="#br0" timeOffset="32190.5333">26022 4162 126,'0'0'150,"0"0"-47,0 0-23,0 0-18,0 0 21,0 0-56,0-15-27,0 21-16,-3 20-10,-5 14 26,0 12 0,-1 4 5,0 1-5,-2-3 3,2-6-3,2-6 0,-1-3 5,3-6-5,0-4-12,2-8-42,3-4-4,0-7-13,0-6-25,0 0 30,0-4-7,0 0-38</inkml:trace>
  <inkml:trace contextRef="#ctx0" brushRef="#br0" timeOffset="32542.8621">25995 4247 119,'0'0'6,"0"0"3,0 0 27,6-94 48,-3 81 8,3 4-2,-5 4-34,1 4 4,-2 1-43,1 0-17,5 1-15,7 17-23,3 12 18,2 9 15,-3 6 5,-3 4 3,-1 0-1,-5-3 3,1-4-1,-3-6-4,1-3 3,0-4 1,-2-4-2,0-2 5,-1-2-4,1-1-3,-2-4 0,1-3-22,-1-3-26,-1-6-75,0-2-20,0-2 5</inkml:trace>
  <inkml:trace contextRef="#ctx0" brushRef="#br0" timeOffset="32768.6135">25967 4529 345,'0'0'90,"0"0"-77,0 0-13,0 0 22,0 0 56,0 0-29,-3-55-31,3 53 2,0 2-19,3 0-1,15 0-8,8 0 3,6 0-10,4 0-73,-1 0-75,-3 2-62</inkml:trace>
  <inkml:trace contextRef="#ctx0" brushRef="#br0" timeOffset="33300.7388">26443 4244 145,'0'0'142,"0"0"-28,0 0-43,0 0 1,0 0-40,0 0-26,-78-53-5,68 52-1,-2 1-1,1 0-5,2 0-2,-2 0 0,3 8-1,2 5 0,3 2-6,1 4 6,2 2 5,0 3-2,8 3 0,8 2-2,2 3 6,2 0 2,-4 0 1,2-3 0,-4-2-1,-3-2 0,-2-2 1,-3 0 0,0-2-1,-4 0 5,-2 0-4,0 2 0,0-5 2,0-2-1,-3-1-2,-6-6 0,-2-2 0,-2-2 6,-2-3 8,-3-2 5,0 0-14,-1 0-5,1-7 0,6-3-54,3-2-67,4-1-126</inkml:trace>
  <inkml:trace contextRef="#ctx0" brushRef="#br0" timeOffset="33699.4478">26679 4200 264,'0'0'83,"0"0"-14,0 0-11,0 0 10,0 0-14,0 0-43,-16-20-11,16 20-14,2 0-7,13 5 21,6 4 2,1-2-2,-2 1-2,2-1-11,0 0-40,2-4-75,-6-3-83</inkml:trace>
  <inkml:trace contextRef="#ctx0" brushRef="#br0" timeOffset="33933.9381">26734 4244 280,'0'0'99,"0"0"-99,0 0-5,0 0 3,0 0-13,0 0 15,-5 112 19,1-63 5,1-3-15,0 0 3,3-4-12,0-2 1,0-2 1,0-2 0,0-1 5,0-1-7,0-2-55,0-5-14,0-8-136</inkml:trace>
  <inkml:trace contextRef="#ctx0" brushRef="#br0" timeOffset="34139.623">26628 4804 99,'0'0'193,"0"0"-121,0 0-42,0 0 11,0 0 38,0 0-33,16-53-44,5 50-2,-1 2 0,3 1 0,4 0-3,0 0-2,1 1-14,1 5-48,0 0-93,1-3-69</inkml:trace>
  <inkml:trace contextRef="#ctx0" brushRef="#br0" timeOffset="34641.976">27260 4266 371,'0'0'59,"0"0"-31,0 0 33,0 0 12,0 0-29,-70-84-24,52 76-19,0 7 0,-1 1-1,-3 0-7,5 0 7,-1 7 0,6 5-3,3 2-3,4 4-2,5 2-8,0 4 5,13 1 10,12 4-6,5-1 7,3 0 0,1 0 2,-3-3-2,-2-2-1,-4 2 1,-7-3 3,-3 0-2,-6-1 2,-4 2-3,-4 0 0,-1-2-1,0 0 1,-14 0 2,-6 0 6,-6 2-1,-2-1-6,1-2 3,-1-2-3,2-4-1,-5-1-35,-6-1-51,-5 0-78,-9-2-30</inkml:trace>
  <inkml:trace contextRef="#ctx0" brushRef="#br0" timeOffset="61825.0693">23037 14764 38,'0'0'59,"0"0"-7,0 0-19,0 0-16,0 0 9,0 0-1,0 0-13,0 0-6,0 0-6,0 2 3,0-2 1,0 0 7,0 0 28,0-12 42,3-12-51,1-6-21,2-8-7,1-5-1,-1-2 3,2 0-3,-2-1-2,0 3 2,0 4 1,-2 2-2,-1 7-1,-3 9 0,0 8 1,0 7 2,0 4 2,0 0 0,0 2-4,0 0-1,0 0-3,5 0-6,5 0-8,11 11 17,7-2 1,8 1 0,6-5 0,7-3 0,8-1 3,6-1-2,2 0 0,3 0-1,1 0 1,6 0-1,4-7 1,6-7-1,3 1 1,0-4 1,2-1-1,1-1 1,6-4-2,1-1 0,-1-2 0,-6 1 0,-4 2 0,-10 5 1,-10 3-1,-8 3 0,-11 0 0,-5 2 3,-4-1-2,-8 2-1,-4 3 1,-7 3-1,-3-2 7,-1 2 5,-1 0-6,3-1-1,2 1 0,7 1-5,-1-1 2,6 0-1,-2 0 0,-1 0-1,0 0 1,-4 2-1,-1 1 0,-5 0 1,1 0-2,-5 0 1,-1 0 0,-3 0 0,-3 0 0,-3 0 0,-3 0 0,-1 0 0,-1 0 1,0 0 1,0 0 0,0 0 4,0 0 19,0 0 0,0 0-1,0 0-3,0 0 1,0 0-9,0 0 1,0 0-8,0 0-6,0 0-4,0 0 1,0 0-8,0 7 7,0 7 4,0 9 3,0 5 2,0 12-4,0 7-1,0 4-2,0 6 2,0 1-2,0-4 2,-1-4 0,1-4 4,0-1-4,0-1 1,4-2-1,10-3 2,4-1-2,0-5 0,3-2 0,1-3 0,-4-4-2,1-6 1,-7-4-27,-2-5-20,-5-4-9,-5 0-9,0 1-48,-3 3 22,-18 0-114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11:26:47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25760 11399 19,'0'0'62,"0"0"-9,0 0-11,0 0-14,0 0 10,0 0 1,0 0-1,0 0 0,-5-20 8,4 20-2,1-1-8,0 1-11,0-2-5,0 2 3,0 0-6,0 0 1,0 0 2,0 0-11,-2 0-6,2 0-3,0 0-4,-1 0-4,1 3-5,-2 11 6,-1 6 7,3 4 2,-2 0-2,2 2 0,0-1 0,0 2 0,0 3 1,0 1-1,0 0 0,2-1 0,3-1 0,-2-3 0,3-4-1,1-2-2,-1-2 3,3-3-3,0-2 1,0-2-2,1-4-3,-1 1 5,1-2 1,1-2 1,1-2 0,4-2 1,-2 0 2,4 0 0,-1-3-3,2-6 0,0-2 0,2-4 0,3-1-5,1-6 3,3-2 2,2-2-8,1-4-1,-2-1 5,-5-1-6,-9 4-5,-5 1 6,-3 1 9,-4 1 0,-1 2 0,-2 0 0,0 2 1,0 0 1,0 0-1,-3 0-1,-3 5 0,2 0 0,1 5 1,0 1 1,1 6 0,1 1 2,1 3 1,0 0 5,0 0 2,-2 0-5,2 0 0,-1 0-7,1 3-11,-2 9-5,2 8 12,0 5 4,0 4 1,0 3 3,0-1-4,3 2 1,2 0-1,-2 1 2,0-2 1,-2-3-2,2-2-1,-2-6 0,1-3 1,-2-1-1,0-3 0,0-4 0,0-2 2,0-3-2,0-2 0,0 0 0,1-3 0,-1 0 0,0 0 0,0 0 3,0 0-1,0 0-1,2 0 4,-2 0-2,1 0 0,-1 0-1,0 0 0,0 0 0,2 0 1,-2 0-1,0 0 1,0 0-2,0 0 1,0 0-2,1 0 0,-1 0-1,0 0-2,0 0-4,0 0-3,0 5 1,0 2 9,0 3 1,0-1-1,0-2-2,0 1-3,-1-4 5,-1 2 2,1-3-2,1 2 0,-2-4 0,2 1 0,0-2 0,0 0 0,0 0 0,0 0-1,0 0 1,0-2 6,2-11-6,6-7-14,2-2 2,3-1-33,-2 2 8,0 5 14,-3 2 6,-2 5 9,-3 4 8,-3 3 0,2 2 0,1 0-3,3 0-11,2 0 9,2 4-1,-3 8 2,1 2 2,0 2 1,-2-1 0,3-2 1,-1 0 0,4-3 1,0-1 0,2-2 1,3 0 9,2-4 7,2-2-11,2-1 4,1 0-4,-2-1-1,2-9-4,-6 2-2,-1-3 2,-4-1 7,-4-1-3,1-4 3,-3-3-4,-1 2-1,-1 3-4,-2 2 5,-3 4-3,0 0 4,0 2 0,0 2 0,-6 2 7,-2 0-12,2 3-2,-4 0-11,3 0 11,-1 0-13,2 8 1,0 9 11,2 3-3,4-1-3,0 2 4,0-1 4,0-2-1,10-3 0,1-5-5,3 1 6,1-4 3,9-2 1,3-2-4,1-1 0,4-2-77,-4 0-18,-1 0-6,-3 0-24</inkml:trace>
  <inkml:trace contextRef="#ctx0" brushRef="#br0" timeOffset="1309.993">25601 11572 59,'0'0'57,"0"0"-16,0 0-5,0 0-5,0 0 2,0 0-11,2 0-1,11 0 3,2 0-4,4 0-4,2 0-6,5-1 1,5-5-2,6 0-4,1-2 2,-1-1-6,2 0 2,-3 0-5,-2 2 4,-9 2-2,-2 1 0,-9 2 0,-3-1-3,-3 2 3,-5 1-1,-2 0-9,-1 0-33,0 0-71,-3 7 28</inkml:trace>
  <inkml:trace contextRef="#ctx0" brushRef="#br0" timeOffset="3464.0014">27633 11420 30,'0'0'65,"0"0"-11,0 0 5,0 0 0,0 0 1,0 0-9,0-3-9,0 3-15,0 0-12,0 0-5,0 0-6,0 0 5,0 0 0,0 0-5,0 0-4,0 0-2,0 0-1,0 0-8,0 8 11,0 7 0,0 6 0,0 5 0,0 2 0,0 2-2,0 2 2,0-1-1,9 1 1,-1-2 1,4-3-1,1-6-6,1-1 4,3-3 2,0-4 0,2-3 0,-1-2 2,3-3-1,-2-4 0,1-1 3,-1 0 2,2-3-5,-1-8 3,-3-2 0,2-2-3,-2-1 1,-5-5 3,3-6 8,-4 1 7,-5-6 7,-1 2-16,-2-2 2,-3 2-11,0 0 3,0 0-5,0 3-1,0 3-5,0 5-18,0 3-33,-7 7-19,-2 6-67,-2 3-122</inkml:trace>
  <inkml:trace contextRef="#ctx0" brushRef="#br0" timeOffset="4025.9953">28238 11411 164,'0'0'79,"0"0"-35,0 0-3,0 0-12,0 0-5,0 0-24,0 6-3,0 12 3,-2 3 4,-3 5 3,4 2 10,-1 3-4,2-1-12,0 0 1,0-2-2,0-2 4,0-3-4,0-5 0,0-1-5,0-4-2,0 0-12,0-2-11,0-3-17,-1-6-74,1-2-37</inkml:trace>
  <inkml:trace contextRef="#ctx0" brushRef="#br0" timeOffset="4612.0006">28236 11396 266,'0'0'71,"0"0"-63,0 0-1,0 0 5,0 0 13,0 0 12,0-10-37,5 14-11,5 14 11,3 5 1,2 5 0,2 1 4,-1 0-3,2-2 0,-1-3-2,3-3 0,0-3 3,-2-2-3,0 0 0,-3-5 1,-1 0-1,-3 0 0,-1-5 2,-2-2-2,-1-1 0,-1-3-3,-1 0 3,-2 0 3,-1 0 1,0 0 5,-2 0 37,3-3 23,-2-7-23,4-7-37,0-7-3,1-3 0,0-6-5,1 0-1,-3 1 0,-1 2-3,-3 3 0,0 5-1,0 2 3,0 5 0,-3 4-2,-1 4 0,-2 2-24,3 1-32,-1 4-20,-4 0-53,0 0-34</inkml:trace>
  <inkml:trace contextRef="#ctx0" brushRef="#br0" timeOffset="5161.9976">28727 11371 25,'0'0'75,"0"0"-70,0 0 24,0 0 12,0 0-16,0 0-5,76 4 12,-54-4-3,2 0-9,-3 0-9,2 0-5,-3 0-5,-1 0 0,-2-3-1,-2 2-22,-3-1-51,-4 1-54</inkml:trace>
  <inkml:trace contextRef="#ctx0" brushRef="#br0" timeOffset="5473.9954">28855 11427 41,'0'0'43,"0"0"-5,0 0-16,0 0-2,15 76 7,-12-61-5,-3 2-6,0-4-9,0 2-6,0-1 7,0-2-8,0 2 0,0-4-16,0 0 4,-6 1-48,0-3-41</inkml:trace>
  <inkml:trace contextRef="#ctx0" brushRef="#br0" timeOffset="5739.9977">28731 11735 7,'0'0'82,"0"0"-32,0 0 16,0 0 10,0 0-25,100 7 2,-70-7-37,0 0-2,-5 0-13,-5 0-2,-10 0-4,-7 0-33,-3 0-41,0 0-29,0 5 2,-7-2 27</inkml:trace>
  <inkml:trace contextRef="#ctx0" brushRef="#br0" timeOffset="7409.9935">29209 11474 57,'0'0'47,"0"0"4,0 0 13,0 0-17,0 0-6,0 0 14,0-11-3,0 11-13,0-2 13,0 2-28,0 0-24,0 0 0,0 0-9,0 0-10,3 13 14,6 4 5,1 4 0,2 0-1,2 3-1,-4 2-4,5 1 12,-5-1-5,2-1-1,-1-1-1,-1-4 1,0-2 0,-1-2 0,2-3-1,-3-2 0,2-3 1,-4-2 2,-3-2-2,1-1 0,1-3 0,-2 0 0,3 0 3,-3 0 0,-2 0 3,4-3 8,-1-5 27,-1-3 5,3-7-39,0-3-5,-2-2 4,3-5-5,-1-2 0,-2-2-1,2-1-1,0 1 1,-2 4 0,1 2-2,-1 3-2,1 5-3,-2 3-6,-1 5-3,-1 1-17,1 3-12,0 3-20,0 2-8,-2 1-18,1 0-41</inkml:trace>
  <inkml:trace contextRef="#ctx0" brushRef="#br0" timeOffset="7861.9986">29722 11408 85,'0'0'38,"0"0"-35,0 0 2,0 0 27,0 0 13,-12 84-9,9-56-13,-1-1-10,2-2-11,2 3 5,0-6-3,0-2-4,0-1 1,0-4 0,0-1 0,0-2 2,0 0-3,0-2-1,0 0-5,0-5-12,0 0-34,6-5-26</inkml:trace>
  <inkml:trace contextRef="#ctx0" brushRef="#br0" timeOffset="8246.0005">29725 11353 94,'0'0'20,"0"0"-15,0 0 33,0 0 6,0 0-9,0 0-3,79-35-2,-65 33-13,-1 2-5,0 0-11,2 0 1,2 0-4,0 0-8,-1 2-60,-3 7-23,-7 0-33</inkml:trace>
  <inkml:trace contextRef="#ctx0" brushRef="#br0" timeOffset="8503.9921">29764 11512 18,'0'0'85,"0"0"-14,0 0-31,0 0-23,83-7-13,-71 7-4,-1 0-2,-2 0-24,-3 3-77</inkml:trace>
  <inkml:trace contextRef="#ctx0" brushRef="#br0" timeOffset="8771.0574">29697 11753 61,'0'0'73,"0"0"-45,0 0 65,0 0-44,94 3-19,-70-3-11,-1 0-12,1 0-4,-4-3-3,-1 2-4,-4 1-34,-3 0-36,-3 0-23,-5 0-2</inkml:trace>
  <inkml:trace contextRef="#ctx0" brushRef="#br0" timeOffset="9477.9972">30123 11456 56,'0'0'154,"0"0"-77,0 0-21,0 0-14,0 0-8,0 0-13,-3 0-21,3 0-1,-1 10-19,1 12 18,-2 7 2,1 4 13,-2 0-6,1 0-5,1-2-1,1-5-1,0-3-1,0-3 1,0-2 0,0-2 0,0-1-9,-2-3-7,2-3-51,0-4-35,0-4-17</inkml:trace>
  <inkml:trace contextRef="#ctx0" brushRef="#br0" timeOffset="10197.9952">30094 11413 3,'0'0'104,"0"0"-37,0 0 4,0 0-28,0 0 7,0 0-32,22-81 39,-15 75 2,0-2-28,0 3-3,-3 4-3,-2 1-9,-1 0-12,4 0-4,2 0-3,5 0 2,0 1-3,2 10-1,-3 4-3,-2 1 4,-1 4-1,-2 0-2,-6-2-4,0 1 1,0-1-15,-3-1 5,-9 0-14,0-4 28,-3-2-36,0-1-16,0-2 48,3-1-43,2-4 44,7-1 5,0-2 8,3 0-3,0 0 5,0 0-6,0 0 2,0 0-4,0 0-2,0 0 3,9 0 2,3 0 9,3 6 20,4 1 3,2 1-6,3 1-9,-3 2 4,1-3-22,-3 2 4,-4 1-8,2 2 8,-2-3-5,-2 2 2,1-1-1,-4-1 1,0-1-1,-2 0-1,-1-1-1,-2-1-60,0 1 14,0-4-55,-5 1-64</inkml:trace>
  <inkml:trace contextRef="#ctx0" brushRef="#br0" timeOffset="11572.9695">30886 11431 51,'0'0'110,"0"0"-40,0 0-15,0 0-1,0 0-4,0 0 2,-5-2-21,4 2-19,-2-1-12,-3 1-2,-2 0-6,1 0 5,-2 0 1,-1 0 0,1 0 4,-4 0-4,3 0 2,1 0 0,2 0 0,1 0-20,0 0 20,3 0 5,0 1-3,0 1-2,0 1-7,1 1-4,-1 4 9,3 2-3,0 2-3,0 4 2,0 2 5,14 0-4,2 1 5,2-1 0,3 0-1,-2-1 1,1-1 10,-1 2-9,-5-1-1,-1-2 0,-5 0 0,-2-3 0,-2 3 1,-1-1-1,0-1 0,-3-1 1,0-1-1,0-2 2,0 2 2,-3-1-2,-7-1-2,-4 0 0,-2-3 12,-1 0-4,-4 0-6,2-3 12,3-2-8,-4-1-4,5 0-1,0 0-2,3-1-17,1-9-2,0 0-22,0 2 0,3-2-30,0 3-40,5-2-42</inkml:trace>
  <inkml:trace contextRef="#ctx0" brushRef="#br0" timeOffset="12210.009">31190 11372 241,'0'0'114,"0"0"-40,0 0-33,0 0-23,0 0-18,0 0-3,0 15-21,-5 5 24,-5 5 5,1 6-2,3 1-2,0 4 5,1 1-6,0-1 9,-1-3-9,1-6 6,1-1-5,-1-5-1,1-2 0,1-2 0,0-4 0,2-2-4,-2-4 1,3-2-10,0-5-52,0 0-55,0 0-19,0-5 3</inkml:trace>
  <inkml:trace contextRef="#ctx0" brushRef="#br0" timeOffset="13201.9975">31233 11389 110,'0'0'69,"0"0"12,0 0 5,0 0-31,0 0-14,0 0-11,0-3-9,0 3-11,0 0-5,0 0-5,2 0-8,3 0-7,3 7 0,4 11 15,2 6-4,4 4 4,-2 0 2,0 1 5,1-1-7,-4 1 1,2-1-1,-3 1 0,-3-3-2,1-2 1,-2-2 1,-2-2 0,2 1 0,-2-5 3,-1 1-1,0 0-1,-2-2-1,-2-3 2,-1-2-4,0 1-24,0-2-83,0-3 28,0 0-182</inkml:trace>
  <inkml:trace contextRef="#ctx0" brushRef="#br0" timeOffset="13503.9977">31204 11703 95,'0'0'123,"0"0"-111,0 0-11,0 0 11,0 0-4,0 0 45,80-21-33,-62 18-11,1 3-6,1-3-3,-4 3-68,-1 0-116</inkml:trace>
  <inkml:trace contextRef="#ctx0" brushRef="#br0" timeOffset="14116.9995">31668 11408 199,'0'0'65,"0"0"50,0 0-70,0 0-6,0 0-4,0 0 6,0-4-10,0 4-12,0 0-19,0 3-6,0 15-16,0 9 9,-5 10 13,-1 5 4,-5 2-4,-2-1 0,3-3 2,1-7 0,3-7-2,5-5 0,1-3-2,0-3 1,0-2-3,11-2 0,4-4 4,6-3 1,6-1 6,7-3-5,5 0 5,6 0-6,-3 0-2,-2 0-21,-7 0-22,-6-5-29,-8-1-13,-6-1-48,-5-1-3</inkml:trace>
  <inkml:trace contextRef="#ctx0" brushRef="#br0" timeOffset="17249.996">1293 14501 29,'0'0'51,"0"0"-15,0 0-14,0 0 29,0 0-14,0 0-14,-61 8 4,53-2-8,-2 0 3,1 2-7,-3 3-8,-4 3 6,2 1-8,-2 2 3,4-3 2,3 2-1,-1 0-3,-1 4-1,5 2-4,-4 4-1,5 1 0,-1 2-1,3 2 3,3 1 3,0-1-4,0 1 2,2 0-3,7-2-3,4 2 2,4-4 1,-1-2 0,2-3-4,4-4-4,-4-4 7,0-3 2,0-3 0,-3-3-1,3-4 0,-3-2 0,6 0 3,-2-3-1,-1-13 17,1-5-4,2-1-3,-3-2-1,0 1-2,-6 0-3,1 4-2,-7 2-2,-3 2 2,-3 1 1,0-2 0,0-2-1,0-1-4,-4-7 6,-11-3-6,-3 0 1,-3-3-1,-3 3 1,-1 3-1,2 3-12,-2 6 10,3 2-24,-2 5-30,3 5-41,-3 2-96</inkml:trace>
  <inkml:trace contextRef="#ctx0" brushRef="#br0" timeOffset="17738.1667">1068 14945 32,'0'0'22,"0"0"-22,0 0 0,0 0 25,79 41 1,-49-27 3,0 1-7,1-3 29,0 1-26,-1 1-3,-3-2-14,0 1-7,-2 3-1,0-3 3,-2 2-2,1-4 2,-2-1-2,-5-2 3,-1-2-4,-4-2 2,3-2-2,-5-2-4,1 0-89,-1 0 10</inkml:trace>
  <inkml:trace contextRef="#ctx0" brushRef="#br0" timeOffset="29023.9904">1685 14736 4,'0'0'94,"0"0"-70,0 0 34,0 0 10,0 0-15,0 0-7,0 0-10,0 0-4,0 0-6,0 0-8,0 0-5,0 0-9,0 0-4,0 0-7,0 0 7,0 5 3,0 5 0,0 4-3,0 3 0,0 1-6,0 4 3,0 4 2,5 4-3,4 0 4,4 0 0,4 0-2,-1-4-3,2-4 4,0-4-3,0-1-4,1-4 6,-1-2-7,0-4 8,0-4 1,0-3 5,1 0 4,-1 0-3,3-13 18,0-5 3,-3-5-16,0-1-7,-5-1 1,1 1 0,-7 3-4,-7 0 2,0 3 7,0-1-8,-4 0-2,-10 1 0,1-2-22,-1 4-47,-2-1-28,1 2-84</inkml:trace>
  <inkml:trace contextRef="#ctx0" brushRef="#br0" timeOffset="29547.9893">2227 14652 63,'0'0'167,"0"0"-142,0 0 1,0 0-14,0 0-12,0 0-24,0 60 24,2-19 4,-1 1 30,-1-1-26,0-2 1,4-5 1,-2-2-8,1-2-2,0 0-2,-3-1 2,3-2 0,0-2-2,3-4 7,-3-1-6,0-4 1,3-2-8,-5-5-8,2-6-38,0-3-91</inkml:trace>
  <inkml:trace contextRef="#ctx0" brushRef="#br0" timeOffset="29963.1802">2240 14658 216,'0'0'61,"0"0"-23,0 0 4,0 0-5,0 0-37,0 0 0,0 4-24,11 16 9,8 9 15,1 2 4,1 2 5,1 0-1,-4-2-5,0-4 0,-3-4-1,3-1-1,-5-4 1,2-2-1,-6-2-1,6 1 1,-5-2 1,-2 0-2,2 0 0,-4 2-4,0-3-12,-1-1-10,-1-4-10,1-4-55,-1-3-41</inkml:trace>
  <inkml:trace contextRef="#ctx0" brushRef="#br0" timeOffset="30263.1011">2242 14976 203,'0'0'21,"0"0"-19,0 0-2,0 0 10,0 0-4,0 0 2,76-18-4,-61 16-2,-3 1-2,4 1-25,-7 0-74</inkml:trace>
  <inkml:trace contextRef="#ctx0" brushRef="#br0" timeOffset="31097.6188">2527 14790 35,'0'0'214,"0"0"-181,0 0-23,0 0-10,0 0-22,0 0 22,19 38 16,-13-16-3,2 1-4,-2 2 2,4-2-5,-2 0 1,1-4-2,-2 1-5,2-2 6,-3 0-4,0-1-2,0-2-2,-1-2-7,-1-2-18,-1-4-38,1-5-36</inkml:trace>
  <inkml:trace contextRef="#ctx0" brushRef="#br0" timeOffset="31767.9891">2563 14760 174,'0'0'90,"0"0"6,0 0-49,0 0 18,0 0 2,0 0-34,-6-26-17,6 26-7,0 0-6,0 0-3,0 0 0,0 0 0,0 0-3,0 0 1,0-1-1,0 1 0,0 0 2,0 0 0,0 0 0,0 0 1,0 0 0,0 0 0,0 0 0,0 0-1,3 0-7,13 0 0,7 11 7,2 9-6,6 5 1,-4 4 6,0-1-4,-3-3 4,-6 2-2,1-6 5,-5-3 3,-3 0-4,0-5 1,2 1-3,-2-2-2,1-5 2,1 1 0,-4-4 1,0 1 0,-3-2 1,1-2-2,-2-1 2,-2 0-1,0 0 5,0 0 3,3-10 4,0-10 6,-2-6-6,-1 0 0,-1-3-9,-2 2 1,0 0-4,0-1 1,-5 5-2,-3 0 0,0 5-3,2 3-6,-2 4-18,4 4-24,-2 1-4,5 0-68,-1 0-100</inkml:trace>
  <inkml:trace contextRef="#ctx0" brushRef="#br0" timeOffset="32258.5813">2961 14666 245,'0'0'59,"0"0"-36,0 0 5,0 0-25,0 0-3,0 0-7,21 0 7,4 0 9,1 0 2,1 0 3,1-2 14,0-1-11,-1-2-12,0 1 1,-2-2-4,-5 0 4,-1 1-6,-7 1-23,0 3-31,-6 1-60,-6 0-63</inkml:trace>
  <inkml:trace contextRef="#ctx0" brushRef="#br0" timeOffset="32573.9998">3124 14637 116,'0'0'19,"0"0"-9,0 0-10,0 0 59,7 89-11,1-65-4,-2 0-16,0-3-5,2-2-5,-3-1-8,1-1-8,0-3 4,0 1-6,1-2 0,-1 1 0,2 1-12,-1 0-6,-2 1 15,2-2-53,-4-3-9,0-4-22</inkml:trace>
  <inkml:trace contextRef="#ctx0" brushRef="#br0" timeOffset="33657.989">3455 14724 64,'0'0'98,"0"0"-36,0 0 12,0 0-13,0 0-4,0 0 2,0-15-3,0 15-14,0 0-14,0 0-25,0 0-3,0 2-19,0 16 8,0 7 11,0 10 3,6 3-1,9-1-2,-3 1-2,7-5 2,-4-3 0,3-3 0,0-4-4,-2-7-2,2-1 5,0-6-2,0-3 2,0-4 1,1-2 1,2 0 3,0-12 1,0-6 0,-2-2-1,-5-1-3,-5 2 2,-2-4 1,-4 0 0,-3 1 2,0-1-2,-3 2 1,-10 0-5,-4 2-5,-2-1 3,4 1-11,-1 1-28,2 2-31,7 4-34,2 2-26,1 2-83</inkml:trace>
  <inkml:trace contextRef="#ctx0" brushRef="#br0" timeOffset="34067.9931">3856 14628 176,'0'0'126,"0"0"-101,0 0 11,0 0 21,0 0-50,0 0-7,0 28-26,0 1 26,0 6 6,2 2 1,4-2-6,1-3 1,-1-2 0,0-5-1,2-2-1,0-5-3,0-3 0,1-3-8,0-1 2,1-6-20,-4 0-38,2-5-20,-2 0-12,1 0-13</inkml:trace>
  <inkml:trace contextRef="#ctx0" brushRef="#br0" timeOffset="34699.9887">3883 14685 159,'0'0'92,"0"0"-75,0 0 41,-3-76-31,3 62-4,0 3 1,2 5-3,2 2-9,2 4-12,4 0-1,4 1-10,2 19-2,2 5 11,0 4 2,-3-2 0,0-1 2,-3-7-2,-2-1 2,-2-6 2,-2-1-4,-2-5 1,1-2 0,-2-1-1,-3-1 0,3-2-6,-3 0-15,0 0 1,4 0 20,-1-5 1,2-11 4,-2-4-2,-2-4 6,1-1 5,-2-3 20,1 1-9,2 2-6,0 2 3,0 5 8,3 3-29,-2 3 9,1 5 0,-2 0-4,3 4 4,0 3-10,4 0-9,5 13-6,3 11 11,0 7-1,-3 6 5,-6-2 4,2-2 3,-3-1 0,3-5-5,1-4-2,6-4-1,1-2 1,-4-3 2,3-4 0,-6-2-2,1-3-10,-2 0-27,-1-2-21,3-1-46,-2-2-31</inkml:trace>
  <inkml:trace contextRef="#ctx0" brushRef="#br0" timeOffset="35959.9892">5117 14547 79,'0'0'68,"0"0"-68,0 0 35,0 0 30,0 0 6,0 0-14,-25-64 22,16 58-48,1 2-5,-2 1-10,1 3-16,-2-2-7,0 2-14,0 0 21,0 0 0,0 5 3,0 8-4,-1 5 1,0 3-2,2 7-1,2 3-8,1 4 8,4 1-5,3 0-4,0 0 5,0-1 6,6-4-3,4-3 4,4-4-8,2-6 5,1-5-8,-1-2 11,3-4-1,-2-3 1,-1-3 0,2-1 5,-2 0-3,-2 0 10,-1-6-11,-5-2-1,-4 4 0,-4-4 0,0 2 5,0-1-5,-1-3-17,-10 2 5,-2-3-8,1-1 15,-3 1 1,3 3-1,-1 0 4,4 3 2,3 1-1,4 1 18,1 1-10,1-1 14,0 0-14,0-4-8,12-1-6,6 1 0,1 1 1,2 6 4,1 0-6,-1 0 4,-3 6-10,-2 9 13,-5 2-1,0 2-2,-6 2-1,-2 2 3,-1-4 2,-2 1 0,1-4-1,2-2 0,0-4-6,2-2-19,-1-3-59,4-4-17,-1-1-80</inkml:trace>
  <inkml:trace contextRef="#ctx0" brushRef="#br0" timeOffset="36665.9884">5523 14445 245,'0'0'75,"0"0"-24,0 0-28,0 0 11,0 0 7,0 0-41,-9-7 0,7 28-49,2 11 49,-3 7 2,2 2 5,-1-5-6,2-5 2,0-5-2,0-3-1,0-4 2,0-1-2,0-4-1,0-2-2,2-5-2,1-2-7,0-3-13,0-1 6,0-1-33,3 0 21,1-8 31,-1-10 5,0-5-3,0-5-2,-1-4 0,0-7 5,0-3-3,-2 0 1,-3 3 12,0 3 9,0 7-4,0 5 22,0 7 30,0 4-16,0 5-35,0 5 7,0 2-4,0 1-17,0 0-7,0 9-25,14 15 9,2 7 15,-3 6 1,2 0 2,-3 0-2,-1-4 11,-1-5-10,2-4 1,0-4-2,-3-2 2,1-3-2,2-3 0,-1 0-1,-1 2 0,-1-2-2,0 1-19,-3-1 5,2 1-87,-4-6-8,0-4-96</inkml:trace>
  <inkml:trace contextRef="#ctx0" brushRef="#br0" timeOffset="36940.0015">5533 14667 157,'0'0'4,"0"0"-3,0 0 13,0 0 3,0 0-10,0 0-6,70-1-1,-52-1-20,-1 0-61</inkml:trace>
  <inkml:trace contextRef="#ctx0" brushRef="#br0" timeOffset="37660.0418">5715 14458 124,'0'0'73,"0"0"-69,0 0 30,0 0 16,0 0-17,0 0-5,66-29 8,-38 24-1,2 0-22,1 0 0,-1 2-8,0 0 0,-3 1-3,-2 2 1,-2 0-6,-4 0-18,-7 0-56,0 0-89</inkml:trace>
  <inkml:trace contextRef="#ctx0" brushRef="#br0" timeOffset="37981.9944">5956 14408 175,'0'0'0,"0"0"-20,0 0 20,0 0 24,0 88-2,7-59-10,-1 0 7,1-4-1,-1-2 5,3-3-19,-3-4-2,0-1-2,0-1 2,2-1-1,-3 0-1,0-3-6,-2 2 1,0 0-17,0-1-17,-3-2-42,0-3-13</inkml:trace>
  <inkml:trace contextRef="#ctx0" brushRef="#br0" timeOffset="38899.9887">6257 14395 91,'0'0'39,"0"0"1,0 0 79,0 0-33,0 0-6,0 0-32,0-10-44,0 10-4,0 13-32,0 12 31,0 11 0,0 5 2,1-1-1,4 1 8,2-8-4,1-2-3,-2-6-1,1-2 0,-1-4 0,3-2-12,-3-5 0,0 0-19,0-5-7,1-2-70,-1-5-44</inkml:trace>
  <inkml:trace contextRef="#ctx0" brushRef="#br0" timeOffset="39233.9955">6235 14349 255,'0'0'40,"0"0"-4,0 0-35,0 0 3,0 0 4,0 0 6,28-73 5,-18 71-5,7 2-5,0 0-8,6 0 1,-1 2 2,2 7-4,-2-2-10,0 4-25,-3-2-18,-3 1-45,-5 1 9,-5 1-13</inkml:trace>
  <inkml:trace contextRef="#ctx0" brushRef="#br0" timeOffset="39493.9932">6296 14522 29,'0'0'110,"0"0"-100,0 0 14,0 0 1,0 0-9,0 0 15,16 7 3,-1-7 2,0 0-8,0 1-25,4 1 0,-1 1-3,-3 1-67,-2 2-86</inkml:trace>
  <inkml:trace contextRef="#ctx0" brushRef="#br0" timeOffset="39729.9954">6420 14782 74,'0'0'81,"0"0"-37,0 0-8,0 0-17,88-56-6,-72 46-13,-1 5-6,-5 2-74,-1 3-50</inkml:trace>
  <inkml:trace contextRef="#ctx0" brushRef="#br0" timeOffset="40431.9941">6818 14313 242,'0'0'92,"0"0"-11,0 0-30,0 0 14,0 0-47,0 0-16,-39-45-4,28 44 1,-5 1-3,-2 0-11,3 0 14,0 9-6,4 3-7,0 3 13,5 3-3,4 2-9,2 1 4,0-2-9,0 1 17,5-1-8,12-2-6,2 0 11,-3-1 3,5-3-2,-3 1 3,0 1-3,1-2 3,-1 2 0,2 1 1,-1-3-1,3-1 1,-2 0 10,-4 0-7,-2-3-1,-4 0-3,-6-2 0,-1-3 0,-3-1-1,0 1-3,0 1 4,0 1 0,-4 0 33,-9-2-1,-4 3-23,-1-4 5,-5-2-12,-2 0-2,0 1-24,0 1 17,-2 2-4,2-1-70,-2 2-23,6-2-47</inkml:trace>
  <inkml:trace contextRef="#ctx0" brushRef="#br0" timeOffset="42591.9936">7846 14462 56,'0'0'95,"0"0"-23,0 0 19,0 0-24,0 0 10,0 0-60,-9-17-6,3 15 38,1-3-37,-5 2-6,0 0-6,-1 2-1,0 1-2,1 0-1,0 0 1,1 0-7,-3 0 3,6 0-2,-2 0 13,4 4-8,-1 5 0,1 5-8,-3 5 10,-1 5-1,2 4 3,3-1-7,1 1 5,2-1-2,0-4 2,0-4 0,0-5 2,0-4-11,5-2 11,1-3-4,0-2-3,3-3 4,3 0 3,0 0 9,7-6-4,-1-7 6,-3 0-11,-1-2 7,-1 1-3,-6 1-1,1-2 1,-1 0-4,-4 1 4,-1 0-2,-2 4 7,0 1-8,0 3 7,0 3-4,0 2-4,0-1 8,0 2 5,-2 0-12,2 0-1,0 0-4,0 0-4,0 0-18,0 0-4,0 13 18,3 3 9,8 0 3,-2 1 0,4-4-1,1 1-3,0-3 0,3-4-3,7-3-12,1-4-11,3 0 26,4 0-2,-1-11-31,-4-3 3,-2-3 15,-5 1 15,-3 1 4,-3-5 1,-2 2 6,-5 0-1,-4-1 7,0-1 12,-3-1-6,0 1-3,0 1-7,-6 2-7,-5 4 4,-3 0 5,3 5-5,-3 2-6,3 2 0,-2 3 5,2-2-5,4 3-11,1 0 9,4 0-11,2 0 11,0 0-12,0 0-1,0 0 2,0 0-13,0 1 25,6 4-9,5 0 10,2-2 0,4-2 0,2-1 7,2 0-6,1 0 10,2 0 6,0-1-16,-1-1 5,-1 2-6,-3 0 1,-4 0-1,-2 9-1,-2 3 1,1 3-3,-2 0 1,-1 1-7,-1 1 7,-1 0 2,1-1 0,-1 1 0,1-2 0,3 0-2,0 0 2,3-4-1,-1-2 2,0-3-2,2-3 3,0 0-2,3-2 0,0-1 11,1 0-6,-1 0-3,-3 0 1,1-9 8,1-3-4,4-3 2,-3-3 17,-2 0 0,-2 0-7,-4 0 2,-4-1 14,-3 0-15,2-1-6,-5-1-2,0 0 0,0-1-7,0 2 25,0 2-26,-8 8-4,-1 2-2,-4 4-1,1 4-8,-3 0 10,4 0-19,-2 18 19,1 4 1,0 10-8,6 1 8,2 0-6,4 1 0,0-5 2,0-3-3,13-5 7,5-4-7,6-8 7,10-6 5,6-3 2,4 0-5,0-12-2,-2-8-34,-6-1-110,-3 0-130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31:29.5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8615 1628 7,'0'0'110,"0"0"-21,0 0-31,0 0 5,0 0-21,0 0-10,0 0 23,0 0-24,0-2 7,0 2-18,0 0-18,0 0-2,2 4 0,4 17 0,2 13 28,2 11-21,0 8 7,1 5-2,2 2-10,-2 0 8,-1-2-10,0-7 0,-2-4 0,3-3 0,-3-7-2,-2-3 2,0-2 0,-1-5-2,-2 1-11,-2-5-29,-1-3-52,0-6-37,0-8-51</inkml:trace>
  <inkml:trace contextRef="#ctx0" brushRef="#br0" timeOffset="632.7901">8717 2034 11,'0'0'114,"0"0"-58,0 0-42,0 0-2,0 0-8,0 0 3,46-4-7,-26 4 19,2 0-17,5 0 17,-2 0 4,2-6-10,-1-2-8,-1 1-3,-3-3-2,-1 3 0,-6-4 3,1 0 6,-4-2-4,-4-2-3,-2 0 5,-3 0-2,1-1 19,-4-3-9,0 0 12,0-3 8,0-3-33,0-2 9,-7 0-11,4 1 0,-2 5 9,1 3-8,1 8 16,0 2 23,1 7-1,1 1 19,-1 0-58,1 0 0,-3 15-8,1 15 8,1 11 6,2 2-6,0 5 0,0-1 10,7 0-7,1 1-2,1 0 1,0-3 5,4-1-11,-1-5 4,1-4 0,-2-6 3,1 0-3,-2-3 0,-1-1-1,-1-2-31,-2-3-9,1-7-57,1-7-55,-4-6-82</inkml:trace>
  <inkml:trace contextRef="#ctx0" brushRef="#br0" timeOffset="1657.4667">9988 1674 31,'0'0'154,"0"0"-56,0 0-21,0 0 15,0 0-18,0 0-15,0-12-12,0 12-34,0 0-3,0 0-9,0 0-1,-6 12 0,-9 17-1,-7 11-1,-5 10 2,-1 3-4,1 1 3,-1 2 1,1 5 0,1 1 0,-1-2-12,-3-2 12,4-13 0,-3-2 2,4-4-9,-2-2-25,3-1 0,0-6 3,2-4-48,8-7 24,4-9-13,7-8-44,2-2-48</inkml:trace>
  <inkml:trace contextRef="#ctx0" brushRef="#br0" timeOffset="2121.0787">9567 1748 210,'0'0'114,"0"0"-19,0 0-48,0 0-12,0 0-35,0 0-6,6 3-8,6 20-6,6 7 20,4 2 0,6 2 6,0-1 2,3 0 4,2 5-8,1-2 5,3 2 4,-1 1-13,-3-5 5,0 1 1,-3-1-3,-3 0-3,-4-3 0,-1-2 2,-6-5-2,-4-3-2,-2-2 1,-4-2-11,0-3-17,0-4-43,0-10-33,3 0-100</inkml:trace>
  <inkml:trace contextRef="#ctx0" brushRef="#br0" timeOffset="2622.4354">10365 1609 276,'0'0'128,"0"0"-60,0 0-34,0 0-34,0 0-8,0 0-3,-1 76 11,5-34 5,4 3 21,-2 2-25,-3-1 29,0 1 6,0-2-28,-1 0 6,2-1-11,-3-2-3,2-3 0,0-4 0,0-5-18,0-3-59,2-6-32,1-9-27,4-10-78</inkml:trace>
  <inkml:trace contextRef="#ctx0" brushRef="#br0" timeOffset="3178.5443">10388 1959 211,'0'0'32,"0"0"-27,0 0 5,0 0 1,0 0-5,0 0-2,48-32 5,-30 26 17,6 2 15,1-1-34,2 1-3,1-3-4,3 0 5,-1-4-6,1 1 3,-4-2-2,-4 0 0,-2-1-4,-7-1 4,-3 0 0,-3-1 2,-5-4 10,-2-1-9,-1-3 18,0 1 0,0-1 5,0 1 21,-3 2-6,-3 5 15,3 6 10,0 4-23,1 2-10,1 3-14,1 0-17,0 0-2,0 0-3,0 16-8,0 14-2,3 16 13,5 7 4,-2 0 4,0 1 2,1-7 8,-1-4-14,0-1-5,-2-4 1,1-2 0,2 0 0,1-1 0,1-4-7,2-5 5,0-6-27,1-10-6,-2-6-53,-1-2-60,-4-2-59</inkml:trace>
  <inkml:trace contextRef="#ctx0" brushRef="#br0" timeOffset="3784.8771">11653 1935 176,'0'0'144,"0"0"-43,0 0-30,0 0-15,0 0-56,0 0 0,0-13-4,18 9 8,7-2-4,5 2 0,3-4 1,4 2 2,-1 0-3,-1 1-21,-9 5-40,-2 0-88,-10 0-12</inkml:trace>
  <inkml:trace contextRef="#ctx0" brushRef="#br0" timeOffset="4012.9707">11695 2135 181,'0'0'51,"0"0"-45,0 0 41,0 0 8,84-8-21,-49-4-24,-1-1 6,1 2-16,-5 1 2,-2 1-10,-3 1-9,-5 5-64,-2 0-105</inkml:trace>
  <inkml:trace contextRef="#ctx0" brushRef="#br0" timeOffset="4841.3336">12665 1528 178,'0'0'96,"0"0"-8,0 0 15,0 0-23,0 0-32,0 0-31,-8-4-17,8 24-13,0 12 12,0 14 2,2 2 23,2 3-17,1-5-6,-1 2 1,2-5 5,-3-4-1,0-1-6,3-2 0,0-1 0,0 0 2,3 0-4,-3-3 2,0-7-13,0-5-4,-3-5-95,3-8-45,-5-7-140</inkml:trace>
  <inkml:trace contextRef="#ctx0" brushRef="#br0" timeOffset="5392.956">12721 1882 29,'0'0'283,"0"0"-253,0 0-25,0 0 18,0 0-11,0 0 7,54-41-14,-29 36 6,1-3 4,4-1-7,0 0-8,-2 0 0,2 1 0,1 0-1,-1 3 1,0-1 0,-5 1 0,-4-1 3,-6 2-3,-5-1 0,-5-1 0,-4-3 16,-1-2-15,0-4 10,0-6 22,-4-3-14,-10-1 11,4-3-19,-3 6 0,4-1 3,-1 4-8,0 1 9,3 6-6,2 4 9,1 5 32,2 3-34,2 0 3,0 0-19,0 20-27,0 17 23,2 13 8,5 6 1,1 1 25,0-6-28,-3-4 15,7-3-17,-2-4 0,2-1 7,-1-1-5,5 0 1,-4-7-3,3-2-18,-3-7-7,1-6-21,-1-8-24,-1-5-61,5-3-52</inkml:trace>
  <inkml:trace contextRef="#ctx0" brushRef="#br0" timeOffset="6163.8808">13700 1563 118,'0'0'85,"0"0"11,0 0-25,0 0 34,0 0-29,0 0-20,-18-37-13,17 37-33,1 0-8,-2 0-2,-1 5-3,0 24-11,0 13 14,0 12 0,3 7 0,0-3 5,5-2-11,11-4 6,7-2 0,5 1-6,2-3 7,4-1-4,0-8 3,2-9-4,1-7-5,-1-8 13,0-9-4,-2-6 1,2 0 9,-3-23-5,3-16-2,-5-12 2,-2-8 7,-3-2-3,-6 2-8,-7 2 15,-4 2-16,-8 2 32,-1 3-26,0 6 8,-11 7-8,-1 8-5,0 6-1,-2 5 0,8 8-32,0 3-5,2 7-79,0 0-84</inkml:trace>
  <inkml:trace contextRef="#ctx0" brushRef="#br0" timeOffset="6912.7176">14534 2111 106,'0'0'117,"0"0"-117,0 0 2,0 0-2,0 0 19,-12 105-1,6-75-17,3-1 13,3-3-12,-1-1 8,1-4-7,0 0-1,0-1-2,0-2-39,0-3-29,0-4-10,1-8 7</inkml:trace>
  <inkml:trace contextRef="#ctx0" brushRef="#br0" timeOffset="7345.0401">14494 2136 63,'0'0'129,"0"0"-35,0 0-21,0 0 9,0 0-27,0 0-55,-9-34-4,12 52-20,10 6 24,2 6 0,0 0 2,3 0-2,1-1 0,-1-4 10,2-2-4,2-4-9,2 1 3,1-5 0,-1-1 5,2-5-4,-6-5-1,-1-2 0,-3-2 12,-3 0-12,0-8 6,0-7 22,-3-3 23,-6 0-30,-2-1 13,-2-1-11,0-3-2,-9 0 4,-4 0-20,-1-1-3,-1 1-1,3 4-1,2 5-2,1 2-24,1 6-19,4 3-39,-2 3-90,0 0-178</inkml:trace>
  <inkml:trace contextRef="#ctx0" brushRef="#br0" timeOffset="7862.0247">15062 2097 233,'0'0'92,"0"0"-48,0 0 52,0 0-58,0 0-6,0 0-26,-33-41-6,23 41 0,-3 16-6,-1 6-2,1 7 3,-1 4 3,4 3 2,1 3 0,4-4-2,4 0-4,1-6 6,0-3-4,9-5 3,7-4-18,1-5 14,2-4 3,2-7 2,3-1 7,1-3-1,4-17-6,-1-4 0,-6-4 4,-5-1 4,-6 0-7,-9 1 0,-2 2 4,0 2 0,-9 5-9,-7 3 5,2 4-2,-2 5-4,-1 4-83,1 3-58,2 0-129</inkml:trace>
  <inkml:trace contextRef="#ctx0" brushRef="#br0" timeOffset="8228.4865">15298 2030 226,'0'0'149,"0"0"-111,0 0-4,0 0-34,0 0 11,0 0-11,65-35 1,-35 29 1,3-2 3,-1 2-3,-1 2-2,0 1 0,-4 3-9,-3-2-4,-5 2-43,-4 0-4,-4 0-9,-10 0-116</inkml:trace>
  <inkml:trace contextRef="#ctx0" brushRef="#br0" timeOffset="8482.347">15443 2017 136,'0'0'107,"0"0"-33,0 0-6,0 0-62,0 0-2,0 0-4,-5 67 2,5-42 9,0 2 9,2 1-14,-1-2-4,2 5-2,0-4 3,-2 0 10,-1-1-13,0-6-9,0 0-37,0-6-64,5-6-63</inkml:trace>
  <inkml:trace contextRef="#ctx0" brushRef="#br0" timeOffset="9284.5208">15841 1510 157,'0'0'150,"0"0"-60,0 0 1,0 0-13,0 0-40,0 0-1,-3-14-37,3 14-10,0 17 0,0 14 10,0 9 2,0 6 3,3 1-4,0 1 12,1-1-13,-1-4 0,3-6 4,0-1 0,0 0-8,2-1 2,-1 2-1,-1-5 1,3-8-95,1-9-38,1-13-78</inkml:trace>
  <inkml:trace contextRef="#ctx0" brushRef="#br0" timeOffset="9867.1125">15898 1822 266,'0'0'77,"0"0"-43,0 0-13,0 0 1,0 0-22,0 0 0,33-23 3,-17 22 0,-1 1-2,4 0 2,5 0 2,4-5-5,7-1 1,1-3 3,-1 0-7,0 0 3,-5 0-14,-7 0 14,-3 3-1,-8-2-2,-3 0 5,-3-2-2,-1-1 16,-2-5-13,-1-2 29,-2 0-13,0-6 14,0 0 1,0-2-18,0-1 3,0 7 16,-5 0-31,0 3 30,0 5-16,2 5-7,2 2 15,-1 4-24,1 1 16,1 0-18,0 0-7,0 16 5,0 17-13,0 16 15,0 4 8,0 5-2,0-6-5,0 0 3,1-7-3,4-3 7,-1-2-8,6-2 0,0 0 0,-1-2 0,1-6-8,-1-6-14,0-6-26,1-13-16,2-5-86,2 0 21,1-16-111</inkml:trace>
  <inkml:trace contextRef="#ctx0" brushRef="#br0" timeOffset="10473.1803">16856 1658 131,'0'0'184,"0"0"-130,0 0 17,0 0-26,0 0-32,0 0-13,-3 0-2,3 0-13,7 0 12,12 0 3,5 0 2,3 0-2,0 0 3,-3 0-6,1 0 1,-2 0-55,-1 0-58,-7 0-93</inkml:trace>
  <inkml:trace contextRef="#ctx0" brushRef="#br0" timeOffset="10704.9687">16863 1843 220,'0'0'86,"0"0"-86,0 0-13,0 0 13,0 0 32,0 0-30,90 0 11,-62 0 3,-3-6-15,-1 0-1,0 1-4,-8-1-114,1 3-87</inkml:trace>
  <inkml:trace contextRef="#ctx0" brushRef="#br0" timeOffset="11822.6172">18253 1297 0,'0'0'210,"0"0"-119,0 0-29,0 0 12,0 0-6,0 0-22,-14-32-11,12 32-35,1 0 0,-2 0 0,0 0-14,-4 13 14,0 13 2,1 9-1,2 7-2,4 8 6,0 4-10,0 3 5,1-2 0,11 1 5,2-2-5,6-2 0,3-1 8,7-7-6,3-5 8,5-5-9,3-2 6,5-7-7,0-7 8,0-7-8,-2-11 6,1-2-5,2-21 36,2-12-21,-4-6-3,-4-3 6,-7-1-16,-9 0 9,-9 5 10,-7-4-18,-7 3 44,-2-1-43,0 1 7,-9-1-12,-7 5 8,1-1-9,-2 5 1,4 6-7,1 5-3,4 3-38,4 6-3,2 4-21,1 2-73,1 2-118</inkml:trace>
  <inkml:trace contextRef="#ctx0" brushRef="#br0" timeOffset="12371.0224">19177 934 214,'0'0'97,"0"0"0,0 0-29,0 0-17,0 0-3,0 0-38,-10-17-8,10 17-2,-2 14-27,2 14 27,0 10-1,0 7 1,0 2 3,0-4 3,0 0-7,0-4 1,0-3 0,2-3-1,1-4 1,1-2-31,-1-5-29,-2-2-5,2-7-9,-3-8-155</inkml:trace>
  <inkml:trace contextRef="#ctx0" brushRef="#br0" timeOffset="12816.776">19147 1212 175,'0'0'50,"0"0"-24,0 0 0,0 0-26,0 0 8,0 0 0,50-52-3,-33 45 14,1 4-17,3-3 4,3 2-6,3-2 2,1-5-1,-1 1 2,-3-1-3,-5-2 5,-5 1 1,-2-2-4,-8-1 6,-2 0 18,-2 0 48,0 0-40,0 3 9,-2 3 1,-4 3-14,3 4 25,1 2-35,-2 0-4,3 0-16,-4 11-7,1 12 1,1 10 5,0-2-2,3 2-1,0 2 6,0-4-2,0 1 0,4 0-3,4-2-2,-1 0-19,1-3-27,-1-1-6,-1-3-76,-1-4-45</inkml:trace>
  <inkml:trace contextRef="#ctx0" brushRef="#br0" timeOffset="14101.3413">19147 1966 260,'0'0'99,"0"0"-32,0 0-8,0 0-43,0 0-16,0 0-1,-13 58 1,8-21 3,-1 6 13,2-6 4,1-4 0,3-1-18,0-4-2,0-2 0,0-4-1,0-3-30,0-4-32,0-7 3,3-3-1,0-5-70,-2 0-44</inkml:trace>
  <inkml:trace contextRef="#ctx0" brushRef="#br0" timeOffset="14533.677">19128 2049 44,'0'0'69,"0"0"19,0 0-31,0 0 27,-6-79-9,6 74-19,0 5 23,0 0-30,0 0-43,0 0-6,0 1-10,1 17 3,17 5-1,2 8 13,3 0-5,3 0 0,2-1 3,-1-3-3,-3-1 2,4-2-2,-4-3 0,-2-3 2,-3-4-7,-5-5 10,-6-5-5,-2 0 0,-3-4 2,-2 0-2,5 0 19,-3-5 32,2-13-2,-1-5-38,-2-1-3,-1-9-4,-1 2 5,0-6-10,0 1 1,0 3-1,-1 0 1,-5 6-23,-1 6 3,0 5-37,3 9-36,2 4-112,1 3-141</inkml:trace>
  <inkml:trace contextRef="#ctx0" brushRef="#br0" timeOffset="15056.1571">19810 1988 244,'0'0'60,"0"0"-32,0 0 25,0 0 28,0 0-40,0 0-19,-29-48-17,11 48 1,-3 0-1,-1 10-3,1 6-4,3 7 1,2 4-1,4 5-8,3-1 10,6-1 0,3-4 0,0-7-7,0-2 2,13-3 1,4-4 3,1-4-6,3-3 1,1-3 5,3 0 1,2-3 2,2-11 43,-4-4-30,-3 3 1,-7-6 11,-3 2-19,-7-2 13,-2-6-5,-3 4-9,0-1-3,0 1-2,-8 5-4,-5 1-12,1 7-53,0 4-23,0 5-64,1 1-142</inkml:trace>
  <inkml:trace contextRef="#ctx0" brushRef="#br0" timeOffset="15473.5169">20011 1864 117,'0'0'147,"0"0"-58,0 0 23,0 0-33,0 0-48,0 0-31,-5-5 0,5 5-10,6 0 6,13 0-11,7 0 25,4 0-10,3-4 5,0-2-1,-3 1 0,-2 2-4,-3 0 0,-4 1-4,-3 0-34,-5 1-15,-7 1-45,-1 0-42,-5 0-61</inkml:trace>
  <inkml:trace contextRef="#ctx0" brushRef="#br0" timeOffset="15743.0914">20141 1855 262,'0'0'37,"0"0"-37,0 0-4,0 0 4,0 78 48,0-50-25,0 3 31,0-1-22,0 0-6,0 2-18,-3-2-2,0-1-6,-2-3 0,2-3-10,-1-5-3,3-4-32,-1-6-4,2 0-20,0-3-45,0-2-19</inkml:trace>
  <inkml:trace contextRef="#ctx0" brushRef="#br0" timeOffset="23629.1135">21515 1649 192,'0'0'115,"0"0"-115,0 0 0,0 0-2,0 0 2,0 0 0,0 0 1,82-21-1,-66 16 9,2 1 2,3-1-7,3 0-2,1 3-4,-2 2-7,-4 0-70,-3 0-69</inkml:trace>
  <inkml:trace contextRef="#ctx0" brushRef="#br0" timeOffset="23940.6057">21505 1836 179,'0'0'102,"0"0"-87,0 0-9,0 0 19,0 0 7,0 0 17,67 0-20,-36 0-14,6 0 6,-1-2-19,-2-3 1,-1 4-3,-6-1-18,-3 2-76,-9 0-65</inkml:trace>
  <inkml:trace contextRef="#ctx0" brushRef="#br0" timeOffset="25004.576">22365 1411 176,'0'0'136,"0"0"-47,0 0-16,0 0-8,0 0-49,0 0-6,-4-8-10,4 7-12,6-1 12,12-1 2,7-3 3,6 2 11,1-1-13,2 2-2,3 0-1,4 0 0,3-1 8,1-1-8,1 2 0,-1 0-3,-2 3 11,-2 0-12,-4 0 4,-4 0 0,-2 0 0,-6 0 1,-4 3-2,-9 0 1,-1 0-1,-1 1-5,-4-2 6,0 3 0,-4-4-2,-2 2-4,0 0 5,1-3-3,-1 3-9,0 3 10,0 3 6,-13 6 2,-11 5-5,-8 4 8,-3 8-4,-10 5-1,0 2-3,-4 6 0,-2 1-2,-3 2 1,1-1-5,-2-2 2,1-3-4,-1-2 8,3-2-20,5-6 12,9-4-6,10-8 12,11-5 2,8-1 0,4-7-4,1 1 2,4-5 0,0-2-3,0 1-15,0 0 17,0 1-10,12 2 13,9-5 12,11 0 5,10 0 14,13-6-11,6-3-16,4 0 16,-3 0-9,1 1-11,-2 4 0,-4 1 0,-2-1 5,0 1-2,-1-2-3,1 2 2,-4 1-2,-8 1 0,-12 1-1,-11 0-29,-8 0 5,-9 0-19,-2 0-29,-1 0-36,-1 0-70,-17 3 71</inkml:trace>
  <inkml:trace contextRef="#ctx0" brushRef="#br0" timeOffset="38758.9398">7695 4836 307,'0'0'112,"0"0"-61,0 0 10,0 0 14,0 0-75,0 0-2,0 0-19,0 0 21,0 70 4,0-28 5,0 5-4,3-6-3,3-2 6,0-2-8,1-6 0,-2 3-3,1-6-2,-3 4-18,-2 1-36,1 0-4,-2 2-39,0-6-56,0-3-40</inkml:trace>
  <inkml:trace contextRef="#ctx0" brushRef="#br0" timeOffset="39124.1543">7353 5595 23,'0'0'245,"0"0"-188,0 0-25,0 0 15,0 0-16,0 0-31,-1 8-18,14-2 2,11 0 16,9-2 0,12-4 9,12 0 9,5-1-1,4-10 6,5-1-18,-2 0 29,7-2-27,0 0-5,-4-1 6,-6 2-8,-17 5-38,-12 3-33,-12 5-36,-7 0-1,-9 0-32</inkml:trace>
  <inkml:trace contextRef="#ctx0" brushRef="#br0" timeOffset="39885.3884">7294 6097 388,'0'0'47,"0"0"-9,0 0 1,0 0 22,0 0-14,0 0-46,0-18 1,0 18-4,0 18-18,0 10 20,0 10 0,0 4 3,0 1 3,0 0-3,0-1 2,4-2-3,-1 0 3,2-3-3,-2-2-2,0-1 0,1 1 5,-3-2-5,1-3 0,-1-1-2,1-7 9,-2-4-9,0-4 2,0-5 0,0-1-3,0-5 3,0 0 0,-6-1 12,-10-2 22,-5 0-18,0 0-3,-3 0 2,-1-10-11,-2-8-4,2-6-3,0-6-9,3-2-12,3 1 16,2 0-41,1 6 30,1-2-7,-1 3-31,2 4 18,-2 2-1,5 6-12,0-3-8,0 3-35,5-2-2,0 0 0</inkml:trace>
  <inkml:trace contextRef="#ctx0" brushRef="#br0" timeOffset="40297.1884">7286 6059 69,'0'0'143,"0"0"-143,0 0-9,0 0 9,0 0 3,87-15 19,-41 3 7,6-3-12,4 1 3,2-1-12,0 1-8,0 1 12,-1-2-12,-5 4-1,-4 3-13,-5 1-55,-7 7-24,-10 0-20</inkml:trace>
  <inkml:trace contextRef="#ctx0" brushRef="#br0" timeOffset="40829.8016">7618 6229 502,'0'0'77,"0"0"-40,0 0 21,0 0-53,0 0-5,0 0-2,20-33 2,4 28-7,3 5 8,-3 0-2,1 9 0,-2 14-5,-6 6-4,-6 5 10,-5 7-17,-6 3 2,0-1-16,-15 0-8,-9 0 1,-1-7 3,1-4 33,3-9 2,3-6 0,6-6 2,5-7 6,7-2-12,0-2 4,0 0-4,0 0-9,15 0 13,10-4 33,6-7 28,5-4-45,0-2 6,3 1-13,4-2-7,-7 2-2,-2 6-1,-1-1-14,-5 6-30,-2 0-39,-3 2-28,-6-2-89</inkml:trace>
  <inkml:trace contextRef="#ctx0" brushRef="#br0" timeOffset="42045.1566">8559 4924 117,'0'0'102,"0"0"-79,0 0 21,0 0 25,0 0-36,0 0-12,12-18 26,-12 18-5,0 0-12,0 0-30,0 0 6,0 0-12,-2 0-6,-5 1 12,-7 2 0,-2 3-22,2 1 22,0-3 0,3 0 5,-2 1-5,5-2 3,1-1-6,2-1 2,1 1 1,1-1-3,2-1 6,1 2-3,-2-2 0,2 0-2,0 0 1,0 4-9,0 5 3,0 11 2,0 11 2,0 10 3,6 11 0,3 10 3,0 9 10,0 4 37,3 4-26,-2-6 25,2 4-43,-3 3 3,0 2-9,-3 6 1,1-2 8,-1-5-2,-1-3-5,-1-6-2,-1-8 14,0-4-20,-3-4 12,0-2 16,0-2-2,0-5-11,0-6-6,0-7 2,0-6 3,0-9-5,0-4-3,0-4 0,2-5-2,8-2 3,-1-1-4,2-3 3,5 0 0,2 0 11,7-6-1,2-7-20,3-5 8,1-8-71,1-4-65,-4-5-132</inkml:trace>
  <inkml:trace contextRef="#ctx0" brushRef="#br0" timeOffset="42513.1175">8966 4912 111,'0'0'93,"0"0"5,0 0-6,0 0 12,0 0-57,0 0-47,-4 15-1,4 7 1,0 7 7,1 1-7,7 2 4,2-1 2,-1-2-6,3 0-1,1 2-17,1 4-58,2 1-2,-1 0 46,1-3-96,1-5-51</inkml:trace>
  <inkml:trace contextRef="#ctx0" brushRef="#br0" timeOffset="43009.3658">10798 4662 394,'0'0'102,"0"0"-26,0 0-59,0 0-17,0 0 0,0 0 1,-10 111-1,10-72-1,0 1 1,0-3-1,3 2-5,4 0 5,-4 3-64,-1 1 25,-2 2-35,0-1-37,0 1-9,-12-3-44</inkml:trace>
  <inkml:trace contextRef="#ctx0" brushRef="#br0" timeOffset="43514.2358">9238 5958 346,'0'0'114,"0"0"-8,0 0-73,0 0-33,0 0 5,0 0-5,0 82 7,-3-42 5,1 1-12,1-2 0,1-2-10,0 1-8,0-3-53,12-4 21,5-5-45,3-7-35,2-7-30</inkml:trace>
  <inkml:trace contextRef="#ctx0" brushRef="#br0" timeOffset="44008.8888">10400 5907 420,'0'0'32,"0"0"-32,0 0-4,0 0 4,0 0 22,0 0-18,109-12 3,-73 6-7,-6 1-6,-5 2-4,-3 0-67,-3 2-22,1-2-86</inkml:trace>
  <inkml:trace contextRef="#ctx0" brushRef="#br0" timeOffset="44278.4805">10952 5598 488,'0'0'67,"0"0"-66,0 0-2,0 0 7,-6 89 1,6-44-1,0-1 5,0 1 5,-1 0-8,1-1-8,0-1 0,0-4 2,0 1-12,0-3 10,7-3-13,2-8-9,-2-8-49,7-7-9,-2-11-87,3 0-47</inkml:trace>
  <inkml:trace contextRef="#ctx0" brushRef="#br0" timeOffset="45206.3467">11225 4474 235,'0'0'78,"0"0"-36,0 0 13,0 0-4,0 0-14,0 0-37,0-6 0,9 6 0,1 3 14,8 3 6,2-1-6,5-3-9,3-2 7,4 0-12,-2 0 5,-2 0-10,-3-1 2,-7 1-17,-5 0 0,-3 0-5,-3 1 18,-1 9-20,-5 0 7,2 4 19,-1 5-11,-2 7 12,0 6 0,1 7-33,1 3 30,2 7-13,1 8 16,-2 7 0,-2 3 1,-1 3 10,0-1 11,0-1 15,-1-1 5,-4 3-15,4 1 13,-1 1-31,1 1-6,-1 5 12,1 6-11,-1 0 8,-1-2 4,3-5-15,0-6 25,0 2-24,0 2 18,3-2-3,6-2-11,2-8-6,1-7 20,0-6-20,1-8 9,-4-6-7,-1-8-2,-2-5 0,-1-3 5,-3-7-5,-2-2 0,0-4 0,0-2 6,0-1 4,-4 1-10,-8-1 7,-5-2-1,-8-1-2,-5-1-4,-9 0-7,-4 0-16,-6-1-65,-4-8-84,-2-2-253</inkml:trace>
  <inkml:trace contextRef="#ctx0" brushRef="#br0" timeOffset="46647.412">12274 4533 189,'0'0'107,"0"0"-78,0 0 18,0 0 4,0 0-20,0 0-12,-6-2 13,-6 2-18,-3 0-14,2 0 0,-1 0-1,-2 0-4,1 0-1,-2 0 6,4 3 0,0 0-5,0 0-8,3 0 13,4-3-3,3 1 3,2 1 0,1-2 1,-2 1-1,1 3 0,1-1-14,0 3 13,0 6-8,0 6 9,0 8-4,0 7 1,0 7 3,9 11 0,5 11 4,0 9-1,-1 5-3,-2 3 31,-2-4 2,4-4-21,-2-5 11,1 1-3,-1-4-13,0-2 6,-3 4-5,0 6-10,-3 7 2,-5 3 0,0-1 22,0-6-4,0-6-7,0-1 10,0-2-20,0-5 8,-5-7-9,4-9 7,-1-7-9,2-7 3,0-6-1,0-4 0,0-7 11,0 1-7,0-5-4,0 0 1,2-3-1,4 0 3,3-3-7,4-1 3,2-2 1,7 0 12,7 0-12,2-11 0,3-6-3,1 3-30,-2-2-16,-3 3-18,-4-1-60,-5 0-17</inkml:trace>
  <inkml:trace contextRef="#ctx0" brushRef="#br0" timeOffset="47521.4225">12750 4760 75,'0'0'160,"0"0"-109,0 0 39,0 0-36,0 0-49,0 0 3,-72 48-4,54-10-8,5 4 1,2 1 3,7-2-5,4-5 4,0-7 0,4-6-9,14-7-7,3-4 17,3-6 1,3-6 0,1 0 10,2-5-7,-2-13-1,1-1 5,-7-4-2,-2 1 20,-7 2-7,-9-1 12,-4 2 14,0-1-12,-4 0 11,-14 1-43,-4-2 1,-2 4-2,-5 2-13,1 3-2,3 4-42,-1 7-44,4 1-2,4 0-98</inkml:trace>
  <inkml:trace contextRef="#ctx0" brushRef="#br0" timeOffset="48122.99">14121 4617 172,'0'0'167,"0"0"-50,0 0-22,0 0-74,0 0-21,0 0 1,-18 110 7,15-68 8,1-1-12,2-2-5,0-3 1,0-1-10,0-6 8,0-1-108,6-4 14,-1 1-17,-2-4-92</inkml:trace>
  <inkml:trace contextRef="#ctx0" brushRef="#br0" timeOffset="48677.7905">12971 5558 362,'0'0'164,"0"0"-100,0 0-64,0 0-3,0 0-3,-8 99 12,5-48 6,1-3-9,1-3-3,1-4 0,0 0 2,0-2-4,0-3 2,0-3-60,3-4-24,14-8-47,2-9-89</inkml:trace>
  <inkml:trace contextRef="#ctx0" brushRef="#br0" timeOffset="49277.3487">14341 5571 170,'0'0'101,"0"0"13,0 0-7,0 0-63,0 0-4,0 0-35,-95 6 3,71 17 17,5 7-23,4 4 3,2 3-5,5 0 2,2-5-7,6-4 7,0-4-2,0-6 0,17-2-9,3-4 6,6-5 6,0-5 1,6-2 5,2-3-2,2-20-1,1-6 1,-5-2-3,-8 2 12,-12 2-16,-8 2 16,-4 0 12,-4-1-26,-15 0 9,-7 3-11,-6 4-12,-2 4-8,-3 3-87,0 4-28,1 2-138</inkml:trace>
  <inkml:trace contextRef="#ctx0" brushRef="#br0" timeOffset="50126.6692">14643 4595 101,'0'0'122,"0"0"-60,0 0 53,0 0-7,0 0-7,0 0-59,-9-11-16,9 11-15,0 0-11,0 0-1,15 0-11,13 0 12,8-6 3,1-2-2,1-1-1,-2 5 2,-7 1 1,-3 3-6,-6 0-8,-4 0 4,-5 0 0,-2 1-14,-3 9 9,-1 7-1,0 6 13,-1 9-2,-3 5 5,-1 8-3,0 8 4,0 8-3,0 9-1,0 2 0,0 3-1,0 0 1,0 2 7,-5 1 13,-2-4-14,0 0 5,1 2 1,0-1-9,-1 5 10,1 1 8,-2-3-20,3-6 13,4-1-8,1 0-4,0 2 24,3 3-10,9-7 2,1-4 9,1-11-24,-1-12 3,-2-10-6,-4-13 1,-2-7 1,-5-7 6,0-4-8,0-1 22,-5 0 26,-15 0-11,-9-12-37,-7-3-8,-4 1-20,-9 3-42,-5 1 6,-10 7-25,-5-1-78,4 1-100</inkml:trace>
  <inkml:trace contextRef="#ctx0" brushRef="#br0" timeOffset="50763.4455">15880 4761 317,'0'0'149,"0"0"-97,0 0-15,0 0-37,0 0 0,0 0-9,-14 116 12,13-77-7,-1-1 4,2-2 0,0-3-7,0-3 5,0-2-39,0-3-19,0-1-55,0-1-75</inkml:trace>
  <inkml:trace contextRef="#ctx0" brushRef="#br0" timeOffset="51096.1488">15451 5375 263,'0'0'118,"0"0"-101,0 0-9,0 0-8,0 0 0,0 0 0,53 13 24,-5-10 24,8-3 8,11 0-24,7 0-25,8 0 22,-1-6-29,-1-1 4,-7 4-4,-14 2 0,-11 1-4,-12 0-4,-8 0-44,-10 11-17,-7 0-36,-10 5 38,-1 2-91</inkml:trace>
  <inkml:trace contextRef="#ctx0" brushRef="#br0" timeOffset="51675.632">15619 5780 350,'0'0'95,"0"0"-35,0 0 29,0 0-20,0 0-33,0 0-32,-21-60 17,20 60-21,-1 0 0,2 0-3,-2 12-14,2 18 13,-3 14 1,2 4 3,-1 4 2,2 2 1,0-1-3,-3-1 0,2-6 1,-1-6-4,2-7 3,0-4 0,0-7 2,-1-5 10,-1-7-2,1-6 0,-1 0-8,1-3 27,-8-1-13,-4 0 31,-11 0-30,-8-6 1,-5-6-24,-3 0 6,-3-3 0,-2 0 0,2-1-32,4 0 4,3 1 0,8 0-5,5 0-2,11 2-42,9-1-64,3-3-62</inkml:trace>
  <inkml:trace contextRef="#ctx0" brushRef="#br0" timeOffset="51998.5922">15607 5767 243,'0'0'68,"0"0"-65,0 0 2,0 0 21,0 0-18,0 0 10,113-38 0,-70 26 1,1 3-10,2 3-7,0 0-2,2 3-3,-5 0 3,-5 3 0,-8 0-39,-7 0-31,-8 12-33,-7 3-67</inkml:trace>
  <inkml:trace contextRef="#ctx0" brushRef="#br0" timeOffset="52446.08">15790 5956 347,'0'0'113,"0"0"-20,0 0-30,0 0-45,0 0-18,0 0-2,25-40 0,-3 37 4,1 3-12,3 0 13,-4 4-6,-4 13 3,-7 7-20,-7 9 14,-4 5 3,-4 5 3,-13 0 4,-4-4-1,3-5-3,2-6 0,5-6 1,5-5-3,1-6 2,3-4 0,2-6-3,0-1-10,0 0 12,7 0 1,13 0 22,8-1 12,5-12-24,7 0 2,-1 0-12,-2-3 7,1 1-12,-4 2 5,-1-2-69,-6-2-111,-6-1-163</inkml:trace>
  <inkml:trace contextRef="#ctx0" brushRef="#br0" timeOffset="53370.6265">16834 4613 422,'0'0'74,"0"0"-16,0 0-4,0 0-11,0 0-43,0 0-3,-29-17 1,14 17 4,-3 0-2,-6 0 0,2 0 0,-2 7-19,3-2-17,3 1 23,4-3-43,4-3 21,6 3 34,2-3 0,2 0 1,-1 1 0,1-1 0,0 0-2,0 0 3,0 2-2,0 2-1,0 7-13,0 7 10,0 7 2,0 10 3,0 9 0,4 7 3,2 6-5,3 9 4,-3 5 0,-3 5 65,2-1-13,-4 3-12,-1 2-22,0-3-19,0 1-2,0-3 2,0-2-1,0-5 1,0-2 4,0-5-9,0-1 4,0 5 0,0 0 16,-4-4-1,-3-3 13,1-7 8,2-7-36,3-7 16,1-6-16,0-6 5,0-6-5,5-4 2,5-3-2,-1-6 0,7-3 4,5-3-2,10 0 0,6-12 5,7-7 1,2-3-5,-7-1-6,0 1-1,-8 3-28,-3 1 20,-2 2-25,-4-2-27,-3 1-40,-2-6-123</inkml:trace>
  <inkml:trace contextRef="#ctx0" brushRef="#br0" timeOffset="53913.7844">17248 4766 18,'0'0'77,"0"0"27,0 0-10,0 0-11,0 0-1,0 0-59,0-5-21,0 20 13,0 14-15,0 7 48,0 3-29,4 5-15,4-2-3,2 0 4,-2-1-10,1-1-19,-1 0-92,0-3-31,0-8-108</inkml:trace>
  <inkml:trace contextRef="#ctx0" brushRef="#br0" timeOffset="54448.9333">18656 4634 505,'0'0'84,"0"0"-13,0 0-25,0 0-43,0 0-3,0 0-14,0 43 14,0-4-3,0 3 8,0 2-8,0 0 3,-3 2-5,2 0-4,1 0-21,0-1-16,0-1-49,-2 1-76,-5-6-89</inkml:trace>
  <inkml:trace contextRef="#ctx0" brushRef="#br0" timeOffset="55166.1796">17567 5582 277,'0'0'104,"0"0"-43,0 0-29,0 0-32,0 0-13,0 0 10,0 81 3,0-39 14,0 0-14,0 2 14,0-3-14,0-1 0,0-4 10,0-2-10,-1-3-2,1-4-1,0-3-41,0-3-21,0-3-34,0-7-39</inkml:trace>
  <inkml:trace contextRef="#ctx0" brushRef="#br0" timeOffset="55720.9645">18311 5794 302,'0'0'243,"0"0"-237,0 0 4,0 0 8,0 0-16,0 0 9,87-8-10,-55 2-1,-2-2 0,-4-2-31,0 4-24,-3 1-42,0 3-28,-2-1-75</inkml:trace>
  <inkml:trace contextRef="#ctx0" brushRef="#br0" timeOffset="56003.4765">18731 5532 511,'0'0'76,"0"0"-62,0 0-13,0 0-1,0 0 1,0 0-12,-3 104 18,3-60-7,0 2 0,0-2 3,0-5-1,0-1-2,0-4 5,0 1-5,0-2-44,0-6-20,0-3-43,0-6-86</inkml:trace>
  <inkml:trace contextRef="#ctx0" brushRef="#br0" timeOffset="56914.3958">19022 4325 307,'0'0'57,"0"0"-49,0 0-8,0 0 5,0 0 3,0 0 1,51-6 17,-29 4 0,0 2-7,2-1 1,2-2-11,1 3 5,1 0-11,0 0-6,-6 0-3,-5 0-2,-4 0 6,-5 9-24,-4 0 10,-1 2 9,2 7 6,0 1 1,0 10 6,3 4-5,-2 3 3,0 8-2,-1 2-2,0 5 0,-4 5 0,-1 6 1,0 4 1,-4 5 15,-12 4 20,0 0-34,2 5 21,2 0-23,6 1 18,-1 1 16,2-3-29,2 2 9,0 2 1,0 5-15,-3-3 26,3 0-8,-1-3 13,4-2 11,0-2-18,0-7 6,8-8-19,3-13-4,-2-10-2,0-12-3,-3-12-3,-5-7 0,-1-5 1,0-3 11,0-1-8,-7 0 11,-16 0-12,-6 0-3,-6 0 0,-2 0-4,-3 0-9,-1 2 3,2 5-36,-2 2-20,-1 0 10,0-1-62,-2-4-130</inkml:trace>
  <inkml:trace contextRef="#ctx0" brushRef="#br0" timeOffset="58547.1487">6572 8675 323,'0'0'126,"0"0"-63,0 0-2,0 0-47,0 0-14,0 0-11,0 0 8,28 1-2,-1-1 6,4 0-1,4 0 0,-4 0 0,-3 0-69,-10 0-76,-12 0-109</inkml:trace>
  <inkml:trace contextRef="#ctx0" brushRef="#br0" timeOffset="58731.9597">6607 8884 220,'0'0'3,"0"0"-3,0 0 10,0 0 44,81-9-35,-48-2-13,-2 3-6,-4 0-8,-3 5-65,-6 0-107</inkml:trace>
  <inkml:trace contextRef="#ctx0" brushRef="#br0" timeOffset="59139.7153">7461 8320 106,'0'0'291,"0"0"-192,0 0-10,0 0-25,0 0-53,0 0-11,-8 12-25,10 28 25,4 10 10,0 3-6,-2-2 0,1-4-4,1-7-12,3-5 0,2-4-57,0-1-42,0-1-58,-1-6 93,-4-8-91</inkml:trace>
  <inkml:trace contextRef="#ctx0" brushRef="#br0" timeOffset="59395.1555">7276 8949 417,'0'0'123,"0"0"-70,0 0-31,0 0-6,0 0-16,0 0-23,41 0 23,-5 0 7,5-5-1,1-1 0,-1 0-4,-2-1-2,0 2-14,2 1 0,-5-1-52,-1 5-72,-7-2-31</inkml:trace>
  <inkml:trace contextRef="#ctx0" brushRef="#br0" timeOffset="60091.8521">7483 9202 74,'0'0'11,"0"0"9,0 0 32,0 0 23,0 0 13,0 0-40,0-33 33,0 28-5,0 0-9,0 1-15,0 0-10,0-4-18,0 2-15,0-3-9,11 0-1,11 0 0,3 1-6,2 7 3,0 1 1,-6 0 3,-3 6-4,-6 10-10,-2 6 8,-7 3-10,-3 8-5,-3 7 18,-13 7-27,-5 5 4,3-1 17,-3-3-13,3-6 6,2-4 15,2-5 1,3-8 4,3-5 4,5-5 8,3-8-16,0 0-8,0-4 8,12-3 0,13 0 5,8-8 10,5-8-13,0-1 23,-5 1-24,-3 3 0,-9 5-1,-5 1-9,-4 6-38,-3-1-62,-5 2-54,-1 0-50</inkml:trace>
  <inkml:trace contextRef="#ctx0" brushRef="#br0" timeOffset="61648.9166">9053 7961 201,'0'0'150,"0"0"-104,0 0 7,0 0 18,0 0-23,0 0-4,0-6-35,0 6 14,0 0-5,0 0-9,0 0-10,0 0 1,-5 0-2,-5 0-3,1 0-21,-5 0-9,-3 0-17,0 6 28,-4 4-3,2-2 1,1-2 11,0 2 10,4-4 1,1-1 4,4 2 2,2-5 1,-2 2 9,6-2-10,3 0 5,0 0 28,0 0-10,0 0 11,0 0-27,0 0 5,0 0-5,0 0-9,0 1-3,0 7-8,0 10 3,10 10 8,4 13 4,2 7 5,-1 6 4,1 2-7,1 0 3,-2 1-4,0 2-4,-2 5 0,-4 6-1,2-1 0,-3-1 1,0-4 3,-2-2 5,0-2-8,0 4 4,1-4-4,-1 0 4,-3 1-10,-1-5 5,-2-1 0,0-5 21,0-3-20,0-5 18,0-5-7,0-3-6,0-3 9,-5-2-8,2-2 2,0-1 2,-1-5-3,4-3-11,0 2 4,-3-1-1,3-2 18,-3 2-18,3-1 2,0-1-2,0-3 2,0-6-9,0 0 7,15-8 0,7 0 5,8 0-5,12-16-1,1-4-12,0-1-17,-4 4 4,-6 3-16,-5 3-30,-3 0-75,-5 1-18,-5-1-117</inkml:trace>
  <inkml:trace contextRef="#ctx0" brushRef="#br0" timeOffset="62637.7698">9488 8013 408,'0'0'121,"0"0"-74,0 0-12,0 0-26,0 0-9,0 0 3,6 57 4,-4-18 2,1 2 2,-3 1-11,0-3 0,0-2 0,4-2-4,-1-3-40,5-7-57,4-5-51,4-8-43</inkml:trace>
  <inkml:trace contextRef="#ctx0" brushRef="#br0" timeOffset="63284.5381">11016 7856 385,'0'0'115,"0"0"-9,0 0-54,0 0-52,0 0-12,0 0 12,0 65 4,0-32 8,0 0-5,1 1-7,1 0 0,4-1-21,-3 2 12,2-3-48,-4 3-55,-1 3-50,0-1-53,-9 3 122</inkml:trace>
  <inkml:trace contextRef="#ctx0" brushRef="#br0" timeOffset="63785.9255">9679 8929 289,'0'0'106,"0"0"12,0 0-29,0 0-35,0 0-38,0 0-16,0 25-10,2 4 10,1 2 0,-3-2 1,6 2 10,-2-4-11,1 2 0,2 0-1,2 2-62,1 2 0,4 0-25,4-1 53,0-6-91,6-8-108</inkml:trace>
  <inkml:trace contextRef="#ctx0" brushRef="#br0" timeOffset="64122.3263">10445 8946 277,'0'0'28,"0"0"-26,0 0 36,0 0-5,105-5-13,-79 0-18,-1 0 1,-4 1-3,-4 3-14,-1-2-30,-1 0-58,1-3-97</inkml:trace>
  <inkml:trace contextRef="#ctx0" brushRef="#br0" timeOffset="64423.1574">10962 8712 300,'0'0'192,"0"0"-88,0 0-57,0 0-33,0 0-14,0 0 0,0 58-1,0-34 5,0 0-4,0 3 0,0 3 0,0 1 4,0 3-2,0-2-4,0-3-11,3-1-13,5 0 14,2-4-63,1-3 9,4-4-31,1-8-74</inkml:trace>
  <inkml:trace contextRef="#ctx0" brushRef="#br0" timeOffset="65356.762">11565 7599 516,'0'0'49,"0"0"-19,0 0-18,0 0-11,0 0-1,0 0-1,-6 0-7,6 0 2,0 0-8,7 0 4,4 0 17,11 0-7,-2 0 4,4-2 9,-4-3-13,-4 5 0,-3 0-5,-6 0 4,1 0-14,-5 3-1,0 8 14,4 3-14,-5 2 14,2 2-2,-1 5 4,-1 0 0,2 4 2,1 4-8,1 7 6,1 8 0,-3 9-3,1 6 13,-5 9 15,5 3-2,1 1-10,0 1-19,4-2 6,-4-1 0,-2 6 7,-2 6-3,-2 6 15,0-2 26,0-2-24,0-5 19,3-1-24,9-8-11,-3-4 23,0-8-25,2-6 6,-3-7-9,0-14 5,-4-12 0,-2-10-4,-2-7-1,0-2 18,0-2-18,0 0 23,-14-4-2,-10-4-18,-3-3-6,-4 4-14,-5-1-25,0-1-10,-1 2-25,0-3-73,0-2-233</inkml:trace>
  <inkml:trace contextRef="#ctx0" brushRef="#br0" timeOffset="66276.0028">12220 7766 397,'0'0'116,"0"0"-11,0 0-68,0 0-3,0 0-34,0 0 7,-15-24-14,3 21 0,-4 1-3,-2 1-31,-3 1 11,0 0 28,3 0-7,2 0 8,4 0 2,1 1 1,3 2-2,0-1-3,2 1 3,0-1 11,4 0-11,2-1 3,0 3-3,0-1-9,0 7 3,0 7 12,0 8-6,0 11 0,11 7 5,4 5 3,1 9 3,4 0-11,-2 8 21,-1 6-7,-1 3-11,0 7 41,-3 0-33,1 2-8,-4-2-3,-2-6 0,-2-7-4,-1-8 12,1-4-12,1-2 4,-3 1 0,-1-6 7,2-2-3,-4-8 9,5-5-13,-2-5 3,1-5-5,-1-3 2,2-3 0,-1-4-1,2-4 2,-1-2-1,0-5 0,5-2-5,5-1 5,12 0 0,5-13 7,8-11 1,3-5-8,0-1-20,-4 6-24,0 0-58,-7 3-51,-5 1-64</inkml:trace>
  <inkml:trace contextRef="#ctx0" brushRef="#br0" timeOffset="66777.4504">12698 7873 276,'0'0'133,"0"0"19,0 0-50,0 0-57,0 0-14,0 0-31,-11 0-6,11 19 5,0 11-5,0 6 4,0 3 2,0 2 0,0 1-1,0-1-1,9-3-27,6-4-50,3-8-97,4-8-77</inkml:trace>
  <inkml:trace contextRef="#ctx0" brushRef="#br0" timeOffset="67322.7091">13894 7824 189,'0'0'106,"0"0"14,0 0-24,0 0-20,0 0-71,0 0 3,-4 32-8,4-2 10,0 0-9,0 2 9,0-1-2,1 0-16,5 2 7,0-3-46,1 2 6,-2 2-33,-4-1-20,-1 3 37,0-2-89</inkml:trace>
  <inkml:trace contextRef="#ctx0" brushRef="#br0" timeOffset="67801.9038">12841 8866 252,'0'0'93,"0"0"23,0 0-31,0 0-27,0 0-58,0 0 13,-5 27-3,5-3 6,0 3-6,0-3 0,0 1-8,0 0-2,0-1 0,0 2 2,2-1-12,4-1-43,3-3 5,7-4-81,5-3-72</inkml:trace>
  <inkml:trace contextRef="#ctx0" brushRef="#br0" timeOffset="68172.5121">13727 8838 225,'0'0'181,"0"0"-172,0 0 54,0 0-27,0 0-32,0 0 6,46-4-10,-25-2 10,0 1-10,0-2-10,-2 4 8,-1 0-32,-3 2 8,-3 1-13,0 0-6,-5 0 7,2 0-42,5 0-79</inkml:trace>
  <inkml:trace contextRef="#ctx0" brushRef="#br0" timeOffset="68457.7141">14103 8612 400,'0'0'148,"0"0"-83,0 0-3,0 0-38,0 0-23,0 0-2,-5 35-4,4-7 5,-2 2 0,0-2 8,0 3-7,2 2 3,-1-2-3,1 1-1,1-4 3,0 0-11,0-3 8,0-1-26,3-6-8,7-5-65,0-6-68,1-6-61</inkml:trace>
  <inkml:trace contextRef="#ctx0" brushRef="#br0" timeOffset="69389.3151">14324 7540 276,'0'0'141,"0"0"-76,0 0-64,0 0-1,0 0 0,0 0 0,52-3 3,-27 0-1,1 3 10,-1-2-12,0 2 0,1 0 6,-4 0-3,-4 0 2,1 0-5,-7 0 0,2 0 0,-5 0-6,-2 0 6,-1 5 0,0 3-2,-2 2-2,-1 5 3,-1 5 1,0 2 0,-2 4 8,0 2-3,0 6-5,0 2 0,0 7 5,0 10-8,0 10 6,-7 17 58,-6 6 17,-2 0-61,0-2 1,3-10-18,6-8 1,2-3-3,0-3 4,2-2-2,1-4 0,-4-2 1,-1-1-1,-2-1 4,2-3-4,1-2 20,2-1-12,3-1-10,0 2 2,0 2 0,7-2 9,0-3-6,0-3 0,-3-2 2,-1-5 3,-1-4-8,-2-3 0,0-3 2,0-8 7,0-1-6,0-4-1,0 0-2,-2-4 11,-7 3-7,-7 0-4,-7-1 5,-14 5-5,-8 1-8,-8-2-5,-7-4-23,-3-4-16,2-3-15,-2 0-151</inkml:trace>
  <inkml:trace contextRef="#ctx0" brushRef="#br0" timeOffset="70353.8682">7157 11059 318,'0'0'90,"0"0"-56,0 0-28,0 0-12,0 0-4,0 0 10,0 0 1,62 0-1,-38-1 1,0-4-2,0 2-72,-5 1-57,-4 2-100</inkml:trace>
  <inkml:trace contextRef="#ctx0" brushRef="#br0" timeOffset="70554.4074">7215 11276 139,'0'0'40,"0"0"-35,0 0 24,86-17 3,-59 7-21,0-1-11,-5 4-4,-7 2-48,-4 5-93</inkml:trace>
  <inkml:trace contextRef="#ctx0" brushRef="#br0" timeOffset="73584.254">9139 10395 312,'0'0'97,"0"0"-13,0 0-41,0 0-14,0 0-14,0 0-5,-47-7-11,30 7 1,-4 1-20,-1 12 10,5-5-10,0 0 20,3-2-17,4-3 17,2 1-1,4-1-1,1-1-1,0 0-2,1-2 5,1 1 0,-1 1-5,-1-1-1,3 1 2,0-2 6,0 0-2,0 1 0,0 5-5,0 5 5,0 5 13,0 4-13,0 5 25,9 7-11,-1 6-6,1 2 16,1 4-24,-1 4 15,5 9-5,-4 8-6,-4 5 56,-2 6-37,-1-4 10,-1-2-26,1-2 3,6-1 11,-2-3-19,4-2-1,-1-3 1,-1-4 2,2-4-5,-1-5 1,-1-1 0,0-2 5,-3-1-2,-3-3 4,1-6 2,1-8 2,-4-7-1,2-7-6,2-5-3,-2-3-1,1-2-2,6-1 0,4 0 1,11 0 1,8-15 11,5-6-11,-1-1-11,-3-2 1,0 1-39,-5-1 14,8-3-39,-1-6-62,3-5-64</inkml:trace>
  <inkml:trace contextRef="#ctx0" brushRef="#br0" timeOffset="74032.2252">9696 10385 323,'0'0'133,"0"0"-36,0 0-29,0 0-20,0 0-29,0 0-19,13-10 0,-3 35 0,-2 6 0,3 7 6,-4 0 1,3-1-7,-1-1-2,2-4 0,5-3-68,-2-2-38,-1 0-35,-1-6-9,0-4 25</inkml:trace>
  <inkml:trace contextRef="#ctx0" brushRef="#br0" timeOffset="74765.5108">11212 10289 129,'0'0'142,"0"0"-66,0 0-17,0 0 1,0 0-38,-87 15-11,70 9 12,0 7-17,2 7 10,1 6-4,8-1-10,6-4-4,0-9 2,11-8-10,13-9 2,4-8 8,3-5 14,4 0 16,-1-15-1,2-13 16,-2-3-44,-7-1 13,-5-1-14,-7 7 2,-9 5 5,-4 3-5,-2 3 3,-6-1-4,-15 2-1,-7 5-21,-4 3-42,-2 6-45,-2 0-37,2 0-126</inkml:trace>
  <inkml:trace contextRef="#ctx0" brushRef="#br0" timeOffset="75450.9342">10000 11339 334,'0'0'92,"0"0"-26,0 0-19,0 0-13,0 0-33,0 0 4,-49 58-8,46-27 6,3-1-3,0-3 2,0-4-2,6-5-7,9-5 2,1-5-1,2-4 6,6-4 4,0 0 9,4-9 6,2-13 0,1-7-5,-2-3-11,-7 1 3,-3 2-3,-11 5-3,-7 4 0,-1 4 0,-7 3-22,-14 0 17,-6 6-17,-4 5-13,1 2-9,0 0-71,6 0-81</inkml:trace>
  <inkml:trace contextRef="#ctx0" brushRef="#br0" timeOffset="75981.7716">11202 11192 349,'0'0'121,"0"0"-64,0 0 22,0 0-36,0 0-39,0 0-4,-4 1 0,13 1 0,9-2-5,6 0 16,3 0 0,-2 0-10,5-2 9,-5-3-10,0 4-22,0 1-26,-2 0-45,0 0-67,-5 0-44</inkml:trace>
  <inkml:trace contextRef="#ctx0" brushRef="#br0" timeOffset="76298.1951">11622 11014 248,'0'0'152,"0"0"-65,0 0 12,0 0-61,0 0-27,0 0-11,-8-3-15,8 22 12,0 7 6,6 5-3,-1 3 15,-1 3-11,-1 5 7,-3 2-11,0 2 5,0-9 9,0-7-14,3-6 0,-1-6 0,2-7-20,1-7-18,1-4-82,5 0-60,0-10-27</inkml:trace>
  <inkml:trace contextRef="#ctx0" brushRef="#br0" timeOffset="77182.232">11880 10091 333,'0'0'146,"0"0"-91,0 0-8,0 0-24,0 0-13,0 0-10,1 0-15,19-1 6,8-6 18,4-3-9,3-2 11,-4 0-8,1 2 2,-8 0-1,1 6-1,-4 0-6,-4 2 3,-3 1 0,-3 1-8,-1 0-3,-4 0 5,-1 3-5,-1 9 8,1 6 3,-2 3 2,0 4-1,2 5 7,0 8-5,1 6-3,2 7 7,-2 4-1,-3 12 15,-2 6-10,-1 9 2,0 2-13,0-4 9,0-6-3,-1-8-2,1-3 0,0-4 5,0 0 3,0 1-8,0-3 18,0 0-20,1 0 16,2-4-16,3-1 4,0 0-3,3-4-1,3-4-2,-5-7 0,2-4 3,-3-1-4,0-3 5,-5-4-4,-1-1 5,0-3-2,-1-3 16,-8-5-15,-1-5-1,-1-2 7,-5-1-5,-3-2-5,-4-1 0,-8 2-20,-11 0 2,-4 3-36,-8-3-30,-6-1-116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8:22:11.2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3404 1796 95,'0'0'3,"0"0"-2,0 0 49,23 92-36,-15-62 20,0-1-13,-2 2 4,3 5 9,-4 2-12,0 1-12,-2 0-1,-1 2-4,-2-4-4,1 1-1,1-3-38,-1-7-25,2-2 0,-1-5-24</inkml:trace>
  <inkml:trace contextRef="#ctx0" brushRef="#br0" timeOffset="439.3274">3407 1820 55,'0'0'54,"0"0"4,0 0-12,0 0 8,-13-79 18,13 68-26,0 1-40,1 0 1,14 1-5,3 0 0,9 0-4,3 2 2,0 1-2,-2 3 2,-4 3-3,-6 0 0,-2 0 3,-7 0 0,-3 1-5,-2 10-5,-4 2-1,0 5 11,-4 8 0,-14 1 10,-7 2-10,-2-2-27,3-2-18,3-1-16,2-2-8,5-3-64</inkml:trace>
  <inkml:trace contextRef="#ctx0" brushRef="#br0" timeOffset="830.8008">3811 1746 76,'0'0'99,"0"0"3,0 0-3,0 0-61,0 0-38,0 0-5,-10 56 5,10-12 17,0 4 2,0-2-12,0 0-4,7 0-2,1-5 3,1 0-4,-3-4-4,1-5-36,-2 0-31,-2-5-49,-2-6-23</inkml:trace>
  <inkml:trace contextRef="#ctx0" brushRef="#br0" timeOffset="1341.2129">3804 1817 42,'0'0'27,"-16"-76"55,13 39-48,3 3 35,0 4-5,0 4-14,0 8 1,4 5-14,4 5 1,3 5-36,0 3-2,7 0-4,-2 1-2,-1 17-2,-1 11-3,-8 7 4,-6 8 5,0 1-6,-8 0 8,-8-6-11,1-7-12,1-10 4,4-5-1,4-8 11,3-4 9,3-5 0,0 0 15,0 0-10,0 0 31,0 0-18,0 0-18,6 0-1,18 0-10,4 0 11,2 8-2,-2 8 1,-5 3 1,-1 5 0,-3 4 2,-5 3-1,1 2 3,-3 2-3,-3 0-1,-2-4 0,2-2-3,-3-4 1,-1-3-19,-1-3-23,-1-6-19,3-4-73</inkml:trace>
  <inkml:trace contextRef="#ctx0" brushRef="#br0" timeOffset="1785.7557">4295 1826 173,'0'0'63,"0"0"47,0 0-68,0 0 24,-72-83-53,54 78-1,-1 2 27,7 3-28,-3 1-6,-4 29-10,7 15 3,0 14-4,5 6 6,7 1-5,0-4 5,7-10-5,11-8 3,4-14-12,5-11 7,0-8 2,-3-9 5,3-2 4,-2-8 3,0-15-2,-4-10 5,-1-6-4,-7-5-2,-10 1 5,-3 3 12,0 2 15,-12 4-15,-12 3-12,-1 5-8,-2 5-1,3 6 0,-1 5-1,8 5-49,3 5-66,3 0-72,8 5-61</inkml:trace>
  <inkml:trace contextRef="#ctx0" brushRef="#br0" timeOffset="2099.2306">4526 1772 314,'0'0'103,"0"0"-19,0 0-45,0 0 3,0 0-7,0 0-11,-12-52-24,12 54-13,0 21-14,11 10 25,1 6 2,-1 5 3,-3-1-1,4 3-2,-3 2 2,-2 3-2,-2-1 0,-1-2-24,-1-6-73,2-3-41,2-1-25</inkml:trace>
  <inkml:trace contextRef="#ctx0" brushRef="#br0" timeOffset="2460.5641">4684 1974 110,'0'0'87,"0"0"-33,-46-115 9,33 75 5,2-2-41,2 1 55,9 2-68,0 3 22,0 3-32,6 1-3,14 5-1,-1 6-1,6 7-2,-1 13-7,0 1-7,0 15 1,0 16 8,-9 9 8,-5 2 3,-10 1-1,0-5 5,0-5 1,0-6-6,-10-6 4,2-6-5,-2-3-1,1-1-4,-3-5 3,1-1-28,-2-2-11,0-2-43,-2 0-63,4 2 8</inkml:trace>
  <inkml:trace contextRef="#ctx0" brushRef="#br0" timeOffset="2737.9792">5089 1833 622,'0'0'45,"0"0"-30,0 0-9,0 0-6,0 0-1,0 0-22,-14-20-53,14 20-76,0 2-137</inkml:trace>
  <inkml:trace contextRef="#ctx0" brushRef="#br0" timeOffset="2948.4737">5053 2231 420,'0'0'48,"0"0"-21,0 0 30,0 0-22,0 0-29,0 0-6,-5 0-14,2 0-84,2-2-50,-4-2-131</inkml:trace>
  <inkml:trace contextRef="#ctx0" brushRef="#br0" timeOffset="3618.3764">3410 2997 9,'0'0'40,"0"0"-22,88-24 4,-49 16 11,4 1-17,11 1-12,9-3-2,10-1 2,10-7-1,10-1 2,7-4-4,10-3-1,5 2 0,7-2 0,8 0 2,6-1-2,6 0 3,-5 4-1,-13 7 8,-15 6-8,-23 6-2,-20 3 2,-20 0-4,-14 3 1,-15 6 1,-9-2-2,-8 0-8,0 1-17,-5 3 25,-14-2-9</inkml:trace>
  <inkml:trace contextRef="#ctx0" brushRef="#br0" timeOffset="29812.5138">21976 2337 41,'0'0'38,"0"0"13,0 0 6,0 0 0,0 0-1,0 0-13,0 0-7,0 0-8,0-3-11,0 3-9,0 0-8,0 0 0,0 0-9,0 0 3,0 0-4,0 0-3,0 8 10,1 5 2,2-2 1,0 2-1,0 0 1,-1-1-1,-1 0 0,2 2 2,-1-2-1,-1-1 1,-1-3-1,0 0 0,2-1 0,-2-2 2,0-2-3,0-1 2,0-1-1,0-1 0,0 0 3,0 0 1,0 0 1,1 0 5,-1 0-2,2 0 6,-2 0-1,0 0-2,0 0 0,0 0-2,0 0-3,0 0-2,1 0-2,-1 0-2,0 0-2,3 0-1,5 0 3,1 0 0,8 0 2,2-6-2,1 1-2,1 1 2,0 1 2,3-2-2,0 2 0,-3 0-1,1 1 2,-1 0-2,-6 1 1,1 1-1,-1 0-3,5 0 4,3 0 0,7 0 1,5-2-1,4-1 0,-1 0 0,4 0-1,-2 0 1,1 0 0,-3 2 1,0-1-1,-4 2 0,-3 0-1,-1 0 0,-3 0-5,-2 0 4,-2 0-1,1 0 1,1 0 0,2-1-1,0-3 3,2 1 0,0 0-1,-2 0 0,3 0-1,0-1 1,-1-1 1,0 1-2,-2-1 1,-2 2 1,-1-1 0,-2-1 0,-1 1 0,-3-1 0,-3 2 0,-4 2 0,-1 1 0,-3 0-1,-2-2-1,-1 2 2,-2 0 0,-2 0 0,0 0 0,0-1 2,0 1 2,2 0-1,-2 0 5,0-2 19,0-3 13,0 1-18,0-2-21,0-2 3,3 1 1,-1-1 1,-1 1-5,1-2 14,-1 0-4,-1-1-5,2-1 5,-2 0 2,0-1-7,1 1-1,-1 3-4,0 0-1,2 1 3,-2-1-3,0-1 0,1 2-1,1-1 1,0 0 0,-1 1 1,1 1-1,-1-2 0,-1 3 3,0 0-3,0-1 0,0 2 0,0-1 1,0 2 2,0 0 7,0 1 2,0 2-1,0 0-7,0 0 1,0 0-1,0-1-2,0-1-1,0 2 3,0 0-3,0-1 2,0-1-3,0 0 2,0-2-2,0 3-1,0 1-4,0 0 3,0 0-28,0 0-72,-12 0-138</inkml:trace>
  <inkml:trace contextRef="#ctx0" brushRef="#br0" timeOffset="47560.6634">1860 5081 14,'0'0'41,"0"0"-39,0 0 0,0 0 1,0 0 3,0 0 5,0 0-2,0 0 9,0-10-1,4 10-17,1 14 2,1 12 33,3 6 12,4 8-26,-5 4-2,-1 1-11,-2-3-7,1-3 6,-2-4-7,2-5-1,-1-5 0,1-4-37,-2-4-40,2-7-29</inkml:trace>
  <inkml:trace contextRef="#ctx0" brushRef="#br0" timeOffset="47985.9102">1969 5339 31,'0'0'45,"0"0"-3,0 0-23,0 0 5,0 0 18,0 0-20,-6-46-19,15 38-3,7 2 0,-1 2-2,3-2 1,2 1-4,-1 0 5,-1 1 2,-2 0 0,-5 1-2,-1 1 0,-7 0 1,2 1 0,-5-1 2,0-3 13,0-4 69,0-2-57,-11-1-7,1 0 17,1 1-31,0 3 5,2 1 0,5 4-1,-1 3 18,3 0-9,0 0-20,0 0-20,0 18-27,0 10 46,0 7 1,0 3 0,9-2-1,-3-1 1,3-3-47,0-3-46,4-3-21,-2-6-27</inkml:trace>
  <inkml:trace contextRef="#ctx0" brushRef="#br0" timeOffset="48405.693">2400 5138 39,'0'0'84,"0"0"-25,0 0-12,0 0 7,0 0-54,0 0 0,-72 49-3,64-21 2,5 1 1,3 2-2,0-6-11,0-4 7,11-4 6,3-5-8,2-3 7,-1-4 2,0-2 3,0-3 2,-3 0-3,-2 0 3,-5-5 2,1-7 7,-3-5 14,-3-2-11,0-2-10,0 1 13,0 1-11,-3-2-5,-6 0-5,-3 3-1,2 2-23,2 7-25,2 4-48,-1 4-71</inkml:trace>
  <inkml:trace contextRef="#ctx0" brushRef="#br0" timeOffset="49105.6953">2554 5099 136,'0'0'19,"0"0"-19,0 0 1,0 0-1,0 0 0,0 0-2,-5-13-26,5 39 7,11 10 21,2 7 8,-2 0-1,2-5 8,2-7-11,-3-6-4,6-9 3,-8-4-3,-2-4 3,-1-4-3,-1-2 2,-3-2 0,0 0 2,2-6 5,-1-12 14,-1-7-1,3-5 16,-5 0 2,2-3-26,-1 1 13,1 7-14,0 4 7,0 9-17,-3 7-2,3 5-1,0 0-8,2 14-33,6 10 38,0 4-4,-2 1 7,6-2 1,-5-5 3,2-1-1,0-4-1,-3-4-2,3-5 3,0-3-3,-3-2 0,4-3 2,4 0-1,-4 0 4,2-5 3,3-11 2,-6-2 15,1-5 31,-7 0-11,-4 2 22,-2 0-27,0 0-22,0 2-11,-11-1-7,4 2-1,1 3-30,6 3-53,0 4-24,0 6 20,0 0-28,1 2-43</inkml:trace>
  <inkml:trace contextRef="#ctx0" brushRef="#br0" timeOffset="49555.8518">3628 4850 235,'0'0'10,"0"0"-10,0 0-37,0 0 9,0 0 24,0 0 3,33 0 1,-11-3 7,4-4-3,2-2-2,0 0 3,-1-1-3,-3 5 0,-2-2 1,-5 6-3,-4 1-2,-4 0-20,-4 0-93</inkml:trace>
  <inkml:trace contextRef="#ctx0" brushRef="#br0" timeOffset="49758.6369">3749 4895 17,'0'0'0,"0"0"0,-3 77 27,1-41 13,2-1-17,0 1-13,0-3-5,0-3-5,5-1-6,1-8-7,4-1-51</inkml:trace>
  <inkml:trace contextRef="#ctx0" brushRef="#br0" timeOffset="50272.7775">3998 4941 78,'0'0'130,"0"0"-39,0 0 30,0 0-117,0 0-4,0 0-9,-33 42-8,27-11-4,6 4 19,0-1-8,0 0 1,0-6 5,12-5 1,0-5 0,1-6 2,1-5-1,2-5 1,-1-2 1,5 0 4,-1-13 6,2-7 3,-2-4 16,-7-1 16,-4 2 21,-8-3-6,0 2-20,-6-3-1,-12 1-29,-6 4-10,2-1 0,-5 7-2,2 4-24,0 6-45,2 6-34,2 1-10,1 17-36,1 5-28</inkml:trace>
  <inkml:trace contextRef="#ctx0" brushRef="#br0" timeOffset="51322.3117">2452 6220 161,'0'0'62,"0"0"-14,0 0-21,0 0-23,-85-2-4,66 4 0,-1 4 0,0 2 7,-1 0-5,1 2-1,1-2-1,7 2-7,0 0 2,5 7 4,2 4-2,5 6 3,0 6-15,0 3 10,8 2 5,8 1 0,2-2 0,4-3 0,2-7 0,4-8-3,1-6 3,-2-8 1,1-5 1,-7 0 1,3 0-1,-9-5 0,4-9 9,-7-2-5,-2 0 0,-5 4 7,-5-2-5,0 4 17,0-1 26,0 2-38,-6 0-6,-3 2 5,2 1-12,-1 0-5,2 2 1,2 1 4,4-1 1,0 3-1,0-2-3,0 1-2,13 1-4,4 1-6,-1 0 11,5 9 3,-5 9-4,-1 1 3,-4 3-4,-4 2 6,-1 0 0,0 1 0,-2 1 0,1-1-43,1-2-44,0-5 13,-1-7-46</inkml:trace>
  <inkml:trace contextRef="#ctx0" brushRef="#br0" timeOffset="51628.4061">2803 6220 264,'0'0'57,"0"0"-50,0 0-7,0 0-4,0 0-31,0 0 34,0 74 1,0-38 1,6-2 2,0-1 0,0-2-3,0-2 0,1-2 3,1-2-3,-2-4-4,7-3-33,-4-4-61,0-6 8,3-5 21</inkml:trace>
  <inkml:trace contextRef="#ctx0" brushRef="#br0" timeOffset="51920.8125">2842 6265 14,'0'0'17,"0"0"81,-14-86-70,14 58 44,0 1-12,0 1-21,0 0-18,8 4-2,1 5-9,-2 7 0,-4 5-9,3 4-1,2 1-10,1 0-1,4 0 6,4 1-5,-3 10-5,0 2 15,2 1-6,-5 2-31,0-1-15,-3 2-31,-5 0-17</inkml:trace>
  <inkml:trace contextRef="#ctx0" brushRef="#br0" timeOffset="52225.8457">2809 6321 56,'0'0'17,"0"0"-6,0 0-3,0 0-8,0 0 1,0 0 5,46 3 44,-19-3-17,0 0-2,0 0-19,-3 0-6,-4 0-4,-6 0-2,1 0-1,-5 0-6,-5 12-64,-4 6-14,-1 3 16</inkml:trace>
  <inkml:trace contextRef="#ctx0" brushRef="#br0" timeOffset="52425.9189">2915 6581 5,'0'0'69,"0"0"-14,0 0-2,0 0-32,95-22-17,-75 15-4,2-1 0,2-3-8,1-3-47,5-2-46</inkml:trace>
  <inkml:trace contextRef="#ctx0" brushRef="#br0" timeOffset="52770.6929">3185 6050 243,'0'0'120,"0"0"-86,0 0-34,0 0-6,0 0-9,0 0 15,43-24 5,-13 15-2,4-3 3,1-1-4,-4 5 0,-4 0 0,-8 2-1,1 5-1,-6 1-3,0 0 0,-2 1-50,-3 13-88</inkml:trace>
  <inkml:trace contextRef="#ctx0" brushRef="#br0" timeOffset="53025.8673">3358 6035 106,'0'0'0,"0"0"1,0 83 21,0-41 42,0 0-29,0-2-19,0-1-12,3-2 2,-3-4-4,3-3-2,2-6-7,0-4-6,-2-4 12,3-2-9,2-3-10,1-4-50,4-4-49</inkml:trace>
  <inkml:trace contextRef="#ctx0" brushRef="#br0" timeOffset="54199.8664">4532 5329 257,'0'0'126,"0"0"-64,0 0-59,0 0-1,0 0-2,0 0-17,-3 0 5,11 0 1,8 0 7,12 0 4,8-6 0,9-5 7,4 1 9,6-2-5,0 1-3,1 2-2,-1 1-6,0 3 6,-1-1-5,-8 4-1,2-1 0,-5 1 1,8-2 0,4-3 2,9-4 0,14 1-3,2-4 3,3 2-3,-6-1 1,-5-1-1,-11 0 1,-12 4 0,-19 4-1,-15 1 0,-12 3 0,-3 2 6,0 0 94,-8-2-24,-11-1-67,-2 0-9,-1-2 0,2 0-3,1 0-17,0-1 18,0-1-1,-1-1 1,-1 0-3,0-1 5,0 1 0,3 1 0,5 1 1,2 3-1,1 0 0,8 3 0,1-2-1,1 2-2,0 0-12,0 0-3,0 0 0,13 8 8,8 9 9,3 4 1,4 1-1,-2 0 1,-1-1 0,-4-2 1,-2-1 1,-5 0-1,1-1-1,-6-1 5,-5 2-5,-4 2 3,0 2 0,-1 1 0,-11-2-3,-3-2-44,1-2-50,-5-6-80,-2-7-97</inkml:trace>
  <inkml:trace contextRef="#ctx0" brushRef="#br0" timeOffset="55428.2802">9007 2837 189,'0'0'61,"0"0"-60,0 0-1,0 0-10,0 0-2,0 0 12,23 81 0,-18-42 1,4 3-1,-3 4 5,0 5-5,0 1 0,4 7 0,-1 4 0,8 5 0,-3 0 0,0 1 4,1-3-4,0 5 2,4 7-1,6 3 0,2 0 3,0-6 0,2-5 3,-3-10 1,3-4-7,-4-7 6,-1-8-4,-6-10-1,-2-8-2,-7-11 0,-3-6-2,0-6 2,0 0 0,0-12 0,0-14-140</inkml:trace>
  <inkml:trace contextRef="#ctx0" brushRef="#br0" timeOffset="55951.0663">9114 4067 37,'0'0'118,"0"0"-57,0 0 18,0 0 4,0 0-34,0 0-49,-3-4-5,3 16-27,0 8 32,7 2 8,8 1-4,-1-1-2,-1-2 1,2-1-3,4-1 1,-2-3-1,2-1 1,-2-2-1,0-4 1,-1-2-1,3-4 0,0-2 0,5 0 6,0-1 0,0-16 4,0-2-5,-5-5-3,2-4 6,0-8-3,-2-4-1,4 0-1,-3 2-3,-1 5 0,-2 7-1,-3 4-9,-2 7-73,-6 4-75,-5 7-46</inkml:trace>
  <inkml:trace contextRef="#ctx0" brushRef="#br0" timeOffset="59486.011">10060 2797 87,'0'0'74,"0"0"-55,0 0 11,0 0 29,0 0-42,0 0-17,4-1-9,1 1 1,1 14 8,3 11 4,2 3 24,2 6-6,4 2-5,3-2-5,4 1-4,1-5-2,5-6-4,-3-3 1,-1-4 0,0-1-3,-2-1 1,6-3 1,1-1-1,5-4 0,10-4-1,9-3 3,11 0-1,7-6-2,6-10 5,6-5-5,-3 0 8,-1-2-7,-8 5 5,-3 0 6,0 3 5,0 1-7,2 1 9,4 1-13,-6 0-4,0 1 0,8-1 0,7 2-1,7-3-1,1 3 0,-2 1-2,-6 2 2,-3 0 0,-2 3 2,0 2-1,-2 1-1,-1 1 0,-1 0-1,-6 0 1,-4 0 0,-10 11-1,-7 3 0,-10 4 0,-4 4 1,-3 2-4,4 3 2,4 2-2,2 3 4,-3 4-1,-3 5 1,-2 5-2,-4 2 2,-3 0 3,-2 0 1,-3-5 3,-2-5-6,-2-2 0,-2-5 6,-4-3 3,-3-2-9,-3-2 0,-2 0-1,-1 0 0,-3-2 2,0 1 5,2 0-7,-2-2 0,0 1 2,0 1-1,0-2 0,0 0-1,0-5 2,0-2 0,0-2-2,0-3 0,0-1-2,0-1-12,0-1-20,0-1-13,1-2-42,-1-2-36</inkml:trace>
  <inkml:trace contextRef="#ctx0" brushRef="#br0" timeOffset="60655.9164">12955 3872 79,'0'0'21,"0"0"38,0 0 17,0 0 4,0 0-17,0 0-6,-4-31-33,4 27 36,0 3-14,0 1-5,0 0-26,0 0-15,0 0-4,3 0-13,15 16 6,9 8 5,1 6 5,-1 1 0,1-2 1,-1 1 0,0-4 2,-1 0-2,0-3 3,4-2-3,2-5 3,-3-5 1,3-5-3,-2-6 2,-2 0 1,0 0-3,-3-11 5,-1-5-1,-4-4 0,1-7 2,-1-2 2,-1-4 16,1-3-10,1 0-4,0-3-8,0-2-2,6 2 0,-2 2-1,-4 5 0,2 5-2,-3 2 0,0 4-11,-1 5-22,-4 4-42,0 6-48,-6 4 10,-3 2-3,-6 0-37</inkml:trace>
  <inkml:trace contextRef="#ctx0" brushRef="#br0" timeOffset="63009.0797">10855 2552 1,'0'0'28,"0"0"4,0 0-23,0 0-6,0 0 4,0 0 17,39 7 34,-24 1-41,4-2-1,3 1-3,1 1 1,5 1-7,2-1 1,0-2-7,0-1 0,1 0-1,2 0 3,3-2 0,5-2 7,4-1 6,4 0-10,-2 0 3,2 0-7,-3 0 3,0 0-2,-1-3-1,3-3 1,4-2 0,2 1-2,6-1 6,2 1 12,4 1-4,5-2-15,4 1 7,7-1-5,4-2 0,8-3 1,-1 3-1,-1-2 0,-2 5 0,-5-1-2,0 3 0,2 1 0,4 1 3,6 0-2,3 0-1,4 0 0,1 0-2,-1 0 0,3 3 2,1 0 0,4 0 3,2 3-6,4 8 3,9 0 0,9 2 4,7-1-3,9-3 0,-1 0 3,-6 0 1,-3 0 6,-14 1 7,-6 4-4,2-1-11,1 0 2,5-1-4,6-4 3,-3 2-4,-2-1 3,-5 1-2,-9 2 1,-8 2 8,-10-1-8,-4 4 3,-1-1 4,-1 2-3,-2 2-3,-5-2-6,-4 1 9,-6-2-7,0 1 1,-6-1-1,-7 3 1,-8-2 1,-8 0-1,-10 0 0,-4-2 1,-5 4-1,2-2-1,0 1 1,3 3 0,1-1 0,3 0 2,0 0-2,-1 0 0,-4 3 0,-1 0 0,-1 5 3,-2 2-3,-3-1-2,-1 1 0,-6 0 1,-2-1-3,0 0 3,-3-3 1,-3 0-5,-2-1 2,-2-2 3,0 0 0,-5 0-4,-1 2-4,2 1 7,-2 1-6,0 2 3,0-1 0,0-3-5,0-4 3,0-4 6,0-1 2,0-5-2,0-2 0,0-2 0,0 1-2,0 0 1,0 2-9,0 1-14,0-2 22,0 3-2,0-5 4,0 0-7,0-1-9,0-4-4,0 0-6,0-1-57,0-2-54</inkml:trace>
  <inkml:trace contextRef="#ctx0" brushRef="#br0" timeOffset="63565.9728">17737 3748 167,'0'0'121,"0"0"-101,0 0-17,0 0 5,0 0 43,0 0-19,0-9-32,0 9-15,5 11 2,4 7 10,1 3 2,-1 1 2,0-1 2,3-1-1,-2-2-1,1-3-1,-1 2 0,1-3 1,-1-1 0,4-1-1,1-3 2,2-1-2,0-4 1,1-1 4,1-3 0,1 0 12,3-1 8,9-13 0,2-6-15,4-4-5,1-6 4,-1-4-5,-4-4 10,-1 1-10,-3 0-3,-3 1-1,-4 3-1,-3 6-22,-4 6-56,-5 7-36,-6 7-161</inkml:trace>
  <inkml:trace contextRef="#ctx0" brushRef="#br0" timeOffset="69321.0889">7783 6815 91,'0'0'83,"0"0"-83,0 0-4,0 0-3,0 0 7,0 0 10,0 0 22,18 81 13,-15-49-35,-1 0-6,0 3-2,3-5-2,-1-1-17,5-7-114</inkml:trace>
  <inkml:trace contextRef="#ctx0" brushRef="#br0" timeOffset="70385.87">15793 6536 119,'0'0'116,"0"0"-36,0 0 7,0 0 2,0 0-24,0 0-19,0-3-30,0 3-16,0 0 0,0 4-14,0 13 9,0 7 5,0 3 0,5-3 3,1 0-3,-2-4-1,-1-2-3,-1 0-27,0 0-33,-2-1-25,0-4-47,0-1 6</inkml:trace>
  <inkml:trace contextRef="#ctx0" brushRef="#br0" timeOffset="71835.6446">7852 6995 116,'0'0'35,"0"0"31,0 0 24,0 0-21,0 0-29,0 0-22,0-7-3,0 7-6,0 0-9,0 0-8,0 15-1,0 15 9,0 10 0,0 7 0,0 7-4,0 5 10,0 3-3,-5-1-1,2-2 0,-4-3-2,4-5 0,3-3-1,-3-1-2,3 0-13,-2 3 8,-1 4-5,-1-1 12,-2-4-5,0-6 6,0-3 1,2-6-1,-1-1-6,5-5 5,0-8-13,0-3-18,0-4-10,0-3-31,0-3-31,6-1-7</inkml:trace>
  <inkml:trace contextRef="#ctx0" brushRef="#br0" timeOffset="72182.0917">7689 7955 64,'0'0'21,"0"0"-17,0 0 25,0 0 6,9 86 6,3-66-18,1-4-5,1-2-4,2-5-6,-1-3 2,3-4-6,6-2-1,0-10 5,13-14-7,0-9-1,4-5-4,-2-2-94,-5-2-41</inkml:trace>
  <inkml:trace contextRef="#ctx0" brushRef="#br0" timeOffset="73765.8252">7747 7427 144,'0'0'59,"0"0"-20,0 0-6,0 0-22,0 0-11,0 0-7,39 3 7,-9-3 2,4-4 12,5-3 10,0 2-16,4-1-1,2 1-1,1-2-4,0-4-1,2-1 0,7-2 1,-1 1 1,4-1-1,2 1-1,-2-1-1,2-1 4,-1-1-4,4-4 0,7-3 0,6-2 0,2-2 0,4-1 0,6 2 1,6-2-1,4 3 3,2-2-3,3-1-1,-1 0 1,2-2 0,5-1 1,-4-1-1,-3 6 0,-3 5 0,-2 5-1,0 2 1,6 2 1,10-1 1,5-3-2,15-2 1,2-3-1,1 0-3,-3-3 3,-7 1 3,-9 2-1,-6 5 5,-5 1-3,1 3 5,-5 3-9,1 0 6,-1 0-6,0-2 0,1-3 0,3 3 1,-9 0-1,-6 2 2,-9 3 1,-8 3-3,-9 3 0,-6 0 0,-4 0 0,-4 1 0,-5 9 0,-2 0-1,-3 1 0,-3 1 1,1-1-1,-5 2 1,4-3 0,0-1 0,2 2 1,5-3-1,1 0 0,3 2 0,-4-3 0,3 0 1,-8 0-1,-2 0 0,-4 1 0,-1-1 0,-2 2-1,-1-1 1,-2-1-1,1 1-4,-4-1-3,5 0 2,1 0-1,5-1-3,1-2 8,2 2 2,-2-1-6,-1-1 3,1 1 2,1-2 0,5 0 1,-1 2 0,4-1 0,2 0-1,-2 2 1,0 2-1,2-4 1,0 1 0,5-4 1,6 1-1,5-2 0,4 0 0,2 0-1,-1 0 1,-3 0 0,-5-2 1,-5-1-2,-3 2 2,-2 1-1,-2-2 1,-1 2-1,2-1 0,2-2 0,2 2 0,4-1 1,2-3-1,4 1 1,-1-4-1,-2 1-1,-4-1 1,-10 1-1,-5-1 2,-9 2-2,-8-1 1,-5 2 0,-7 2 0,-4 0 2,-3 2-4,0 1 2,-3-2 0,2 1 1,-1-2 2,2-2-3,0 0 4,0 1-2,-2-2 7,-2-2 3,-1 2 7,-1-2 48,0-2-11,0 0 1,0-2-28,-4-2-18,-5-1-10,2 0-2,1 0 0,-1 0-68,1 1-99,-4 4-48</inkml:trace>
  <inkml:trace contextRef="#ctx0" brushRef="#br0" timeOffset="83380.0174">10073 6492 64,'0'0'74,"0"0"-74,0 0-4,0 0 4,0 0 11,0 0-8,0 0 11,0 62-1,2-36-7,4 5 21,-2 5-6,3 6-8,1 5-4,0 6 1,-1 6-5,2 3 2,-2-1-5,2-2 0,3-6 2,-1-4 1,-2-2-5,2-2-1,0-2 1,5 1 1,-2-3-1,-2-5 1,6-3 0,-2-4-1,-1-2 1,7-5-2,-2-4 5,4-4-4,1-2 0,2-6 0,4-3 1,5-3 10,6 0 23,-4 0-10,-5-9-15,-7 1-2,-7 4-7,-6 4 0,-5 0-2,-5 0-67,-3 12-57,0 1-10</inkml:trace>
  <inkml:trace contextRef="#ctx0" brushRef="#br0" timeOffset="84285.8372">10598 7324 41,'0'0'129,"0"0"-80,0 0 15,0 0-16,0 0-34,0 0-6,-49-1-3,46 1 9,2 0 1,1 0 1,-2 0-13,2 0-3,0 3-11,0 15 1,2 8 8,9 2 2,3 3 2,2 0 2,-1-2-4,0-2-1,-3-3 1,-1-3 3,-1-1 0,1-2-5,-2 0 4,-1-2-1,-2 1-1,-1-5 2,-2 1-1,-2-3-1,-1-2 0,0-1 5,0-1-4,0-2 5,-9 0 4,-7 3 5,-5 0 9,-4 2-14,-4 1-10,-2 4-1,-2 0-8,-1 2-30,-1-1-37,4-1 3,3-5-141</inkml:trace>
  <inkml:trace contextRef="#ctx0" brushRef="#br0" timeOffset="85621.0867">12732 6386 24,'0'0'56,"0"0"-1,0 0-15,0 0-10,0 0-7,0 0-18,0 0-5,0 0-1,0 0-1,0 0-4,0 0-6,0 0 11,0 0 1,0 7 0,0 0 0,0 4 3,0 0-6,0 1 8,0 1 5,0 2-5,-5 2 1,-1-1 7,-1 2-9,-5-1 6,0 1-8,-3 0 20,-3 0 2,2-1-2,-1-2-7,1-2 6,-2 0-12,3-2-4,-1 0 0,-4 1-2,1 0 0,-2 0-4,-3 2 2,-1 0-1,-2 0 3,-3 1-3,-4 2-2,-3 4 1,-2 1 1,-3 2 1,3 2-1,-1 1 2,-5 5-6,0-1 1,0 1-1,1-4 6,0 0-2,3-3 1,2-1-1,3-3 0,3-1 0,2-4 0,3 1-1,4-3 1,2 1-10,2 0 10,1 1 2,-2 4-2,-2 2-4,-2 3-7,-2 4-13,-3 3 19,-4 2 4,3-2-17,-4-3 12,4-5 8,3-3-2,2-6 1,4-3 5,5-3-2,3-3-2,2-1-1,1-2 4,2 2-5,3-3 0,2 1-3,1 2-3,0-2-1,1 2-1,-1-1-9,2 2-25,-2-1-8,3-1-25,0-1-16</inkml:trace>
  <inkml:trace contextRef="#ctx0" brushRef="#br0" timeOffset="85960.7778">11246 7373 69,'0'0'34,"0"0"-21,0 0-10,0 0 28,-9 81 5,9-64-15,0 0-12,7 1 5,1 1 7,4 1-10,-2-4-7,1-1-2,2-3 0,4-6 1,3-6 0,6 0 0,5-13 4,3-16 6,5-7-8,1-1-5,-4 5-71,-3 2-70</inkml:trace>
  <inkml:trace contextRef="#ctx0" brushRef="#br0" timeOffset="92986.5039">12638 10764 70,'0'0'72,"0"0"18,0 0-4,0 0-15,0 0 2,0 0-39,0 0-2,-20-26 9,20 26-8,0 0-22,0 0-11,0-1-7,14-1 2,10 1 5,4 0 1,3-4 0,4 0-1,-2 1 0,-1 1 0,0 1-16,-2 2-18,-4 0-63,-3 0-36,-10 12-53</inkml:trace>
  <inkml:trace contextRef="#ctx0" brushRef="#br0" timeOffset="93282.136">12665 11043 138,'0'0'84,"0"0"-62,0 0-11,0 0 11,0 0-20,0 0 12,46-8 18,-18 0-4,0 3-22,0-2-3,0 3-2,2-4-1,-2 4-17,-4 1-40,-3 1-19,-5 2-28,-4 0-2</inkml:trace>
  <inkml:trace contextRef="#ctx0" brushRef="#br0" timeOffset="94288.3211">13203 10413 84,'0'0'132,"0"0"-88,0 0-44,0 0-11,0 0 6,0 0 5,63-1 14,-26 1 2,5 0 14,4 0-11,4 0 0,0-5-5,1 0-1,-3 0-5,-4 3-4,-6 2-2,-4 0 0,-6 0 0,-1 0-2,-2 0 1,-3 0-1,1 3 0,-3 1 1,-4-4 1,-1 1-2,-6-1 0,0 0 0,-3 0 1,-3 0 1,-3 0-1,1 0 0,-1 0 7,0 0 21,0 0-1,0 0 2,0 1-9,0 5-21,-3 8 0,-8 4 14,-3 9-13,-2 6 0,1 8 0,-3 7-1,-3 2 0,0-2 0,-1-2 0,-2-4 0,1-2-7,1-1 0,0-2-7,1 0 7,4-3-12,-2 1-13,2-1 13,-2-3 17,4-6 2,2-7 2,5-6 0,2-4-2,3-4 0,0 0 6,3-3 1,0-1-7,0 0 1,0 0 4,0 0-3,0 0-2,0 0-2,5 0 2,8 0 1,8 0 3,1-8 1,3 1-1,0-2-3,3-2 0,4 1 0,0-1 4,4 0-3,6 3 3,-2-2-4,1 0 4,0-1-5,-8 4 0,-5-1 0,-8 4-1,-5 1-2,-8 3 0,-5 0-34,-2 0-18,0 9 8,-14 1-33,-4-2-162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3:12:59.6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5371 1647 59,'0'0'44,"0"0"-12,0 0-6,0 0 16,0 0 6,0 0-12,0 0 2,0 0-3,-38-27-7,32 22 13,2 2-10,-4-1-16,0-2-3,-3 0-4,0 0-8,-3-1 0,-3-1 0,1 2 0,-1 0 4,-5 1-4,0-1 0,-4 2 0,0 1 3,1 3-3,0 0-6,1 0 6,4 3-1,1 6-5,3 1 4,6 2-2,2 0-3,5 5-7,3 3 4,0 2 3,0 2 2,18 1-12,6 0 1,9-1-8,3 0 19,4 2 2,3-1 4,-1 6-1,-3 0 2,1 1-2,-4-2 0,-5-2 0,-6-1 0,-5-4-3,-5-7 3,-9-2 0,-6-3-1,0-3 1,0 3 14,-11-1 14,-8 1 9,-6 0-15,-5-5-10,2-2-1,-5-4 0,0 0-2,-3 0-8,5-10 2,-2-2-3,3-2-9,5 2-18,5 2-33,4 0-38,4 3-64</inkml:trace>
  <inkml:trace contextRef="#ctx0" brushRef="#br0" timeOffset="1982.1062">5657 1926 55,'0'0'54,"0"0"22,0 0 10,0 0-39,0 0-20,0 0-13,-2-17-5,-5 17-8,0 0-1,-1 0 0,-1 0-3,-4 0-5,-1 0 10,0 3-4,0 6-1,1 0 3,4 5 0,1 1-6,2 3 3,3 3 2,-4 1-4,7 3 4,0-3 0,0-1 0,0-3-4,3 1 1,10-6 2,1-1 2,2-5-1,4-3 3,3-4 1,4 0 5,0-8 1,-2-10 0,-5 0-3,-4 0-2,-4 1-2,-3 2 1,-6 0 1,-3-2 3,0 1 7,0-2-3,-6 0-5,-6 1-6,3 2-6,0 3 6,2 3 1,2 1-1,2 4 2,2 1 2,-1 0-3,2 0-1,0-2-1,0 1-5,0-5-1,6 0 0,9 0 4,2-2 2,2 5 0,3 2 1,-1 2-6,2 2 2,-3 0-1,0 4 0,-4 7-2,-2 6 1,-1 1 1,-2 3 1,-5 0 2,-3 0-5,-3 0 7,0-1 7,0-2-2,0-2-5,0-3 2,0-3-2,0-4 1,0-3-1,0-1 4,0-2-4,0 0 8,0 0 3,0-3 32,1-17 10,8-5-53,0-1-17,5 3 3,-1 4 14,-3 1-1,2 2 2,0 3-2,-1 4-3,0 2 4,0 4-4,1 3 0,1 0-11,1 3 6,-1 12-1,1 3 7,-4 1 2,-3 1 2,-2-2-1,-2-2 4,-3-1-3,0-1 6,0-2 4,0-3-11,0 0 0,0-4 0,0-4 0,0-1 3,0 0 7,0 0 16,-3 0 20,1-12-19,-1-8-27,3-2-14,0 0-4,2-1-4,7 2 22,6-1-10,-2 4 8,1 4-4,1 3-7,-2 5 6,-1 3 0,0 3 2,-1 0-11,2 3 8,-1 10-3,-2 4 7,2 1-1,-3-1 5,1-2 0,-2-3 1,1-2-1,3-1 4,0-1-3,3-4 2,1-1 8,3-3-3,3 0 2,0 0-7,2-11 10,-5-3-8,-1-1-2,-3-4 3,-2 1-3,-4-1 1,-1-2 4,-4-2-8,-1 1-6,-3-2 6,0 3-29,0 3 18,-3 3 11,-7 5 6,2 6 12,1 4 8,-3 0-18,-1 0 0,2 17-8,-3 9 11,6 9-4,3 1 7,3 2 4,0-6-10,5-2 11,11-8-10,8-2-1,3-1-3,8-2 2,3-3 3,-4-4-10,-4-8 0,-2-2-1,-8 0-12,-5 0-23,-6-7-61,-9-3-80</inkml:trace>
  <inkml:trace contextRef="#ctx0" brushRef="#br0" timeOffset="3257.9201">7868 1709 120,'0'0'68,"0"0"10,0 0-23,0 0 9,0 0-2,0 0-34,0 0-24,0-38 16,12 25-5,5-4-10,2 4-5,2-3 0,0 5-1,1 0-2,5 4 3,0 3 0,-1 4 0,0 0 0,-5 0-6,-3 15-3,-9 8-4,-6 7 13,-3 5 5,-3 0-2,-18 2 2,-3-1-3,-6 0-2,0-3 5,0-4-1,5-5-3,6-4-1,5-4 0,5-4-3,0 0 3,3-3 0,3-4 2,2-2-2,1-3-3,0 0-2,0 0-7,10 0 4,16 0 8,8 0 13,5-9-6,4-3 5,2 0-6,-2-2-6,-4 1 6,-6 3-6,-5 3 0,-3 1-11,-8 3-29,-1 1-35,-8 2-11,-7 0-80</inkml:trace>
  <inkml:trace contextRef="#ctx0" brushRef="#br0" timeOffset="3751.1005">8668 1578 107,'0'0'75,"0"0"-19,0 0-15,0 0-25,0 0-10,0 0 8,-51 77 29,30-47-16,-4 2-10,4-1-10,-3 1 4,2 1-9,-2-2-1,6 1-1,-3-2-1,7-4-26,0-4-8,3-4-24,2-6-16,2-4-8,2-7-51</inkml:trace>
  <inkml:trace contextRef="#ctx0" brushRef="#br0" timeOffset="4083.1573">8447 1668 135,'0'0'150,"0"0"-110,0 0-12,0 0-4,0 0-24,0 0-21,30 26 21,-11 1 10,2 1 9,-6 3 17,4-1-24,-4-4-10,-3-3 2,2 0-3,-4-4 0,0-1 4,-2-2-4,3-4-1,-4-5-4,5-5-42,0-2-1,4 0-41,-2-2-94</inkml:trace>
  <inkml:trace contextRef="#ctx0" brushRef="#br0" timeOffset="4725.0701">8948 1641 80,'0'0'99,"0"0"-30,0 0 26,0 0-14,0 0-18,0 0-18,3-68-14,5 58-12,1 1-11,1 0-3,-1 3-5,3 1 0,1 5-2,2 0 1,3 0-6,0 11 2,-2 10-2,-3 4 3,-6 7-2,-7 1-1,0 5 6,-6-2 1,-12 0 1,-1-3-1,-2-3 0,4-3 4,0-4 4,3-4-8,6-3 0,1-6 0,4-2 1,2-4-2,1 0 1,0 0-7,1-3-5,20-1 12,13 0 12,4 0-1,2 0-4,0 0-3,-4-1-4,-2-1 0,-4-2 6,-6-1-5,-3 2 1,-11 2-4,-2-1-7,-7 2-20,-1 0-40,0 0-35,-7 0-28</inkml:trace>
  <inkml:trace contextRef="#ctx0" brushRef="#br0" timeOffset="14005.3898">10294 1757 6,'0'0'35,"0"0"3,0 0-1,0 0 1,0 0 9,0 0-11,0 0-13,0-1 4,0-1-1,0 2-3,0 0-2,0 0-1,0 0-1,0 0 7,0 0-5,0 0 1,0 0-2,0 0-11,0 0 3,0 0-6,0 0-6,0 0-3,0 0 0,0 0-5,0 0 1,0 3-1,0 9 7,0 4 1,0 1-3,0-2 3,0 2-1,0-4-2,2 1 3,6-2-3,1-2 1,0 1 2,-1-2-2,2-3 2,-2-1-3,1-4-14,2-1 11,3 0 5,2 0 0,1-9-5,-2-3 1,-3-2 2,-2 1 3,-1-2 0,-5 1 2,1-1-1,0 2 0,-1-1 1,-1 1-2,0 2 0,0 1 0,-2 2 1,-1 2 0,0 0 12,0 3 0,0 2-8,0-1 0,0 2-2,0 0-3,0 0-4,0 0-4,0 0-12,0 12-12,0 4 26,0 4 6,0-3-1,2-2 1,2-3 1,2-2 0,-1-1 1,-1-2-2,1-2 0,-1 0 0,4-1 0,-2 0 0,-2-3 1,4-1 0,-1 0 0,2 0 3,2 0-1,2-5-3,-1-4 1,-3-1-1,4-2 0,-5 1 2,-1 1-2,2 2 2,-5 2-2,1 0 1,-2 2 1,2 0-2,-1 0 0,2 0-1,0 2-2,-2 1 3,1 1-5,1 0-3,0 0 4,6 0-2,-2 0 3,1 0 0,-3 6 0,0 1 0,1 1-1,-3 0 0,3 2 2,-6 0 2,0 2-1,0 0 2,-3 0-1,0 1 0,0-5-1,0 0 1,0-2 1,0-2 1,0-1-2,0 1 4,0-4-4,0 0 10,0 0-1,0 0 12,0 0 16,0-4 1,0-4-36,0-5 1,3 0 1,3-1-4,1-1-7,4 2 5,-1-2 0,2 3-7,-3 1 2,3 4-5,-2 1 7,-1 1 5,0 3-2,3-1-2,0 3 2,0 0-4,1 0-1,0 0-4,1 0-2,-2 5 4,-1 3 0,2 2 8,-2-1 0,0 2 0,0-1 1,0 1 0,-4-2 0,3 0 0,-2-3 1,-1-2-1,2-1 0,0-1 0,-1-1 2,1-1 4,1 0 0,-4 0 3,3-4-4,0-5 5,-2-3 3,-2-3 7,1-2-9,-2-1-4,-2 2 1,1 1-6,1 4 2,-2 2 18,-2 5 1,0 0 1,0 1-11,0 2-11,0-1 0,0 2 2,0 0-4,0 0-1,0 0 1,0 0-6,0 0-1,0 0-13,3 6-13,1 6 31,4 2 0,-2-1 2,2 0 0,0-4 1,0 1-1,2-2 0,3-2 0,-1 0 1,5-2 3,-5-1-1,-2-1-1,2-2 1,-4 0-1,-2 0 0,-2 0 1,2 0 3,0-8 0,0-4-1,-2-3-1,1-3-2,2-1 5,-4-4 3,0-3-4,0-2-2,0-1-3,2-1 4,-4 0-5,2 2 6,-3 2 0,0 2 7,0 4-3,0 3 9,0 6-4,0 1 0,0 6 3,0 1-5,0 3 1,0 0-9,0 0-5,0 0-2,0 0-3,0 9-6,0 20-6,0 10 17,0 7 1,0 0-1,0-4 0,0-3-1,0-6 2,0-4-1,6-6 0,4 0-2,3-5 2,4-1-3,3-4 1,2-4 1,5-2-14,-2-4-1,1-3-10,-5 0-8,-5 0-4,-4 0-11,-6-2-34,-4-4-9,-2-2-78</inkml:trace>
  <inkml:trace contextRef="#ctx0" brushRef="#br0" timeOffset="14422.0915">11147 1688 99,'0'0'136,"0"0"-72,0 0 3,0 0 1,0 0-54,0 0-8,47-20 2,-12 11 8,0 1 7,2 0 10,-3 0-23,2 1-8,0-1-2,3 0 1,-4 1-4,-2-1 3,-7 4-18,-10-1-3,-4 4-6,-8 1-12,-4 0-25,0 0-38,0 0-37</inkml:trace>
  <inkml:trace contextRef="#ctx0" brushRef="#br0" timeOffset="14691.5682">11070 1517 143,'0'0'94,"0"0"-27,0 0-25,0 0 22,0 0-26,0 0-34,-3-5-4,3 5-2,0 0-11,0 0-39,-2 0-64,-2 7-18,-2 4 31</inkml:trace>
  <inkml:trace contextRef="#ctx0" brushRef="#br0" timeOffset="16992.9622">11789 1707 104,'0'0'41,"0"0"-14,0 0-14,0 0 26,0 0-14,0 0 8,1-30 19,-1 26-4,0 1-2,0-2-31,-3 2 0,-3 0-15,-1-1 0,0 0-3,-4 2-3,-2 2-2,-2 0-14,-2 0-1,1 0 5,0 6 18,5 1-3,-2 4-9,5-1 12,-1 1 1,2 4-1,-2-2-1,4 3 0,2 0-2,3 2 1,0 2 0,0-2-4,0 1 4,5-1 1,7-1-3,0-4 0,1 0 3,2-5 1,3-2 0,-3-2 1,3-4 4,-2 0-4,3 0 10,0-2-6,0-7 3,2-5-2,-5 1-4,-1-3 3,-4-4 3,-5 2-3,-5-2 7,2 2-11,-3 3 0,0 5-1,0 2 22,0 4-4,-1 2-8,-1 1 5,-1 1-14,3 0-1,-1 0-5,-2 0-5,1 7-1,2 8 10,0 2-4,0-1 3,0-1 1,0-1-1,6-3-1,6-3-1,0 0 2,0-5 2,7-1 0,0-2 1,0 0 5,1 0 0,-3-10-2,4-1-1,-4-3-2,-1-3 6,-2-1-2,-3-2-1,-7 1 4,-2-1-2,-2 1 1,0 2 5,0 1 17,-6 1-24,-3 3 4,-3-1-9,5 3 10,0 2-9,3 2-1,-1 5 3,3 0 10,0 1-4,1 0-7,1 0-1,0 0 5,0 0-4,0 0-2,0 0-1,0 0-7,0 0-3,1 0-2,14 0 10,6 0 3,1 0 8,5 0-7,0 0 3,-3 0-4,-2 0 1,-4 0-1,-2 0-1,0 2-3,-3 8 1,-3 4-3,-2 4 0,-2 4 0,-6 0 6,0 0 5,0-3-1,0-4-1,3-3-2,1-1 1,1-4-1,-1-1-1,1-1-4,2-2 1,2-3 6,3 0-1,9 0 9,0-11-3,3-7-2,-1-2-4,-4-2 0,0 1-2,-4 1-2,-5 7 2,-2 2 2,-4 7 0,-2 0 0,-2 4 8,0 0 3,0 0-13,0 0-9,0 0-7,0 14 1,0 3 15,0 1 3,1 0-3,5-3 1,-2-2-1,1-2 0,4-2 0,-1-1 0,0-4-2,1 1 0,2-5 2,1 0 7,0 0 2,2 0 0,-3-2 0,4-12 3,0-2 3,-3-2-3,1-5-6,-2 4 3,-5 2-8,-2 4 6,-2 3 11,-2 6-1,0 1 6,0 3-13,0 0-4,0 0-6,0 0-1,0 0-9,0 12-4,0 13 6,4 7 8,0 4-1,1 2 1,0 0 4,-2-1 1,-2-1-1,-1 1 0,0-1-4,0 6 0,-3 0 0,-9-2 4,-1-3-4,1-10 2,0-1-2,-2-4 0,1-2 2,3-7-1,2-7 6,5-6-4,0 0 19,3-6 33,-3-16-14,1-9-40,2-5-1,0 0-5,3 3 2,14 2 1,5 2 1,4-2-3,5 0-6,2 0-6,-2 2-4,-4 4 11,0 4 4,-9 4 2,-5 5 0,-4 3 2,-3 3-1,-4 2 0,-1 3-19,-1 1-12,0-1-13,0-1-15,0-1-35,-10 0-114</inkml:trace>
  <inkml:trace contextRef="#ctx0" brushRef="#br0" timeOffset="20141.5091">13745 1462 29,'0'0'33,"0"0"-6,0 0 12,0 0 11,0 0-2,0 0-4,0 0-1,5-15-1,-5 15-3,0 0-10,0 0-29,0 0-4,0 6-17,2 14 19,1 8 2,0 4 11,-1 2 11,-1 3-3,1-3-13,-1-1 1,1-3-5,-2-3 0,1-2-1,-1-1 0,0-3-1,0-2-11,0 1-25,-6-5-6,0-6-55,1-5-42</inkml:trace>
  <inkml:trace contextRef="#ctx0" brushRef="#br0" timeOffset="20861.8086">13752 1526 41,'0'0'69,"0"0"6,0 0 6,0 0-11,6-84-48,-3 68-1,3 0 7,2-1-9,3 2-5,3-1-14,2 3-1,-2 4-2,-2 2 3,0 4 0,-3 3-1,4 0-2,1 0-8,3 16 5,0 9 6,-1 1 0,-2 5-1,-4-2 1,-1 0 8,-3-5 2,-4-1-5,-1-5-2,-1-6-3,0-2 2,0-2-2,0-5 1,0-1 1,0-2 5,0 0 6,0 0 0,0 0 7,3-14 7,2-4-26,1-3 1,2-2-2,0-1 1,2 2 2,4-1-3,-2 0 0,1 4-1,-1 4 2,-3 3-1,1 2 0,-2 5 0,-1 0 0,1 2-4,4 3 0,0 0 0,2 2-7,0 16 2,0 6-2,-1 7 9,-4 4 2,-3 1 11,-3-1 3,0-2-4,-3-3-4,0-3-5,0-3 1,0-1-1,0-4 1,0 2-1,0-3 0,0-4-1,0-2-16,0-3-3,0-5-55,0-2-9,0-2-62,7 0 20</inkml:trace>
  <inkml:trace contextRef="#ctx0" brushRef="#br0" timeOffset="23282.6724">14668 1622 42,'0'0'58,"0"0"2,0 0-1,0 0-21,0 0-27,0 0 8,-19-47 2,9 42 1,-1 1-20,0 1 5,-3 3-7,0-1 3,-4 1-3,3 0 0,-2 0 0,3 0-2,1 0 5,2 0-2,-2 0 0,2 3-1,1 4-3,-3 4-1,2 0 3,2 6 1,0 1-3,3 2-1,5-1 2,1 1-3,0-1-4,0-1 9,1 0-1,7-2 0,0-3 2,2-4 0,-1 0-1,4-3 1,0-1 2,4-5 5,1 0-1,3 0 7,-2-3-11,-4-8 0,0-2 2,-5-4-3,1 1 2,-3-4 1,-2 2-2,-1 3 2,-2 4-4,0 4 0,-1 5 3,-2 2 28,0 0-14,0 0-18,0 0-9,0 0-9,0 8-10,0 7 24,0 4 4,3-1 4,3 0 0,2-2-4,1-4 1,2-3-1,5-4 0,1-1 1,2-3 2,3-1-3,4 0 0,-2 0-2,1-10 2,-3-1 0,-2-2 2,-4-4-1,0-1 2,-2-3-3,1-1 4,-2-6-4,-2 3 1,-2 1 1,-5 1 0,-4 2 5,0 0 20,0-1-5,0 1-5,-8 0-12,1 0 11,0-1-4,1 1-6,-2 0-5,0 4 2,2 2 0,1 5-3,0 2 0,2 4 0,0-1 1,-1 4-1,3 1-2,1 0 2,0 0-2,0 0 1,-2 0-9,1 3-17,-2 15 18,0 10 8,-2 7 2,4 0 2,-1-1-2,2 0-2,0-3 2,0-3-1,0 0 1,3-4-1,5-3 0,2-2-1,-1-2 0,6-1 1,1 0 0,1-2 1,-1-2 0,-1 1-1,2-3 1,-4-4-1,3-1 0,-2-4 3,4-1-3,-2 0 5,1 0 7,-1-1-8,-3-9 2,1-3 0,-2-3-3,-3-2 3,-2-2-1,-2 2-4,-3 0 2,-2 0-1,0 2-2,0 5 5,-4-1 1,-5 2 0,0 1-3,2 0-2,-2 3 3,4 2 1,1 0-4,2 1 0,1-1 1,-1 3-4,2-1 2,0 2 0,0 0 0,0 0-5,0 0-4,0 0-5,0 0 3,0 0 3,2 0 5,5 0 3,3 0 1,3 0 3,2 2-2,1-2-1,-1 1 2,0 1-1,-5 0-2,1 1-4,-2-1 4,0 3-2,1 1 0,0 2 2,-2-1-3,1 2 1,0 0-2,-2 2 3,1 0-1,-2 2-9,3 0 11,-3 1-2,0-1 2,-2 0 1,1-3-1,-1 1 2,3-4 3,-2-1-1,0-3-3,2-1 6,1-2-5,5 0 9,2 0-2,3-8-3,-2-7-1,2-1-2,-2-4 3,-1-4-2,2-1-3,-1-1 4,-3 3-5,-5 7 0,-3 2 2,-4 5 6,-1 3 19,0 1 6,0 4-20,0 1 1,0 0-14,0 0-3,0 0-10,0 7-9,-1 13 19,-4 6 3,3-1 0,2 0-1,0-2 1,0 0-2,0-3 2,10-2-2,4-2 2,4-3 1,0-2 0,2-2 1,-2-5-1,1 1-1,-4-2 6,0-3-6,-2 0 0,2 0-12,2 0-21,-2 0-43,-2-12-58,-9-3-128</inkml:trace>
  <inkml:trace contextRef="#ctx0" brushRef="#br0" timeOffset="23567.8887">15644 1366 463,'0'0'71,"0"0"-25,0 0 13,0 0-34,0 0-20,0 0-5,-6-8-6,6 8-14,0 0-15,0 0-25,-5-1-62,-2 1-131</inkml:trace>
  <inkml:trace contextRef="#ctx0" brushRef="#br0" timeOffset="24205.2138">14612 1464 60,'0'0'22,"0"0"-18,0 0 1,0 0 3,89-4-1,-57 3 19,-1-1 3,2 1 3,2-2 14,6 0-25,4-3-11,7 0 0,4-1-9,2-3 1,-1 1-2,-7 0-12,-9 3 9,-14 2-23,-9 2-23,-7 2-3,-7 0-8</inkml:trace>
  <inkml:trace contextRef="#ctx0" brushRef="#br0" timeOffset="25947.6891">16023 1533 3,'0'0'59,"0"0"1,0 0 10,0 0-19,0 0-15,0 0-10,-9-23 27,4 20-16,-1 2 0,3-1 1,-4 1-33,0 1-5,-2 0-8,-3 0 6,0 0 2,0 0 1,0 1 0,2 5-1,-1 0-1,1 4-2,-2 3 1,-1 0 2,2 5-7,0-1 6,3 3-2,2-1 0,1-1-1,2 2 1,2-2-1,1 0 4,0 0-4,0-3 0,0-2 3,4 0-4,5-5 5,1 2-2,1-3 6,0-3-4,3 1 6,3-3-3,4-2 1,2 0-2,3 0 9,2 0-7,-1-7-2,-2-1 4,-1-5-5,-2 0 2,-2 0-2,-1-6 2,1 1 1,-7-1 0,0-1-3,-5 1 8,-2 1-8,-3 1 4,-3 3 7,0 5-9,0 0 10,0 3-1,0 0-8,0 4-4,0 0-4,-3 2 2,2 0-3,-4 0-6,0 2-4,-2 12 15,1 8-5,2 0 3,2-1 2,2-1-2,0-2-3,0-3 1,2-3 4,5-3-4,5-3 4,0-2 1,7-2 1,3-2 3,3 0 4,0-6 0,0-8-9,1-4-3,-5-3 1,0-1 2,-4-4 0,-3 0 0,-3 2 0,-1 2 3,-4 4-3,-2 4 6,-1 7 21,-3 2 7,0 4-3,0 1-4,0 0-23,0 0-4,2 0-9,2 4-7,5 10 5,2 6 10,-1 1 1,0-2 1,-1-1-1,-3-1 0,1-3-1,-2 0 1,-2 0-2,-3-2 1,0 0-1,0 0-1,0-2-16,0 1-13,-10-4-39,-2-1-31,-4-2-24</inkml:trace>
  <inkml:trace contextRef="#ctx0" brushRef="#br0" timeOffset="27980.1181">17381 1536 70,'0'0'92,"0"0"-36,0 0 30,0 0-30,0 0-26,0 0-1,-3-24-27,-3 21 7,1 1 1,-2-1-9,-2 2 0,-2 1 0,2 0 9,-2 0-10,0 0 0,0 0-1,0 0 1,2 0 0,0 4-2,-3 5 0,3 3-5,0 5 2,-1 3 2,2 1-3,2 2 6,3 0-3,2-2 2,1 0 1,0-4-2,0-2 1,0-4-5,0-4 6,1-1-6,5-3 5,2-1-2,3-2 3,4 0 0,5 0 4,-1-8-4,-1-4-4,0 0-2,-6-3 6,0 1 2,-2-1-2,-2-1 3,-4-1 1,-1 3-1,-1 4 0,-2 4 4,0 3 14,0 1 7,0 2-15,0 0-9,0 0-4,0 0-7,0 0-4,0 0-9,0 6 5,1 8 15,6 1-1,3 0-1,0-1 2,2-2-1,0-2 1,3-2 4,3-1-3,1-2 1,2-2 3,0-3 3,0 0-4,0 0-2,0 0-2,-1-3 7,0-5-6,-1-4 4,-4 0-1,-3-2-1,-3 0 7,-4-3 12,-2-1 6,-3-1-21,0 1 13,0-1-14,0 3-6,-6-1 0,-3 3 0,2 3 2,-1 0 1,3 2-2,-1 5-1,2-1-2,1 2-7,1 1 7,1 2 2,1 0 4,0 0-4,0 0-3,0 0 0,0 0 0,0 0-5,0 0-11,4 0-2,14 0 20,9 0 1,3-1 6,4-2-3,-4 0 1,-1 2-3,-6 1-1,-5 0-1,-4 0 0,-4 0-5,0 8 0,-4 6-2,-1 4 2,-2 2-8,-1 2 11,-2 2 0,0 0 2,0-3 1,0-1 1,0-2 0,3-4-1,4-1-1,-1-2 1,1-1 1,4-2 3,4-4 1,1-2 3,6-2-6,2 0 10,1 0-9,-2-9-2,1-5 4,1-1-3,2-4 1,-2-2-2,-2-2-1,-2 0 2,-4 1 0,-7 1-2,-6 1 0,-4 2 1,0 3 2,0 5-3,-4 2 17,-7 3-13,-2 4 0,2 1-3,-3 0-1,-2 11 7,2 8-7,0 7-6,6-1 0,8 3 5,0-4-6,7-2 4,13-1 3,6-4 3,8-4-3,5-2-1,3-4-38,-1-1-68,-6-4-145</inkml:trace>
  <inkml:trace contextRef="#ctx0" brushRef="#br0" timeOffset="38014.4592">4084 3522 79,'0'0'22,"0"0"-13,0 0 20,0 0-15,0 0-13,0 0 8,0 0 13,0 0-1,0 0-9,0 0-5,0 3-4,0 5-3,-7 6 0,-3 10 2,-4 7-1,1 7 1,-4 9 7,-2 2-7,-5 5 4,-1 2 8,-2 1-9,-2 1-3,-2-2-2,1-4 5,2-2-4,-2-5 2,6-6-3,-1-5 0,3-3-4,5-7 1,1-5-23,8-8-20,4-5 4,1-6-43</inkml:trace>
  <inkml:trace contextRef="#ctx0" brushRef="#br0" timeOffset="38478.1185">3762 3672 111,'0'0'69,"0"0"-43,0 0 19,0 0 36,0 0-32,0 0-35,5-13-14,-2 13-5,7 20-19,5 10 14,6 8 10,1 3 12,-2-2-3,4-4-2,-2-4-6,-4-5-1,3-1 4,-2-3-4,1 1 0,-4 0 2,1-2-2,-3 0 3,-2 2-3,-4-2 1,-1 2-4,-1-3-2,-1-2-39,-1-5-13,4-6-16,2-7-60</inkml:trace>
  <inkml:trace contextRef="#ctx0" brushRef="#br0" timeOffset="38818.4179">4341 3852 239,'0'0'55,"0"0"-22,0 0 41,0 0-38,0 0-36,0 0-1,55-18 1,-31 12 0,-1 2-1,-4-1-28,-2 4-18,-6 1-16,-3 0-13,-5 0-32,-3 1 5</inkml:trace>
  <inkml:trace contextRef="#ctx0" brushRef="#br0" timeOffset="39003.3232">4349 3955 30,'0'0'80,"0"0"-36,0 0-19,0 0-12,102-14-13,-73 3 0,-2 1-3,-3 4-29,-7 0-38,-3 4-17</inkml:trace>
  <inkml:trace contextRef="#ctx0" brushRef="#br0" timeOffset="40087.879">5117 3312 101,'0'0'88,"0"0"-34,0 0 28,0 0-49,0 0-33,0 0 0,-34-3 0,13 3 4,0 1-4,-3 10-2,0-1 2,-1 1 4,7-1-4,0-2 1,4-3 0,4-3-1,3 0 2,2-1-2,2-1 2,2 0 3,1 2 2,0-2-4,0 0-3,0 0 0,0 0-2,0 0 0,0 0-4,0 3-1,0 3-3,0 6-1,0 5 11,1 5 2,5 5-1,2 7 1,0 3-2,0 7 1,-2 4 3,2 7-3,-5 3 1,-3-1 19,0 0-8,0-4-7,0-3-3,0-2-2,0-3 1,0-1-1,0-1-1,0 2 0,1 5 1,8 3 10,0 5 30,-2 4-26,2 1 4,-3 13-14,2-1 12,-4 0-12,-1-3 1,2-15 3,-2-2-4,1-7-4,-1-4 6,-2-10-1,1-8-1,-2-7 0,0-2-3,0-5-1,0-3 1,0-3 2,0-1 1,0-4-5,0 1 1,0-2-1,0 0 0,0 0 1,0 0 0,0 0-1,0 0 1,0 0-1,3 0-4,9 0 4,4 0 9,4 0-5,4 0 0,4-3-3,2-5 3,1-1-3,2 0-1,-3 2 4,-2 0-4,2 4 0,-2 2-3,-1 1 4,-5 0-3,-8 0-18,-3 0-8,-8 0-2,-1 0-6,-2 0 15,0-3-3,0-2-42,-2-2-211</inkml:trace>
  <inkml:trace contextRef="#ctx0" brushRef="#br0" timeOffset="42125.3636">5906 3499 50,'0'0'23,"0"0"-4,0 0 11,0 0-13,0 0-14,0 0 0,-49-2 11,40 6-13,0 7 17,-3 2-15,3 7-3,0 9 0,-1 4 1,4 3-1,3 3 0,3-3 2,0-3-5,1-6 1,10-4-2,5-6 4,5-7 6,-3-4 0,7-4 2,1-2 11,2-2 2,2-18-1,-2-4-11,-2-2-3,-7-5-2,-8 1 4,-6 2 31,-5-1 11,0 2 14,-7 1-37,-8 3-17,-3 1-8,2 3-2,-1 4-2,4 5-15,1 6-23,3 4-32,0 0-54,4 0-60</inkml:trace>
  <inkml:trace contextRef="#ctx0" brushRef="#br0" timeOffset="42797.4867">7328 3316 119,'0'0'88,"0"0"42,0 0-13,0 0-23,0 0-46,0 0-33,0-4-15,0 8-11,0 19-8,0 7 19,0 7 4,-3 0 0,1-2-1,2-4-1,0 1-2,0-3-2,0-4-9,0-3-11,0-2-23,2-3-22,1-4-36,3 2-57,-6-3-24</inkml:trace>
  <inkml:trace contextRef="#ctx0" brushRef="#br0" timeOffset="43473.6102">5923 4289 82,'0'0'60,"0"0"-15,0 0 20,0 0 8,0 0-11,0 0-1,3-29-24,-2 31-37,5 16-5,0 9 5,0 8 29,-3 2-20,2 2-6,-4 1 0,2-4 8,0-2-7,-2-5-3,1-1 0,1 0-2,0-3-5,1-3-21,2-2-8,2-5-16,4-1-52,0-5-28,4-5-26</inkml:trace>
  <inkml:trace contextRef="#ctx0" brushRef="#br0" timeOffset="44416.3346">7486 4197 54,'0'0'85,"0"0"-57,0 0 15,0 0-2,0 0-5,0 0-17,-42-12 8,32 12-7,-5 0 3,0 9-16,-3 6-1,-1 6-5,-1 6 0,-2 3-1,6 8 0,2 5-2,5 3-5,5-1 7,4-6 1,0-6-1,10-7 0,5-7 5,3-4 2,3-7 0,-2-5-2,4-3 3,0 0 18,-3-14-17,1-9 2,-6-5-3,3-7 4,-6-2-6,-2-1-2,-7 5-2,-3 5 16,0 2-11,-8 2 6,-8 3-13,-3 2-11,5 3-29,2 1-40,1 3-95</inkml:trace>
  <inkml:trace contextRef="#ctx0" brushRef="#br0" timeOffset="45500.217">7801 3270 97,'0'0'144,"0"0"-60,0 0-5,0 0-7,0 0-36,0 0-26,0-8-10,3 4-3,9-4 0,3-2 3,6 1 0,-1 1 0,-3 4-1,-1 2 0,-1 2 1,0 0-5,0 0 1,3 3 2,-3 9-5,0 2 4,-3 2-5,-6 7-4,0 4 4,-6 6 2,0 5 5,0 4 1,0 1 8,0 6-7,-6 2 0,1 3-2,-2 3 2,-1-1 0,1-3 2,3 0-3,2-4 1,2 1-4,0-1 6,-3 2-3,0-1 9,0 0-3,0 0 1,3 0 19,0 0-8,0 0 2,0 1-18,0-4 3,3-3 2,3-4-5,0-4-2,-3-6 2,1-7-2,-2-7 3,-2-6-2,0-6-2,0-3 2,0 1 0,0-2 2,0 0 2,0 0 9,0 0 17,-7 0 0,-10 0-15,-5 0-13,-2 0-3,-3 0-1,0 0-25,-7 0-8,7 0-18,-2 0-2,0 0-45,0 0-107</inkml:trace>
  <inkml:trace contextRef="#ctx0" brushRef="#br0" timeOffset="47488.8576">11384 3294 166,'0'0'57,"0"0"25,0 0 1,0 0 4,0 0-55,0 0-32,0 0-1,-1 10-16,-11 14 17,-4 10 13,-7 9-9,-2 6 1,-2 3-2,-1-1 1,0-1 6,3-2-2,2-6-4,2-4-4,3-4 0,-3 0-1,6-5-23,2 1 7,2-10-35,4-4-52,4-8-22,3-6-62</inkml:trace>
  <inkml:trace contextRef="#ctx0" brushRef="#br0" timeOffset="47874.2259">10988 3331 120,'0'0'54,"0"0"-14,0 0 4,0 0 9,0 0-36,0 0-17,9-1-19,0 20 16,4 7 3,1 3 22,-1 1-14,-1 1-1,0 0-5,1-3 0,-1-2 1,1 1-3,0-3-7,-3-2-16,0 0-28,-5-3-32,-4-2-54</inkml:trace>
  <inkml:trace contextRef="#ctx0" brushRef="#br0" timeOffset="48275.3252">11663 3509 321,'0'0'85,"0"0"-51,0 0-12,0 0-14,0 0-8,0 0-5,75-13 0,-54 11-1,-1 1-41,-3 1-10,-3 0-38,-4 0-60</inkml:trace>
  <inkml:trace contextRef="#ctx0" brushRef="#br0" timeOffset="48453.7366">11646 3643 23,'0'0'50,"0"0"-50,0 0 0,0 0 8,0 0 50,0 0-46,62 5-4,-29-13-8,0-4-5,-3 3-70</inkml:trace>
  <inkml:trace contextRef="#ctx0" brushRef="#br0" timeOffset="49395.8164">12612 3031 88,'0'0'86,"0"0"15,0 0-27,0 0 10,0 0-21,0 0-18,-32-21-4,21 17-37,-1 4-3,-4 0 0,-2 0-1,-6 0-2,-3 7-4,0 1 0,2 0-3,5-3 5,6-3 3,6 1 1,4-1-1,1-2 1,1 1 0,1-1 0,1 0-5,0 0 3,0 2-1,0-2-4,0 3-3,0 2-7,0 2 8,0 5 3,0 8 4,3 8 2,1 8 1,1 6-1,-4 4 0,2-1 0,-3 5 1,0 0 2,0 8 1,-6 5 21,-10 2 8,4 1-13,-3-3-2,0-2-7,3-6-3,0-4 0,3-5-7,0 0-1,-1-1 1,5 1 1,-1-3-2,0-5 1,3-5-1,0-2 1,-1 0-1,3-2 1,1 0 4,-2-5 11,2-3-11,0-6-3,0 1 4,0-3-3,0-1-3,6-1 3,1-2-3,5 0 1,6-5-1,3-2 0,6-2 1,6 0 2,7-14-3,0-3-3,1-2-17,-1 1-16,-6 1-5,-4 4-16,-7 1-46,-4 2-1,-3-1-32,-5 0-20</inkml:trace>
  <inkml:trace contextRef="#ctx0" brushRef="#br0" timeOffset="50295.3926">13068 3044 30,'0'0'84,"0"0"-30,0 0 14,0 0-29,0 0-31,0 0-6,-36 34-4,21 5 0,0 9 2,1 2 8,3 2 17,5-6-15,3-8-10,3-5-7,0-6 5,12-9 4,5-4 6,4-7-7,3-7 3,6 0 5,3-4 12,-2-15 19,-2-3-13,-7-5-1,-4-2-7,-9-2 14,-5-2 7,-4-2-12,0-1 3,-3 1-24,-12 4-1,-3 5-3,3 5-3,-2 6-5,0 3-14,2 5-43,-4 5-69,5 2-64</inkml:trace>
  <inkml:trace contextRef="#ctx0" brushRef="#br0" timeOffset="50955.0022">14759 3121 178,'0'0'142,"0"0"-73,0 0 47,0 0-45,0 0-39,0 0-32,-4-11-12,5 11-1,17 0 11,7 0 2,8 0 2,3 0 1,2 0-2,-3 0-1,-2 0-31,-4 0-58,-7 0-48,-10 3-62</inkml:trace>
  <inkml:trace contextRef="#ctx0" brushRef="#br0" timeOffset="51456.3613">15265 3190 17,'0'0'339,"0"0"-339,0 0-7,0 0 5,0 0-3,0 0 5,37 4 1,-23-4 1,4 0 0,-3-3 2,-1-9 7,0-2-10,-1-3 5,-4-1-5,-1 3 4,-3 3 4,-1 4-6,-4 7 18,0-1 58,0 2-34,0 0-37,0 0-8,0 15-24,-4 14 24,-3 5 9,1 1-9,3-4 2,2-5-2,1-5 0,0-1-1,0-3 1,0-4-1,0-1-5,3-5-20,1 0-1,2-6-56,5-1-8,-1-1-63</inkml:trace>
  <inkml:trace contextRef="#ctx0" brushRef="#br0" timeOffset="51659.0594">15489 2962 167,'0'0'104,"0"0"-16,0 0 13,0 0 7,0 0-81,0 0-22,-24-34-5,23 34-35,-1 0-91,-1 0-145</inkml:trace>
  <inkml:trace contextRef="#ctx0" brushRef="#br0" timeOffset="52656.7974">13281 4287 292,'0'0'58,"0"0"-53,0 0-5,0 0 0,0 0-5,0 0-6,13-6 11,-5 3 10,2-1-9,0-4 2,1 0 4,0-2-5,0-1-2,-2 0-2,-1-3-1,-5 3 3,0 0 3,-3 1-3,0 3 4,0 4-2,0 0 19,0 3 13,0 0-8,0 0-15,0 0-11,0 6-19,0 12 17,-5 6 1,2 1 2,2 0 2,1-3-3,0-2 0,0-3-4,6-4 2,9-1-4,0-3-43,4-6-51,-1-3-74</inkml:trace>
  <inkml:trace contextRef="#ctx0" brushRef="#br0" timeOffset="52857.3478">13400 3964 346,'0'0'63,"0"0"-18,0 0-1,0 0-24,0 0-20,0 0-45,-15-19-165</inkml:trace>
  <inkml:trace contextRef="#ctx0" brushRef="#br0" timeOffset="53759.9273">15138 3989 60,'0'0'190,"0"0"-106,0 0-3,0 0 2,0 0-42,0 0-17,-21-23-22,17 23-2,-2 2-4,-7 15 2,0 10 2,-1 3 0,3 3 2,4 0-2,4-4-6,3-4 4,0-4-5,3-6-1,13-1-3,5-5 6,3-4 4,4-5 1,1 0 4,3 0 5,-4-13-5,-3-3-4,-4-2 2,-6-5-2,-5 1 4,-6-4 0,-4 0 1,0 0 0,0 0 12,-9 0-16,-7 4 0,1 2-1,-1 6 0,1 7-1,0 3-10,1 4-27,0 0-39,0 0-66,1 6-64</inkml:trace>
  <inkml:trace contextRef="#ctx0" brushRef="#br0" timeOffset="54974.1621">15729 3070 150,'0'0'126,"0"0"-68,0 0 8,0 0-3,0 0-35,0 0-28,3-14-3,14 7 0,6-1-3,3 1 6,0-1-1,4 0 1,0 1 1,0-1-1,0 2 1,-2 1-1,-4 1 0,-1 1-1,-6 0 0,-6 2-3,-4 1 3,-2 0-4,-1 0-8,-1 0-1,0 0 5,-1 1 4,-2 10-3,0 6 5,0 2 3,0 7 0,-5 7 1,-3 7-2,-2 7 5,0 7-4,-2 2 2,0 0 0,0-2 2,0 0-4,6 1 0,2 0 19,1-1-4,3-3 10,0 0 2,0-4-19,0 0 2,0-4-6,0-1 1,0-1-4,-2-3 6,-2-4-2,0-1-3,-1 4 0,-1 6-2,-2 7 2,-1-1-1,1 0 41,2-11-28,3-2-11,1-2-2,1-1 6,-3-2 0,1-8-5,0-7-1,-1-8 0,4-1-1,-1 0 6,1-1 2,0 2 10,-2-2-11,2-1-3,-1-2 7,1 2-9,0-2-2,-2 2 0,2-3 1,-1 1 2,1-3-2,-2 2-1,2-2 2,-1 0 3,1 0-1,-2 0 9,2 0 11,-1 0-5,-2 0 0,-5 0-3,-11 3-4,-9 0-12,-13 0-1,-11 2 0,-5-4-11,-4-1-16,2 0-2,5 0 13,8 0-4,7 0-18,6 0 2,4 0-17,6 0-35,4 0-59,5-6-115</inkml:trace>
  <inkml:trace contextRef="#ctx0" brushRef="#br0" timeOffset="61774.692">18625 3214 193,'0'0'64,"0"0"-60,0 0 9,0 0 20,0 0-33,0 0-6,0 0 1,-2 11 5,7-10 0,9-1 6,9 0 5,9 0-1,7 0-10,5 0 3,4 0-3,4 0 0,0-1-1,-4-4 1,-5 4 2,-7 1-2,-9 0-1,-6 0 1,-3 0 0,-2 0 0,-4 3 0,-1 1 0,-3-1-1,-3 0 0,-2 0-10,-3 2 0,0-1 2,0 5 9,-3 2 0,-13 2 33,-4 5 7,-10 5-17,-5 4-11,-4 2-7,-2 3-4,-6 3 1,-3 4-1,-5 3-1,-1 2 5,2-1 0,4-4-5,9-6 4,8-3 1,5-6-1,7-2-3,1-4-1,7-1 2,3-5-2,4-2 0,4-3 0,1-4-1,1 0-7,0-2 4,7 1 4,18-1 14,16-1 35,14 0-9,11 0-4,8-6-13,1-5-5,-3 4-10,-9 0-6,-10 2 0,-10 3-1,-7 1-1,-10-1 0,-4 1 0,-5 1 0,-7-1 0,-4 1 0,-6 0-3,0 0-2,0 0-6,0 0-9,0 0-10,-10 0 2,-3 1-29,-3-1-110,0 0-110</inkml:trace>
  <inkml:trace contextRef="#ctx0" brushRef="#br0" timeOffset="62316.2438">19863 3416 237,'0'0'101,"0"0"-2,0 0 6,0 0-54,0 0-40,0 0-7,38-23-4,-10 14 0,0 3 0,1 0-1,-4 3-5,-4 3-28,-5 0-51,-5 0-59,-11 1-37</inkml:trace>
  <inkml:trace contextRef="#ctx0" brushRef="#br0" timeOffset="62501.1602">19786 3577 112,'0'0'1,"0"0"49,0 0 36,88 0-59,-48 0-16,0-7-11,2-3-8,-2 4-45,-7-1-113</inkml:trace>
  <inkml:trace contextRef="#ctx0" brushRef="#br0" timeOffset="63538.7753">21108 2842 198,'0'0'130,"0"0"-70,0 0 17,0 0-10,0 0-36,0 0-13,-50-46-18,29 42 0,-2 4 2,-4 0 4,4 0-2,1 0-3,1 0-1,6 0 0,-1 2 0,4 1 0,4-1 0,5-1 0,-1-1 2,4 2-2,0-2 0,0 1-2,0-1 0,0 0-4,0 0-4,0 0 1,0 6-2,0 6 3,3 6 8,3 6 6,0 8-5,1 3 0,-1 7 2,0 7-2,-5 7 0,-1 7 5,0 2-3,0-3 1,-5-2-4,2-4 2,1-3-2,2 1-2,0-3 2,0-1-1,0 0 1,0 0 0,2 2 1,5-2 1,-2 0 1,-1-3-3,-1 0 4,-1 2-4,-2 7 0,0 5-1,0 1 4,0-6 6,1-5 1,2 2 0,3-4 12,1-6-15,1-6-4,-1-12 2,0-7 1,-3-7-3,2-3 6,-3-3 1,0-4-3,3 0-6,4-1 2,10 0 6,11 0-4,9-4 2,8-7-1,-2-2-5,0 1 3,-4-2-4,-4 1-1,0-1-1,-5-1-22,-2 0-34,-2-1-26,-10-2-103,-5-5-97</inkml:trace>
  <inkml:trace contextRef="#ctx0" brushRef="#br0" timeOffset="64100.7101">21754 2948 299,'0'0'164,"0"0"-125,0 0-20,0 0-12,0 0-6,0 0 12,-23 94-6,17-60-7,5 2 0,1 1 0,0 3 0,0-1-3,0-2-17,4-3-53,4-3-91,-2-5-109</inkml:trace>
  <inkml:trace contextRef="#ctx0" brushRef="#br0" timeOffset="64895.1065">23414 2961 173,'0'0'114,"0"0"-24,0 0 7,0 0-37,0 0-32,0 0-28,-15-1-1,-1 23-2,-2 9 0,0 5 3,3 3-3,3 1-1,8-2 2,4-2-4,0-7-6,1-6 10,15-6-6,3-6-2,3-7 0,5-4 10,2 0 7,3-14 4,1-5-1,-5-3-7,-3-4 2,-5-3 5,-4-4 7,-4-1 4,0-5-1,-6 1-1,-6 2-6,0 5-8,0 7 4,-12 6-9,-4 5-6,-10 5-8,-4 7-26,-4 1-30,-5 1-46,-2 16-80</inkml:trace>
  <inkml:trace contextRef="#ctx0" brushRef="#br0" timeOffset="65831.1078">21722 3979 32,'0'0'57,"0"0"22,0 0 23,0 0-42,0 0-22,0 0-4,-1-8-7,-1 8-27,-2 2-5,-4 17-13,-5 10 16,-1 6 4,2 2 13,-1 1-4,7-5-8,5-5-6,1-5 1,0-2-4,6-4 4,10-5 1,2-6 1,4-5 0,5-1 13,1 0 0,2-9 2,-2-9-3,-2-1-1,-5-4 9,-6-3 2,-6-2 11,-5-4-5,-4-1-19,0 0-6,0 3 1,-6 6-4,-8 6 0,-3 5-1,-1 8-7,2 3-27,-4 2-26,0 0-92,0 12-131</inkml:trace>
  <inkml:trace contextRef="#ctx0" brushRef="#br0" timeOffset="66437.8005">22989 4046 5,'0'0'251,"0"0"-145,0 0 0,0 0-14,0 0-57,0 0-30,31-21-5,-7 15 0,8-1-1,2 1-1,4 1 2,0 1 0,-2 3-2,0-1-39,-2-1-63,0 1 9,3-1-60,-5-3-38</inkml:trace>
  <inkml:trace contextRef="#ctx0" brushRef="#br0" timeOffset="66737.3045">23543 3756 318,'0'0'128,"0"0"-96,0 0-19,0 0-13,0 0-15,0 0 15,25 83 19,-21-46-8,2 1-3,-4 0-4,-2-1 3,0 1-7,0 2-10,0 0-53,0-4 5,0-3-63,0-8-39</inkml:trace>
  <inkml:trace contextRef="#ctx0" brushRef="#br0" timeOffset="67919.5892">23990 2868 323,'0'0'75,"0"0"-52,0 0 9,0 0-11,0 0-21,0 0-11,1-2 11,12 1 3,4-2 1,6-1 2,-1-1-3,7-1 0,-3-2 1,3 2-3,-1-1 0,-4-1-1,0 2 0,-6 1 1,-2 0-1,-4 2 0,-1 0 0,-3 1-1,-3 2-1,-1 0-1,-4 0-6,2 0 1,-2 0 1,0 0 3,0 0 1,0 0-8,0 12-2,0 10 13,0 9 2,0 5 4,-5 5-6,-2 5 0,-5 11 1,0 10 2,1 2-3,-3 5 0,2-5 0,-2-4 1,-1 1 6,1-1-6,0 1 28,1 2-11,5-2 4,2-5-6,2-6-10,2-7-6,1-3 2,1 3-2,0 3 2,0 6-2,0 2-3,0-2 3,-2-2 1,1-7 1,-1-6 6,2-3-7,-1-3 0,-2-6 0,1-4 2,2-7 4,0-5 10,0-7 2,0-3-4,0-1-3,0-3-6,-1 1 1,1 1-3,-2-1 0,2 0-4,0 2 8,0 0-5,0 1 4,-1 0 1,1 1-3,-2-1 3,-1 2 4,2-1-9,-1-2 4,1 0-6,-1-3 0,2 1 4,-3-1 0,-4 1 0,-8 3 6,-7-1-5,-4 0 0,-9 1-4,0-1-1,-2-1 0,-2-2-1,-3 0 0,-4 0-2,-9 0-19,-6 0-9,-5 0 3,2 0-15,4 0 21,11 0 4,12 0-5,7 0-56,9 0-115</inkml:trace>
  <inkml:trace contextRef="#ctx0" brushRef="#br0" timeOffset="75544.0596">2563 6968 122,'0'0'62,"0"0"16,0 0 12,0 0-26,0 0-26,0 0 0,0 0-8,1-4-5,1 4-6,-2 0-12,0 0-7,0 0-4,3 1-10,4 17-13,5 12 20,4 11 6,-2 6 0,2 7 1,-4 4 1,-3-1 25,-4 1-19,2-6 5,-4-8-7,3-3-2,-1-5 0,-1-3-3,-1-3 0,0-3 4,-1-3-4,-1-3-1,-1-3-3,3-4-11,-3-3-54,0-7-86,0-4-119</inkml:trace>
  <inkml:trace contextRef="#ctx0" brushRef="#br0" timeOffset="76159.7182">2758 7334 28,'0'0'41,"0"0"-29,0 0 1,0 0-7,82-21-5,-59 13 2,-1 2 6,-4-1 0,0 0-9,-6 3 4,1-2-1,-4 1-2,-3-2 3,-1 0 15,-4-4 60,1-3-4,-2 0-40,0-4-5,0-2-17,0-1 22,-5-2-16,1 0-5,1 4-8,0 1 2,-2 8 33,5 2-15,-3 3 8,0 4-10,3 1-10,0 0-14,0 0 0,0 0-7,0 9-18,0 17 9,0 14 14,0 8 4,3 3-4,3 1 7,0-5 0,2-1-4,3-4 0,0-4 0,1-4 3,0-4-3,-2-3 0,-2-1-1,2-5 1,-1 0-2,-1-4-7,-2-5-34,1-5-51,-1-7-60,3 0-57</inkml:trace>
  <inkml:trace contextRef="#ctx0" brushRef="#br0" timeOffset="76507.4043">3404 7238 277,'0'0'119,"0"0"-115,0 0 18,0 0-4,0 0-18,0 0 0,59-21-1,-40 17 1,0 3-4,-2 1 4,-1 0-12,-1 0-58,-5 1-76</inkml:trace>
  <inkml:trace contextRef="#ctx0" brushRef="#br0" timeOffset="76707.7731">3449 7440 181,'0'0'3,"0"0"-3,0 0 42,0 0-1,0 0-25,91-11-5,-66 3-11,-5 2 0,1 0-37,-4 5-47,-3-1-4</inkml:trace>
  <inkml:trace contextRef="#ctx0" brushRef="#br0" timeOffset="78092.7677">4453 6843 122,'0'0'109,"0"0"-21,0 0-39,0 0 48,0 0-60,0 0-31,0-12-6,0 12-9,0 17-22,1 14 15,4 14 16,1 9 20,0 2-7,-1 0 8,2-5-13,-3-4 0,1-7-6,-1-2-2,1-6 1,1-4 2,-3-4-3,1-2 0,-1-4-29,-3-4-30,0-1-86,0-6-11</inkml:trace>
  <inkml:trace contextRef="#ctx0" brushRef="#br0" timeOffset="78446.9724">4228 7603 247,'0'0'29,"0"0"-29,0 0 0,0 0 6,0 0 11,89 0 22,-44 0-14,3-4-9,4-4-13,8-1 2,1 0-4,0 0 1,-3 3-2,-7 1 1,-11 5-1,-7 0-2,-12 0-13,-5 0-32,-5 3-41,-8 8-42,-3 1 21</inkml:trace>
  <inkml:trace contextRef="#ctx0" brushRef="#br0" timeOffset="79283.9922">4295 7892 66,'0'0'62,"0"0"-53,0 0 58,0 0 14,0 0 10,0 0-2,0-50-34,0 50-29,0 0-26,0 0-1,0 0-17,3 19-15,1 11 21,1 9 11,2 9 1,-2 6 15,1 3 0,4 1 14,-2-4-8,2-8-7,-1-4-9,-3-3 2,-3-2-5,-3 0 3,0-2-4,0-5 0,0-4-1,0-13 0,0-4-2,0-3 4,0-4 2,0-2 28,-12 0 38,-9-6-45,-9-12-25,-4-5 0,-2-2 0,-1-3-2,1 2-8,3 3 9,2 3-2,7 2 2,0 2-8,6 1-23,3 1-19,2 4-53,4 2-83,6 2-140</inkml:trace>
  <inkml:trace contextRef="#ctx0" brushRef="#br0" timeOffset="79717.7049">4380 7909 34,'0'0'61,"0"0"-24,0 0 18,0 0-41,0 0-1,0 0 66,103-11-40,-66 2-14,5-1-6,7-1 0,5-2-19,0 0 1,-7 3 0,-9 2-1,-10 5-3,-7 3-8,-9 0-60,-6 0-24,-5 8-19</inkml:trace>
  <inkml:trace contextRef="#ctx0" brushRef="#br0" timeOffset="80265.6092">4504 8098 86,'0'0'90,"0"0"-79,0 0 50,0 0 27,0 0-36,44-84-36,-30 77-4,1 2 0,1 3-12,2 2-13,3 0 2,-3 20 3,-3 6 6,-5 4-3,-5 6 3,-5 0 2,0-1 5,-6-1 7,-9-2-9,0-2 3,0-3-4,3-5 12,0-2 17,5-5-19,4-2-11,3-6 5,0-3-5,0-1 0,0-1-1,0-2-9,13 0 9,10-2 40,10-11-5,2-2-15,-1-2-17,-4 4 0,-7 2-1,-4 0-2,-3 6-8,-5-1-27,1 1-55,0-1-58,-6-3-47</inkml:trace>
  <inkml:trace contextRef="#ctx0" brushRef="#br0" timeOffset="81306.026">5454 6802 173,'0'0'91,"0"0"-61,0 0 40,0 0-12,0 0-34,0 0 2,2-7 2,-2 7-9,-5 0-3,-4 0-7,-4 0-5,1 0-4,-6 0-2,1 0 0,1 0-7,1 0 9,2 0-11,1 2 11,3-1 0,2 0 1,2-1 0,2 0 2,0 0 0,3 0-1,0 0 0,0 0-2,0 0 0,0 0 0,0 0-2,0 2 0,0-1-4,0 5-6,0 11-4,0 9 1,0 11 14,0 10 1,0 4-2,0 7 0,9 5 2,3 7 0,0 5 0,-6 4 29,1-1 16,-7-3-12,3-6-17,-3-1 5,0 0-12,0 0-6,0-4 0,0-2-2,0-6-1,0-3 0,0-2 3,0-2-6,0 0 3,0-7-1,0-4 1,0-4 4,0-4-1,0 0 4,0-3-1,0-3 1,0 0-4,0 1 9,0 1-2,0 3-6,0 1 0,0 2 3,0-4-1,0 0 2,0-6-2,0-2-1,0-7-2,5-1-2,2-2 2,4-6-2,2-1 0,9-3 6,-1 0-5,5 0 4,2-6-2,-3-5-4,-1 1-8,0-4-18,-3-2-19,1-4-25,-2-5-57,-1-4-88</inkml:trace>
  <inkml:trace contextRef="#ctx0" brushRef="#br0" timeOffset="81893.8537">5934 6906 241,'0'0'96,"0"0"-32,0 0 23,0 0-37,0 0-47,0 0-3,5 4-16,-2 27-10,-3 13 26,3 4 25,-3 2-1,0-4-18,0-4 3,3-1-4,-3-2-5,5-2-7,-2 1-38,1-3-69,-1-6-34,0-8 12</inkml:trace>
  <inkml:trace contextRef="#ctx0" brushRef="#br0" timeOffset="82564.1499">7731 6670 154,'0'0'145,"0"0"-50,0 0 3,0 0-39,0 0-59,0 0 0,1 45-4,2 0 4,-1 10 12,-1-3 1,1-4-5,-2-3 0,3-7-8,1-5 0,1-1 0,-1-4-14,-1 1-31,0-1-34,-1 0-33,-2-4 42,0-2-59</inkml:trace>
  <inkml:trace contextRef="#ctx0" brushRef="#br0" timeOffset="83288.2174">6191 7821 292,'0'0'77,"0"0"-38,0 0 54,0 0-33,0 0-47,0 0-13,0 3-14,0 25 3,0 8 11,-3 6 14,2 3 6,-2-4-8,3-1 0,0-4-10,0-2 0,0-1 1,0-5-3,0 1 0,4-5-5,1-4-23,1-2-19,0-5-44,2-4-32,-3-3-94</inkml:trace>
  <inkml:trace contextRef="#ctx0" brushRef="#br0" timeOffset="83920.9817">7458 7925 59,'0'0'304,"0"0"-248,0 0-39,0 0 22,0 0-39,0 0-6,34-18 6,-10 13 0,1 3-2,-1-1 2,6 0-1,-4 0 1,-1 0-39,3-1-51,-4 0-75</inkml:trace>
  <inkml:trace contextRef="#ctx0" brushRef="#br0" timeOffset="84391.1222">7894 7617 159,'0'0'104,"0"0"-49,0 0 25,0 0 14,0 0-58,0 0-29,0-6-7,0 6-4,0 0 0,0 6-15,3 16 10,1 11 9,0 5 9,-1 2 3,-1 1-10,-1-3 11,-1-4-2,0 0-10,0-3 8,2-1 1,-1 1-3,1-2 8,1 1-11,-2-2 1,1-3 1,-2-2-5,0-5 2,0-5-2,1-2-1,1-4-25,1-5-59,1-2-108,5-6-105</inkml:trace>
  <inkml:trace contextRef="#ctx0" brushRef="#br0" timeOffset="85598.7812">8339 6509 205,'0'0'107,"0"0"-21,0 0-3,0 0-23,0 0-49,0 0-11,8-4-7,3 2 1,6 2 6,7 0 3,-1-1-3,4-1 2,-1-1-4,1 1 4,-3 1-5,-2 1 2,-5 0-5,-4 0 1,1 0 1,-7 0 1,1 0 2,0 0-1,-3 0 1,3 1-6,-2 6 2,-2 0 4,3 3-6,-2 2 2,-2 2 5,0 4-4,-3 2 4,0 4-1,0 4 1,0 5 0,0 9 8,0 11-8,0 7 0,-2 7 11,-1-1 10,0-5-10,-1 1 6,-2 2 3,2 3-16,-2 7 20,-2-2-1,3-2-23,1-6 24,-3-2-6,4-5-13,0-2 7,1-5-4,1 0-6,-2-3 1,1-3-1,1-4-1,1-1-1,0 3 0,0 7 0,0-3 1,1-1 12,5-7-6,0-5 3,1-1 6,-1-2-9,-1-3 1,-2-3 1,2-6-6,-4-3 0,-1-3-1,2-1-2,-2-5 2,0-2 1,0-1-1,0 0 5,0-3-1,0 2 4,0-2 3,-3 2-4,-18-1-2,-8-1-7,-6 0-2,-4 1-11,-3-1-4,0 0-7,3 0 11,-1 0 7,1 0-1,-1 0-25,0-2-4,1-5-10,0 0-37,5-4-82,6-2-143</inkml:trace>
  <inkml:trace contextRef="#ctx0" brushRef="#br0" timeOffset="87948.9679">11306 6482 107,'0'0'85,"0"0"-11,0 0 12,0 0 8,0 0-40,0 0-32,0 0-18,0-3-4,0 11-17,1 15 17,2 11 7,0 6 16,3 2-8,-2 3-1,-1-1 7,0 1-11,0-3-8,-1-1 0,1-5 2,-2-4-4,1-2 0,-2-4-4,0-1-40,0-4-74,0-6-66,0-8 26</inkml:trace>
  <inkml:trace contextRef="#ctx0" brushRef="#br0" timeOffset="88435.3431">11326 6524 75,'0'0'47,"0"0"-35,0 0 21,0 0 8,0 0-7,0 0-29,20-77 22,-10 61-7,-1-2 9,-1 1 10,2 0-1,-1 1-24,3-1 0,1 4-6,-1 1-2,-1 3-5,-1 4 6,-4 4 2,2-1-7,3 2-2,3 0-8,4 14-5,-3 10 3,0 7 3,-5 6 7,-5-1 0,-4-2 14,-1-1-10,0-2 0,-12-2 9,-6-3-10,0-2-2,-4-4 13,6-5-9,2-3-5,-2-4-7,5-4-41,-1-4-90,-1 0-120</inkml:trace>
  <inkml:trace contextRef="#ctx0" brushRef="#br0" timeOffset="89244.9711">11668 6741 162,'0'0'146,"0"0"-142,0 0-3,0 0 37,0 0-33,0 0-3,70-27 0,-52 16-2,-1-3 4,0 1-4,-3-3 4,4-7-1,-3-3 0,-1-4-2,-3-4-1,-2-1-3,-2 0 2,-7 2 1,0 3 3,0 0-2,0 6 24,-7 6-19,0 4 20,2 10 20,4 2 2,-4 2-30,5 0-18,-3 15-17,-3 17 17,-3 13 1,3 8 9,3 1 1,2-2 3,1 0 8,0-2-13,0-7 1,0 1-10,0-2 3,0-3-1,0-3-2,1-5 2,2-8-2,-1-7 2,-1-9-4,2-3 1,-1-4-9,1 0-3,4-10 11,4-20-6,6-10-15,1-3-7,3 3 2,-4 6 19,-1 9 9,-2 7 1,-4 5 5,-3 8 15,-1 2-4,2 3-14,5 0-3,1 5-8,3 12 8,0 6 4,-1 1 4,-2 3 0,-2 0-4,-2 0-2,1-1 0,2-4-1,-1-2 1,3-4-4,0 0-10,3-6-47,0-5-63,3-5-91</inkml:trace>
  <inkml:trace contextRef="#ctx0" brushRef="#br0" timeOffset="90337.8772">12466 6830 82,'0'0'63,"0"0"-3,0 0 3,0 0-38,0 0-22,0-77 8,-1 70 16,-2 6 30,-3 0 0,-3 1-20,-3 0-33,-6 12 0,-2 9-3,3 3-1,5 3 1,1 0-1,8-3-10,0-2 6,3-3 2,0-4 2,0-3 0,5-2-3,5-3 0,2-6 3,2-1 2,2 0 1,5-5 0,-5-8-3,2-3-3,-6-1 3,-4-3 4,-1 1-3,-4-1 5,-2 3-6,1 5 3,-2 5 18,0 4 21,0 3-12,0 0-5,0 0-25,0 0-3,0 0-11,0 7 1,0 8 13,0 1 3,3-3-3,2-4-2,2-1-2,5-5 1,3-3-2,3 0-2,-2-2-9,2-16-8,-3-1 0,0-4-26,-5 0-11,-2 2 34,1 2 26,-5 3 1,-1 6 6,-1 6 45,-2 2 35,0 2-16,0 0-39,0 0-31,1 6-20,5 14 11,2 4 9,2 1 2,-1 0-1,-1-1-1,0-3 0,-3-3 0,-2-1-3,-3-3 1,0-2 2,0-1 0,-3-4 5,-3-2 1,-1-2-4,4-1 0,0-1 0,1-1 5,1 0-6,1 0 3,0 0-2,0 0-1,0 0-1,0 0-4,0 0 1,4 0 3,11-8-1,3-2 2,3-1-2,1-1 2,-1 0-1,1-3 0,1-3 0,-1-2 3,1-5-3,-1 1 2,-4-3-2,-5 1 1,-4 4 4,-4 2-5,-4 7 0,-1 5 5,0 3 12,0 5 37,0 0-11,-4 0-21,-8 8-22,-3 18-4,-2 8 4,4 6-1,6 0-5,5-4 1,2-1 3,0-5 1,5-8 1,11-4-3,5-1-10,3-6-23,4-5-54,3-6-10,-1 0-81,-3-8-126</inkml:trace>
  <inkml:trace contextRef="#ctx0" brushRef="#br0" timeOffset="91409.6074">13761 6371 87,'0'0'101,"0"0"-19,0 0 18,0 0-11,0 0-30,-44-80-29,30 73-5,-4 4-25,0 3 3,-1 0-3,-3 0-2,-1 11-3,-2 10 3,-1 9 2,0 6 0,2 8-1,4 4-4,4 4 3,5-2 2,8-1-3,3-4-2,0-5 0,14-3 3,7-4 2,2-5-2,3-3 2,-2-6-1,3-7 1,-5-4 0,0-7 0,-4-1 3,0 0 0,-4-15-1,-3 0-2,-6-3-1,-5 1 0,0 1-2,-10 1 1,-2 1 2,0 2 7,1 2-1,2 0 5,5 5-4,2 2-3,2-2 1,0-1 1,8-1-12,11-2 4,4 2 1,2 3-1,-3 4 0,-2 0 2,-2 0-8,-1 6 2,-1 6 3,0 3 3,-6 3 0,-2 4 3,-2 1-1,-6 3 4,0 4-6,0-2 6,0 0-2,-6-3-4,3-7-2,1-2-14,2-6-30,0-5-36,0-5-80,2 0-65</inkml:trace>
  <inkml:trace contextRef="#ctx0" brushRef="#br0" timeOffset="92893.7316">14179 6668 160,'0'0'107,"0"0"-35,0 0-9,0 0-4,0 0-9,0 0-7,-31-29-37,17 29-6,-5 0-1,1 0-2,-6 5 3,2 11 10,2 0-8,2 4-4,6 2 2,4 2-6,2 2 5,6-2-7,0 0 6,0-3 1,0-3 0,3-4-2,7-5-2,2-2 5,0-7 2,7 0-2,0 0-2,0-7-3,0-9-11,-4 0 3,-2 0 0,-5-1 13,-4 1 4,-1-1-1,-3 5 3,0 1-5,0 4 22,0 2 21,0 4-34,0 1 11,0 0-15,0 0-6,0 0-9,0 13-6,0 8 15,3 2 0,3-1 0,1-1 0,3-3 0,0-4-6,3-3 6,2-7-1,6-4-11,1 0-11,5-1 0,-1-14-10,1-5-5,0-2 10,-5-3 23,-5-2 4,-3-1 1,-5-1 3,-4-2-3,0-1 9,-3 0 8,-2-1 12,0 2-9,0-1 8,-9 4 2,-3-1 1,2 2-20,-2 1 1,4 5-2,2 5-6,2 5 10,2 5-3,0 3-1,0 1-6,1 1-3,-1 1-1,2 0 0,0 0-3,0 0-5,0 5-3,0 17-5,5 14 11,6 6 4,1 6 1,-1-1 0,-1 0 2,1-4-2,2 0 4,1-4-4,-1-5 1,0-2 0,4-3 0,-4-4 1,1-5-1,2-4 0,-2-7-1,2-3 1,1-6 1,3 0 3,4-5-3,1-14 7,2-5-2,-6-1-7,-3-1 5,-4 0-2,-4 1-2,-7-1 0,-3 2-1,0 3-2,0 1-4,0 7 2,-2 4 2,-2 5 1,-2 2 1,3 2-7,-3 0-2,0 6 2,-2 13 5,1 7 2,6 1-2,1 0-1,0-1-1,13-2 2,11-4-1,0-6 3,9-3 3,-3-4-2,-1-2-1,-2-5-28,-6 0-43,1 0-68,-11 0-96</inkml:trace>
  <inkml:trace contextRef="#ctx0" brushRef="#br0" timeOffset="93316.9981">14191 6621 57,'0'0'266,"0"0"-245,0 0-14,0 0 2,0 0 12,121-56-11,-73 48-6,1-1-4,-3 3 1,-1 1 3,-6-1-8,-1 2 4,2 1-2,-2-2-3,-2 2-52,-6 0-77,-8 3-55</inkml:trace>
  <inkml:trace contextRef="#ctx0" brushRef="#br0" timeOffset="94417.1927">11301 7435 191,'0'0'137,"0"0"-95,0 0-8,0 0-8,0 0-26,0 0 32,-30 111 13,14-57-17,1 7-1,3 0 15,3 1-28,5-5-5,4-4-8,0-8-1,1-3 0,15-3-1,1-3-3,4-4-9,1-7 0,2-5-63,3-11-55,1-4-64</inkml:trace>
  <inkml:trace contextRef="#ctx0" brushRef="#br0" timeOffset="95376.7766">11750 7802 213,'0'0'76,"0"0"-41,0 0 33,0 0-40,0 0-28,0 0-6,-39 39 1,33-18 5,3 0 7,3 1 16,0 1-12,0-3-11,6-2 11,8-5-3,1-2-4,4-4-2,1-5 3,3-2-5,1 0 1,-2-4 17,-2-9-18,-4-1-25,-5-1-13,-5-4 12,-3 0 13,-3-2 5,0-3-5,0 1 11,-5 3 2,-7 2 11,-4 5 28,-1 4-2,-2 3 14,3 3-41,1 2 6,4 1-8,4 0-5,1 0-3,3 2-7,3 7 4,0 2-8,0-4 2,10 1 2,5-2 7,3-5 0,3 1 3,3-2 1,1 0 2,1-3-6,-4-8 6,-4-2 2,-3-1-5,-5 0 6,-5 0-2,-4-3-3,-1-1 21,0-1-10,0 2-6,-6 0-5,-4 4 9,-3 3 4,0-1-9,0 5-2,4 0-1,2 3 3,2 1-2,4 0-3,-1 2-2,2-1-2,0 0-1,0-2-17,11-2-17,9 1 35,8-1-2,0 5 3,7 0-4,0 0 3,-1 17-5,-1 4 6,-5 4 1,-2 4 7,-10 3 8,-1 2-2,-3 1-3,-4-1 4,2-2-7,-1-3-4,1-7-3,5-3 0,-1-3 0,2-4 0,1-5-2,2-5-15,5-2-25,-2 0-11,4-7-70,-1-9-79,-4-2-28</inkml:trace>
  <inkml:trace contextRef="#ctx0" brushRef="#br0" timeOffset="96108.0371">13281 7430 148,'0'0'109,"0"0"-13,0 0 25,0 0-32,0 0-50,0 0-11,-53-66-2,34 58-12,-2 2-6,0 3-5,-3 3 0,1 0-3,-4 0-2,0 7-2,3 6 0,3 0 0,5 3-1,7 2-2,6 3-9,3 4-4,1 5 8,19 3 8,2 0 1,5-1 1,3-3 2,1-2-1,1-2 0,0 1-1,-3-2 2,-2-1 3,-5-1 13,-4-2-9,-3 1 1,-6-5 2,-6 1-7,-3-2-3,0-3 5,-3 3-1,-15-3 7,-6 0-5,-6-3-5,-1-4 7,-4-5-5,-2 0 0,-5 0-3,-1-9-8,0-2-11,6 4 10,7-2-16,6 0-11,7-1-39,10-1-50,4-4-83</inkml:trace>
  <inkml:trace contextRef="#ctx0" brushRef="#br0" timeOffset="96640.5736">13585 7262 69,'0'0'86,"0"0"-2,0 0 22,0 0-4,0 0-44,0 0-56,9-20-2,6 45-8,7 11 8,1 11 37,1 4-10,-4 2-3,0 0 12,-1-4-2,-1-2-16,-6-5 8,-4-4-10,-5-3 0,-3-3-10,0 5-4,-14-1 4,-11-1 0,-5-2-3,-4-8-3,-4-2-4,-3-2-44,-4-6-40,-4-5-98,-1-6-243</inkml:trace>
  <inkml:trace contextRef="#ctx0" brushRef="#br0" timeOffset="97892.1724">15638 7117 159,'0'0'95,"0"0"-35,0 0 43,0 0-28,0 0-53,0 0-22,-5 10 0,5-7-7,0 2 6,8 3 1,6 0 22,8 0-4,6-5-4,7-3-5,5 0-6,1 0-2,-2 0-2,-3-3-25,-7 2-41,-6 1-40,-9 0 5,-5 0-15</inkml:trace>
  <inkml:trace contextRef="#ctx0" brushRef="#br0" timeOffset="98224.2451">15626 7401 250,'0'0'7,"0"0"36,0 0 38,0 0-35,87 0-6,-53 0-26,2 0-6,-1-5-5,0 0-1,-5 2-2,-8 1-9,-2 2-49,-8 0-13,-5 0-42,-6 0-57</inkml:trace>
  <inkml:trace contextRef="#ctx0" brushRef="#br0" timeOffset="100684.1494">17270 6167 69,'0'0'98,"0"0"-68,0 0 35,0 0 37,0 0-20,0 0-30,6-12-2,-6 11-5,0-1-13,0 2 5,0 0-14,0-3-18,0 0-5,-12 0-1,-6-1-15,-2 4-2,-5 0 5,-1 0-4,-1 0 17,-1 3-2,-1 2 7,1 3-9,0-2 9,1 1-9,0 2 6,6-4-4,3 0 1,9-1 1,3-2-1,4-2 1,2 2-1,0-2 1,0 0-2,0 0 2,0 0-3,0 0 0,0 0 2,0 2-3,0 7-1,0 11-3,0 10 5,0 14 3,0 7 0,0 8 10,0 2 8,0 2-8,-1 2 1,-6 1 2,-2 7-5,-2 4-2,-1 2 18,2-2-11,1-8-9,2 0-4,1 2 0,1 0 0,-1-2 1,0-6 3,0-9-4,0-3 2,3-7 3,-1 0-5,-2 0 4,1-2 9,-2 0 6,3-1-1,-1-4-10,0 0 3,2-8-4,0-1-5,2-6 2,1-4-4,-2-2 2,2-3-1,0-3 9,0 1 8,0-3-1,0-3-9,0-2-6,0 4 0,8-3-1,11-2 3,11-2-3,12 0 4,8-8 2,3-8-7,-2-2-17,-8-1-16,-2 1-12,-5 3-6,-4 2-1,-7 1-23,-4-1-65,-6 0-105</inkml:trace>
  <inkml:trace contextRef="#ctx0" brushRef="#br0" timeOffset="101320.3574">17713 6336 282,'0'0'125,"0"0"-76,0 0 15,0 0-26,0 0-38,0 0-9,0 33 9,0-6 0,0 3 40,0-1-13,0-2-6,0 0-5,3-5-12,1 2-2,1-2-2,1-1-8,2-2-44,1-2-74,1-2-140</inkml:trace>
  <inkml:trace contextRef="#ctx0" brushRef="#br0" timeOffset="102144.6897">19120 6313 239,'0'0'87,"0"0"23,0 0-18,0 0-39,0 0-23,0 0-17,-3-19 0,-5 19-9,-6 17-4,-4 9 0,0 5-2,2 3 0,5-2 2,5-4 0,6-1 0,0-4-6,0-2 3,11-6 3,6-4-7,2-4 7,3-5 0,2-2 7,1 0-1,-1-16-6,0-2 1,-3-3 7,-6-3-6,-4-1 2,-6-3 0,-5 0-1,0-1-1,0 1-1,-12 4 0,-1 3 2,-2 4-3,0 5 0,1 6-12,-2 5-25,1 1-30,-4 0-91,-2 9-65</inkml:trace>
  <inkml:trace contextRef="#ctx0" brushRef="#br0" timeOffset="103043.4979">17681 7435 67,'0'0'114,"0"0"9,0 0-25,0 0 15,0 0-39,0 0-18,1-59-14,-1 59-25,-3 0-17,-3 0-2,-6 15-8,-3 15 10,-2 7 0,3 4 0,5-5 0,7-1-2,2-5 1,0-4-3,11-4 3,8-4-6,5-5 1,8-7 4,3-6 2,2 0 2,1-2 0,-7-12-2,-5-2 0,-10-1 0,-6-1 1,-5 0 2,-4-1 0,-1-4 5,0-1-6,-4-1-2,-11 0-1,0 2-1,-3 5-12,0 2-14,-1 6-14,1 2-30,2 8-42,-2 0-79,1 0-31</inkml:trace>
  <inkml:trace contextRef="#ctx0" brushRef="#br0" timeOffset="103861.1959">18980 7522 369,'0'0'41,"0"0"-12,0 0 37,0 0-33,0 0-32,0 0 28,45 0-23,-32-5 15,0-3-20,-3-2 4,-1 3 2,-5-4-6,2 4 0,-3 1 0,-3 1-1,1 3 0,-1 2-1,0 0 0,0 0 0,0 0-7,0 7-4,0 13 3,0 6 9,0 1 4,0-1-4,0-5 2,0-1-1,0-4-1,0-2 0,0-2 0,6-3-3,2-4-54,1-5-94,3 0-164</inkml:trace>
  <inkml:trace contextRef="#ctx0" brushRef="#br0" timeOffset="104061.7423">19113 7274 502,'0'0'56,"0"0"-1,0 0-23,0 0-32,0 0-20,0 0-84,-7-7-173</inkml:trace>
  <inkml:trace contextRef="#ctx0" brushRef="#br0" timeOffset="105230.0738">19723 6152 230,'0'0'149,"0"0"-73,0 0 10,0 0-23,0 0-31,0 0-23,-3 0-9,3 0-1,0 0-2,5 0 1,5 0 4,5 0-1,9 0 0,1 0 1,5-1-2,1-4 0,1 2 1,-1-1-1,-3 1 0,-3 0 0,-3-1 0,-8 4 3,-3 0-6,-6 0 1,-2 0-4,-2 0 2,-1 0 0,3 4-4,-3 6 6,0 4 2,0 6 0,0 2 0,0 5 0,-6 5 1,-2 4-1,-1 3 0,-2 4 0,0 7 4,-1 6-4,-3 3 0,3 1 2,1 1 2,0 2-3,3 7 5,2 5 12,2-1-8,1-1 1,0-3-7,0-7 2,0-4 6,2-5-12,-1-4 2,1-4-2,1-2 0,0-2 1,0 2-1,0-1 5,0-1 17,4-4-14,2-6 0,0-2-4,0 0 7,1-3 4,-1-3-2,1-2 3,0-8-10,-4-2 0,1-3-2,-2-1 3,-1-2-5,1-3-1,-2 2 0,0-2 1,0 0 1,0-1-1,0 0 0,0 1 4,0-2-2,0-1 3,0 0-3,-5 0 5,-12 0 2,-10 0-9,-9 0-2,-6 0-4,-7 0-22,-2 0-11,-4 0-33,0-3-6,1 3-45,9-3-154</inkml:trace>
  <inkml:trace contextRef="#ctx0" brushRef="#br0" timeOffset="112904.6894">9806 3711 104,'0'0'52,"0"0"25,0 0 36,0 0-19,0 0-35,0 0-16,0 0-3,0-9-8,0 9-5,0 0-5,0 0-12,0 0-6,0 0-4,0 0 0,0 0 1,0 0-1,0 0 0,0 0-1,0 0 1,0 0-10,2-4-23,3-1-41,0-1-210</inkml:trace>
  <inkml:trace contextRef="#ctx0" brushRef="#br0" timeOffset="113268.0115">9879 3971 18,'0'0'114,"0"0"-35,0 0 11,0 0-14,0 0-14,0 0-18,0-5 1,0 5-5,0 0-13,0 0-22,0 0-5,0 0-13,0 7-1,0 11 13,0 5 1,0 0-67,-10 6-23,2-2-8,-2 0-28,-5-3-52</inkml:trace>
  <inkml:trace contextRef="#ctx0" brushRef="#br0" timeOffset="114339.8167">16879 3454 159,'0'0'276,"0"0"-182,0 0 11,0 0-18,0 0-17,0 0-30,-4-4-19,4 4-9,0 0-10,0 0-2,0 0-1,0 0-4,0 0-28,0 0-30,0 0-13,0 0-25,0 8-110,0 1-42</inkml:trace>
  <inkml:trace contextRef="#ctx0" brushRef="#br0" timeOffset="114593.7477">16885 3726 19,'0'0'1,"0"0"51,0 0-15,0 0-5,0 0-18,0 0-3,17 49-2,-17-38-3,0 1-1,-8 3-5,-10 3-30,-2 0-35</inkml:trace>
  <inkml:trace contextRef="#ctx0" brushRef="#br0" timeOffset="115629.4759">10218 6702 413,'0'0'134,"0"0"-116,0 0 37,0 0 0,0 0-40,0 0-15,0-8 0,0 8-3,0 0-17,0 0-25,0 0-41,0 0-112,0 0-87</inkml:trace>
  <inkml:trace contextRef="#ctx0" brushRef="#br0" timeOffset="115940.2731">10224 7046 136,'0'0'81,"0"0"-68,0 0-12,0 0 67,0 0-44,0 0-24,1 8 0,-1 3 3,0 3-2,0 6 0,-6 3 7,-8 1-8,-5 2-8,2 2-53,0 0-22,-2 3 8,0-5 10</inkml:trace>
  <inkml:trace contextRef="#ctx0" brushRef="#br0" timeOffset="117644.8191">20953 6644 68,'0'0'392,"0"0"-282,0 0-18,0 0-13,0 0-17,0 0-36,-2-21-17,1 21-7,1 0-2,0 0-2,0 0-22,0 0-36,0 0-8,0 0-56,0 0-240</inkml:trace>
  <inkml:trace contextRef="#ctx0" brushRef="#br0" timeOffset="117942.7693">20876 6989 306,'0'0'2,"0"0"3,0 0 63,0 0-43,0 0-25,0 0-9,5 33 9,-5-15 4,0 8-2,0 4-2,-14 1-16,-7 3-32,-4 0-28,-3 1-32,-5 1 23</inkml:trace>
  <inkml:trace contextRef="#ctx0" brushRef="#br0" timeOffset="119090.5867">22499 6405 74,'0'0'134,"0"0"-98,0 0 21,0 0 8,0 0-39,0 0-26,0 8-3,-1 13 3,-11 6 33,0 3 3,0 3 0,2-3-24,-1-1 1,1-2-5,1-5-7,1-1 2,-2 1 0,1-3-3,2 1 0,-4-2-5,2-4-37,3-1-83,3-12-102</inkml:trace>
  <inkml:trace contextRef="#ctx0" brushRef="#br0" timeOffset="119476.0824">22518 6376 0,'0'0'93,"0"0"-41,0 0 51,0 0-24,0 0-34,0 0 4,14-24-20,-11 24-29,5 2-10,4 15 6,6 11 4,1 7 25,-4 5 7,0 2 4,-5-1-17,1-3-11,-1-7-3,1 0 0,1-6-2,1-3-2,-1-2 1,-1-5 0,0-3-1,-3-4-2,-1-4 0,0-2-38,0-2-45,-3 0-41,-1-12-149</inkml:trace>
  <inkml:trace contextRef="#ctx0" brushRef="#br0" timeOffset="119939.7165">22377 6422 29,'0'0'81,"0"0"-12,0 0 19,0 0-40,0 0-29,0 0-3,-18-22 5,18 21 2,0-2-16,0 0 11,0 0 0,0-1-18,0 0 15,0 1-11,0 0 14,6 0 10,2 1-24,10-3-1,5 0 1,10 1-1,8-1 3,8 3 0,6-3 4,0 2-6,1 1-4,-10 1 2,-12 1-6,-10 0-2,-14 0-65,-7 0-29,-3 9-38,-12 3 2</inkml:trace>
  <inkml:trace contextRef="#ctx0" brushRef="#br0" timeOffset="120541.3738">23071 6545 103,'0'0'184,"0"0"-153,0 0 0,0 0 11,0 0-23,0 0-15,18-39-4,-18 39-1,0 0 1,0 0 2,0 0-2,0 4-9,0 19 9,-3 9 10,-9 10 46,-5 6-21,-5 4-15,-3 3-9,0-1-8,2-4 9,1-4-10,1-4 1,3-5-1,0-3-1,3-5-1,-1-2 1,-1-3 0,2-3 1,2-4-2,1-5-20,4-3-47,5-6-60,0-3-27,3 0-43</inkml:trace>
  <inkml:trace contextRef="#ctx0" brushRef="#br0" timeOffset="121331.6344">23247 6890 86,'0'0'96,"0"0"-58,0 0 18,0 0-17,0 0-34,0 0 0,-49 56 4,35-25 13,1 1 22,2-2-3,5-2-14,3-4-13,3-3-9,0 0 0,0-3-5,8 0 4,4-2-1,6-4 4,1-5-6,2-4 1,5-3 18,-3 0-20,-1 0 2,-3-10 18,-5-2-9,-3-1-11,-3-3 17,-4 0-6,-4-4 9,0-3-17,0 1 1,-12-4-4,-9-1-3,-2 0-11,-2-1 10,3 0 4,1 1 0,6-1 0,3 1 3,5 1 0,5-1 2,2 3 2,0 0 2,0 0-2,14 2-7,1 5 1,4 2 0,2 2 1,4 3-2,2 4 2,-2 4-6,-2 2 3,-5 6-5,-3 17-4,-6 7 4,-6 5 6,-3 1 8,0 2-3,0-1 0,-3-2-5,-6-5-6,-2-3-28,2-4-48,3-7-46,-1-6-99</inkml:trace>
  <inkml:trace contextRef="#ctx0" brushRef="#br0" timeOffset="124301.9664">24357 6447 245,'0'0'56,"0"0"0,0 0 48,0 0-72,0 0-4,0 0 4,0-25-13,-3 21-15,-2 1 17,0 1-17,-3-1-8,-1 3 3,-6-2-1,-3 2 0,-2 0-1,-3 5 2,-1 8-1,2 5-1,0 2 1,3 0-3,6-1 5,6-3-2,1-1-4,6-1-7,0-3-10,0-1 7,0-4 7,6-1 3,6-4 6,2-1 6,3 0-4,2 0 3,2-8-1,0-3-1,0-6 0,-2-1-2,-4 1 0,-1-1 4,-4 2 0,-4 4 0,-3 1 2,0 7 20,-3 2 4,0 2-6,0 0-11,0 0-11,0 0-3,0 0-11,0 3-5,0 14 6,0 4 9,0 6 1,0 3 0,0 3 0,3 2 1,-3-2-1,0 3 0,0-1 2,0-2-1,0 0-1,-1-3 0,-8 1-1,-3-3 3,-2-4-2,1-5 1,1-5 0,3-5 0,4-5-1,4-4 3,-1 0 1,1-3-4,1-16-11,0-5-21,0-6 17,1 0 15,12 1 1,0 0 4,0 4 15,5-1-14,0 2 6,6 0-3,1 2-9,7-3 5,4 3-5,-1-1 0,1 2-2,1 3 3,-4 1-2,-3 4 1,-2 2-1,-5 1 1,-1 2 0,-4 3 0,-6 0 0,-3 3-15,-4 1-24,-5 1-50,0 0-89,0 0-120</inkml:trace>
  <inkml:trace contextRef="#ctx0" brushRef="#br0" timeOffset="125506.7363">24955 6435 213,'0'0'41,"0"0"4,0 0 20,0 0-10,0 0-38,0 0-17,-46-38-1,33 38-2,-2 0 3,-3 0 5,3 0-5,-3 8-5,3 5 0,2 4-1,1 0 0,3 1 4,1 0-2,5-3-2,3-3 0,0 0 0,0-3-1,2-1 0,8-4 6,1 0-5,1-2 4,2-2 4,2 0 2,0 0 1,-3 0-5,-2-3 3,-4-4 2,-2-4 0,-2 2 1,0 0 12,-3 1 9,0 4 10,0 3 14,0 1-6,0 0-25,0 0-20,0 0-1,0 0-8,0 0-21,4 10-6,2 5 34,1 0-4,3-2 2,3-2-2,0-4 0,1-2 1,1-2 5,-2-1 4,2-2-3,2 0 2,3 0 3,3-11-2,0-7-2,-1-2 3,-2-2-1,0-2-3,-4-3 2,-4-3 0,0-2 22,-6-4-19,-3-3 10,-1-1-10,-2 0 8,0 1-5,0 1 4,0 5 2,0 6 16,0 6-24,0 7 4,0 8 9,0 3-14,0 3 2,0 0-8,0 0-7,0 0 0,0 23-14,0 16 11,0 14 8,-3 7 4,0-1-1,3-4-1,0-3-1,0-7 1,0-6 0,9-4-3,1-7 2,2-2 1,-2-4-1,4-7 0,-1-3-3,5-6 3,2-3-2,5-3-3,2 0 5,-2-1-4,-3-12 4,-4-4-5,-3-4-6,-4-3 1,-2-4-9,-4 0 1,-3 4 12,-1 6 6,-1 6 1,0 6 22,0 4 24,0 2-10,0 0-29,0 0-7,0 3-17,0 15 8,0 8 6,0 1 3,0-1-2,8-5 1,4-3-1,6-5-2,3-2-13,1-5-10,2-5-28,-2-1-57,-7 0-150</inkml:trace>
  <inkml:trace contextRef="#ctx0" brushRef="#br0" timeOffset="125838.8036">25066 6291 223,'0'0'113,"0"0"-96,0 0 6,0 0-14,0 0 1,0 0-3,106-21 8,-69 19 8,3 0-10,2-1-13,4 0 0,1-1 0,0 0-12,-6-1-60,-9 3-59,-8 1-39</inkml:trace>
  <inkml:trace contextRef="#ctx0" brushRef="#br0" timeOffset="126754.965">22198 7195 300,'0'0'83,"0"0"-17,0 0 21,0 0-54,0 0-33,0 0-8,-25 79 8,7-18 1,3 8 7,2 2 3,5-3 7,4-3-13,4-5 0,0-4-5,0-8 4,12-8-3,7-5 0,6-6-1,7-7 0,5-4 0,6-7-6,-1-8-23,-2-3-43,-2 0-106,-10-5-135</inkml:trace>
  <inkml:trace contextRef="#ctx0" brushRef="#br0" timeOffset="127679.7494">22612 7641 219,'0'0'43,"0"0"-38,0 0-1,0 0 31,0 0 2,0 0-11,-20 99-12,20-76 11,0-4 0,4-1-3,4-4-10,0-4-9,2-2 0,0-3-2,1-4-1,2-1 9,4 0 8,0-6 10,2-9-13,-3-2-8,-4-4 2,-4-1-1,-4-4-7,-4-1-9,0 0 0,-4 1-9,-9 5 11,-2 6 3,1 3 4,0 4 26,2 4-6,5 1 7,2 2-20,5-1-3,0 2-4,0 0-6,0 0-11,0 0-3,2 6 17,7 2 2,1-2-2,0 0 3,3-4 3,3-2-2,2 0 9,6 0 4,1-1-5,0-9 1,-1-4-5,-7 2 0,-3 0-2,-6 0 1,-4 0 3,-2-1-2,-2-3 8,0 1 0,0-2-8,-5 3-4,-4 0 5,-2 2-2,2 2 13,1 0-14,-1 5 6,3-1 3,3 1-11,2 3 1,1 1-2,0-1 0,0 1-5,0-3-6,13 1 5,7-2 6,6 3 0,1 2-4,0 0 3,0 17 1,-6 9-7,-5 5 0,-5 7 4,-8 2 3,-3 4 17,0-2 3,0-2-1,0-4-8,0-5-4,0-1-4,9-4-3,1-5 4,5-3-4,0-4 0,6-4-19,3-5-31,7-5-11,6 0-79,-1-20-288</inkml:trace>
  <inkml:trace contextRef="#ctx0" brushRef="#br0" timeOffset="128622.9171">23891 7281 173,'0'0'91,"0"0"-28,0 0 26,0 0-25,0 0-45,0 0-19,-1-1-16,16 1 16,9 0 0,10 1 2,5 3 4,6-1 9,-2-3-5,3 0-4,-4 0 4,-3 0-4,-2 0-6,-11 0-7,-4 0-42,-9 0-99,-11 0-44</inkml:trace>
  <inkml:trace contextRef="#ctx0" brushRef="#br0" timeOffset="128939.3686">24095 7292 279,'0'0'168,"0"0"-168,0 0-5,0 0-7,0 0 12,-2 84 18,2-46 4,0 1-9,0 1 12,0-2-8,0-2 0,0-1 3,2-5-15,1-1 0,1-4-3,-1-1 0,-2-3 2,2-3-3,-1-4-1,-2-4-12,1-4-52,2-6-72,3 0-98</inkml:trace>
  <inkml:trace contextRef="#ctx0" brushRef="#br0" timeOffset="130512.3795">24945 7511 6,'0'0'68,"0"0"-43,0 0 63,0 0-2,0 0-35,0 0-15,6-7 8,-6 5 17,0-1-12,0 0-9,0-1-17,0 0 1,0-1-2,0-1-8,0 0-1,0 0-13,-6-1-1,-2 3 0,-2 1-4,-2 2 1,-2 1 1,-3 0 2,0 0 1,-1 13-3,1 7 2,0 4 1,2 1-3,6-1 0,6-1 2,2-3-5,1-4 3,0-1-2,4-2 5,7-5 0,5-2-3,-1-4 2,3-2-4,3 0-2,0-5-10,1-10-4,-1-1 7,-5-2 3,-1 1 11,-6 2 4,-3 3-3,-3 4 3,-1 6 17,-2 2 13,0 0-2,0 0-18,0 0-14,0 0-10,0 19-6,0 11 16,0 8 0,0 4 0,0 0 2,0 0 3,-5-1 3,-1-1-3,-1-2-2,-4-2-2,2-1-1,0 1 2,-7 3 0,-2-1 0,-4-5-3,-2-6 1,4-12 0,2-6 0,2-3 12,6-6-11,2 0 4,5 0-5,3-20-23,0-12-12,17-16 8,14-6 1,8 1-9,-1 5 14,-2 11-2,-6 10 20,-6 5 2,-6 4 0,0 1 0,1 3-44,-1 4-51,-2 0-65,0 3-3</inkml:trace>
  <inkml:trace contextRef="#ctx0" brushRef="#br0" timeOffset="131733.5682">25437 7573 66,'0'0'44,"0"0"32,0 0-11,0 0 9,0 0-35,0 0-8,-27-43-4,15 43-2,-2 0-2,-2 0-23,0 0-3,-2 0 2,-1 11-4,0 4 5,0 3 0,3 2-3,4 1 3,0 2 2,3-4-2,5 1-6,2-4 6,2-2-5,0-3-4,2-5 8,10-2 1,4-4 4,8 0 2,1 0 3,-2-4-2,-2-7-7,-6 1-2,-4-1 2,-1-1 2,-6 3 1,-1 2-1,-1 2 0,-2 2 14,0 3 35,1 0-35,-1 0-16,3 0-6,1 0-8,2 6-2,3 6 16,2 0 1,1-1-1,0-1 1,2-3-1,0-2 3,4-3 1,0-2 0,3 0 0,4 0 4,0-7-5,1-7 3,-2-4 2,1-3 0,-3-2 8,-1-3-7,-7-1 17,-1-2-4,-4 0 1,-5-6-9,-1-3 1,-3 1-3,0-3-4,0 4 1,-1 5-5,-5 2 10,3 5-8,1 6 1,-2 6-3,4 6-4,-1 5 3,1 1-3,0 0-4,0 0 2,0 0-8,0 18-14,0 14-3,5 14 25,4 5 0,1-1 2,-3-2 0,5-4 0,0-5 0,1-3 0,-1-7 0,3-1 2,2-4-2,0-6-2,1-1 2,0-6 3,-1 0-3,-1-5 1,-1-3-1,3-3 2,0 0 2,1 0-1,3-6 2,-2-11 3,1-4-5,1-5 1,-5-3-3,-1-3 1,-4 2-4,-3 5 2,-6 5-1,-2 8 1,-1 8 0,0 4 14,0 0-14,0 0-6,0 10-9,-8 11 15,3 3 0,5-1-4,0-4-2,0-1 0,16-6-2,7-3-2,4-6-2,7-3-19,-1 0-40,-4-5-80,-7-8-192</inkml:trace>
  <inkml:trace contextRef="#ctx0" brushRef="#br0" timeOffset="132109.4588">25512 7411 170,'0'0'50,"0"0"-40,0 0 46,92-23-6,-39 14-17,6 0-17,2-2 21,-4 2-29,-12 3-5,-11 2-3,-8 4-33,-6 0-69,-8 0-82</inkml:trace>
  <inkml:trace contextRef="#ctx0" brushRef="#br0" timeOffset="133739.5738">26504 6900 235,'0'0'99,"0"0"-69,0 0 47,0 0-10,0 0-67,0 0-8,6 15-11,7 16 19,5 11 2,-1 7 14,-1 10 1,-1 6 16,1 1-5,-1 2-6,2-5-17,-4-3 5,0-4-8,-2-5 0,-5-4-2,-3-2 2,-3-3-1,0-1 2,-3-1 0,-18-1-3,-9 2-2,-8-5-30,-3-4-39,-1-5 2,5-9-73,-2-8-160</inkml:trace>
  <inkml:trace contextRef="#ctx0" brushRef="#br0" timeOffset="135555.3062">27065 6500 307,'0'0'143,"0"0"-88,0 0 16,0 0-33,0 0-38,0 0 1,36-13-2,-17 10-2,2-1 3,3 1-1,4 0 1,5-1 0,1 1-6,-1 2-62,-4 1-60,-12 0-146</inkml:trace>
  <inkml:trace contextRef="#ctx0" brushRef="#br0" timeOffset="135779.6399">26989 6639 34,'0'0'309,"0"0"-308,0 0-1,0 0 0,0 0 15,86 0 11,-43 0-23,-1-4-2,-4-2-2,-5 0-66,-7 2-91</inkml:trace>
  <inkml:trace contextRef="#ctx0" brushRef="#br0" timeOffset="137386.9295">28339 6093 191,'0'0'47,"0"0"8,0 0 37,0 0-37,0 0-20,0 0-7,13-16-10,-13 14 6,2 1 1,-2-1-9,0 2 7,0 0-4,0 0-4,0 0-5,0 0-6,0 0-4,0 0-2,0 0-4,0 0 5,-9 0-5,-3 0-1,-7 0-8,-1 0-6,-4 0 1,1 0 13,0 0 0,5 3 4,0-1 4,6 0-1,3-1 2,4-1-2,2 2 1,3-2-1,0 0 0,0 0 2,0 0-2,0 0 2,0 0 1,0 0-2,0 0-1,0 2-4,0 9-5,0 9 3,-3 5 6,1 8-1,1 5 2,-1-1 6,2 3-1,-3 4-1,0-1-5,-2 5 4,1 0-4,-2-1-1,2 1 1,-1 0 0,-1 2 3,0 6 11,0 2 4,-3 2-12,2 1-3,-2 0 4,0-5-4,5-3-2,1 0-1,3-4 3,0 5-2,0 8 7,0 1 5,0-1 16,0-6-22,0-5-4,0-6 4,0-1-6,0-4 6,0-2 6,0-3-6,0-6 2,0-1-2,0-7-6,0-1 1,0-7-2,0 0 3,0-2 1,0-2-4,0-1-1,0-2 1,0-1 0,4 0 3,6-2-3,7-1 2,10-2 5,12 0 2,8 0-9,4-5-4,-5-2-21,-7-1-3,-3 2-38,-8 0-43,-5-3-120</inkml:trace>
  <inkml:trace contextRef="#ctx0" brushRef="#br0" timeOffset="138104.4377">29084 6163 345,'0'0'64,"0"0"18,0 0-10,0 0-49,0 0-23,0 0-12,1 19-13,-1 4 25,0 7 16,0 0 9,0 2-11,0 1-10,0-2-1,-4 4 2,1-2-5,0 0-3,0-3-49,-2-3-111,0-7-142</inkml:trace>
  <inkml:trace contextRef="#ctx0" brushRef="#br0" timeOffset="139030.6713">31656 6139 110,'0'0'217,"0"0"-180,0 0 31,0 0 20,0 0-72,0 0-16,-38-5-8,20 28-6,-2 4 9,-3 7 5,2 1 5,5-4-1,7 1-4,6-3 0,3-3-5,0-4-1,6-2 6,9-5 1,1-5-1,5-4 0,3-3 4,3-3 16,-2 0-4,2 0-8,-3-11 1,-3-3 0,-5-4 11,1-5 16,-4-4-16,0-3-1,-7 0-9,-3-4-2,-3 1 2,0 2-10,0-1 0,-9 4-1,-2 5-7,-3 5-8,-2 7-18,-4 7-12,-7 4-45,-5 0-72,-6 13-21</inkml:trace>
  <inkml:trace contextRef="#ctx0" brushRef="#br0" timeOffset="140004.7459">28906 7266 144,'0'0'132,"0"0"-93,0 0 78,0 0-31,0 0-29,0 0-37,0-41 22,0 40-6,0 1-16,0 0-11,0 0-8,0 0-1,0 0-9,0 9-10,-7 14 11,-4 6 8,-1 6 2,2-1-1,4-5-1,4-1-3,2-4 3,0-5-7,5-5 4,11-3 2,1-2 1,5-5 0,5-4 3,1 0-2,0 0 4,1-11-1,-5-4-1,-3-3 2,-4-1-3,-5-2 5,-4-5-5,-8-2 2,0-3-1,0 1-1,-15 1-2,-3 4 0,-2 3 0,0 2-5,0 8-9,4 4-13,-2 7-17,1 1-38,0 1-97,2 10-85</inkml:trace>
  <inkml:trace contextRef="#ctx0" brushRef="#br0" timeOffset="141276.765">30831 7385 179,'0'0'13,"0"0"-7,0 0 34,0 0-29,0 0 8,0 0 6,25 33 7,-15-27 17,8 0-6,-1-1-15,8-3 12,3-2-22,5 0 1,5 0 1,0 0-9,-5-2-2,-6-6-9,-9 3 3,-3-2 1,-5 0 4,-1-4-3,0-3 1,-3-1-2,-3-1 3,-1-1-5,-2 1-2,0-2 3,-5 2-1,-11 1-2,-5 4 1,-6 3 0,-6 5 1,-5 3-2,-1 0-1,1 12 1,4 10-2,2 9-6,3 5 6,3 5 2,6 1 0,6-2 4,6-2 4,8-5-3,0-3-3,3-4-1,16-2-1,7-4 1,7-6-1,12-2 2,6-7-2,5-5 10,3 0-10,-4-5-22,-7-10-84,-8-5-134</inkml:trace>
  <inkml:trace contextRef="#ctx0" brushRef="#br0" timeOffset="142119.0323">31317 6992 4,'0'0'189,"0"0"-166,0 0 21,0 0 10,0 0-54,0 0 4,7 0 1,8 0 5,0-3 2,1-3 6,-2-2 3,1 0 4,-3-3-12,-1 1-2,-1 2-4,-6 1 0,1 2 5,-5 3-3,1 2 6,-1 0 7,0-1 0,0 1-5,0 0-9,0 0-8,0 0-11,0 16-16,-4 5 27,-2 5 6,2-2-6,4-3 0,0-3 0,0-1-2,0-2 2,7-3-2,2-1-1,1-4-73,4-6-54,-2-1-133</inkml:trace>
  <inkml:trace contextRef="#ctx0" brushRef="#br0" timeOffset="142357.3482">31469 6696 410,'0'0'43,"0"0"-26,0 0 18,0 0-27,0 0-8,0 0-60,-1-2-129,1 2-57</inkml:trace>
  <inkml:trace contextRef="#ctx0" brushRef="#br0" timeOffset="142792.4761">31779 6792 258,'0'0'29,"0"0"-29,0 0 13,0 0 56,-22 95-14,10-59-9,0-5-28,3-4-1,2-2-16,-1-4 2,1-4-1,3-3 0,-1-2-2,2-3-1,3-2-59,0-3-42,0-4-104</inkml:trace>
  <inkml:trace contextRef="#ctx0" brushRef="#br0" timeOffset="143137.6899">31739 6742 220,'0'0'48,"0"0"-29,0 0 45,0 0-17,0 0-47,0 0-8,27 8 8,-12 15 2,0 5 13,0 4 15,-3 1-4,-1-3-13,2-2-3,-1-2-8,2-1 5,-1-2-6,-2 0 1,-3-4-1,-2-2-1,-2-1 0,-2-2-5,-1-2-35,-1-2-17,0 0-36,0-6-5</inkml:trace>
  <inkml:trace contextRef="#ctx0" brushRef="#br0" timeOffset="143462.115">31679 6757 201,'0'0'70,"0"0"-54,0 0 24,0 0-24,0 0-13,0 0 22,60 3 17,-34-1-19,-1-1-10,5 2-6,3-1-3,3-1-4,2 1 2,-2 0-2,-6 1-13,-12-1-66,-5 1-69</inkml:trace>
  <inkml:trace contextRef="#ctx0" brushRef="#br0" timeOffset="143959.418">32233 6778 17,'0'0'272,"0"0"-222,0 0-10,0 0 26,0 0-66,0 0-8,-2 45 6,-12-7 2,-3 2 12,-1-2-4,-2 0 9,0-3-8,-1-2-3,-1 1-5,2 1 3,-1 1-3,1 2-1,0-4 0,-1 1-1,5-7-25,4 0-37,1-4-38,4-7-47</inkml:trace>
  <inkml:trace contextRef="#ctx0" brushRef="#br0" timeOffset="144596.4479">32297 7072 262,'0'0'56,"0"0"-17,0 0 21,0 0-60,0 0-11,0 0 0,0 45 11,0-19 0,-3-4 0,1-2 0,2-2-3,0-3 3,0-2 3,3 1-3,8-5 0,1-3 0,6-3 3,3-3 6,0 0 4,3-1 0,-2-12-6,-2-1-1,-1-3 0,-3 2-3,-5-2 1,-4 5 6,-4 3-3,-3 5 17,0 4 61,0 0-36,0 0-33,0 0-16,0 0-9,0 15-4,-4 9 13,-5 3 3,1 2 0,2 0-3,3 0-2,2 1 2,1-1 0,0-5-4,0-2-20,0-2-20,-3-3-13,0-1-49,1-5-47,-1-5-65</inkml:trace>
  <inkml:trace contextRef="#ctx0" brushRef="#br0" timeOffset="146010.9581">32636 5896 149,'0'0'139,"0"0"-62,0 0 31,0 0-49,0 0-17,0 0-13,0-22-5,1 20-7,1 1-8,4-1-9,6-1 0,6 0 0,4-2 0,1 3 0,-1-1-3,0 3 3,0 0-1,-2 0 0,2 0-5,-1 0-2,0 0 5,1 0-1,-1 1 2,-4 3 0,-4 0-4,-4-1-1,-4 1-2,-1 1 5,-1-1 0,0 2-9,1 2 3,1 4 7,-1 3-4,1 4 6,-2 4-3,-1 7-2,-2 3 6,0 4 0,0 3 0,0 2 0,-8 5 2,2 0 0,0 2-1,-3 5 4,2 3-2,-4 5-3,-2-2 0,1-1-2,0-2 4,1-4 4,2-5-5,0-3 3,1 0 19,0-2-11,1-1-6,-1 0-3,-2-6 1,-1 0-1,2 0-3,-1 10 1,1 3 3,3 7 3,0-1 1,0 1-4,3 0 4,2-2 0,-1-3-1,2-1-5,0-3 12,0-5-9,0-1 2,0-4 0,0-1-6,0-3 7,0-3-6,0-4 2,0-5-1,0-3-1,0-4 1,0-1-3,0-1 1,0 0 0,-1 0 0,1 0-1,-2 3 0,2 2 0,0 3 0,0-2 0,-1-3 1,1-3 0,0-3-1,0 0 0,0 0 0,0-2 2,0 1-2,0 1 0,0 0 0,0 0 0,0-2 0,0-4 1,0 0 0,0-3 0,0 0 1,0 0 4,0 0-1,0 0 1,-6 0 0,-6 0-2,-5 4 4,-8-3-7,-6-1 0,-4 0-1,-5 0 0,-6 0-2,-12 0-20,-8-5-11,-13-2-13,-9-2-27,-5-2-82,4 2-108</inkml:trace>
  <inkml:trace contextRef="#ctx0" brushRef="#br0" timeOffset="175328.6353">3610 10614 167,'0'0'47,"0"0"31,0 0-6,0 0-6,0 0-11,0 0-20,0-14 1,0 13-12,0 1-7,0 0-7,0 0-10,0 0-8,2 16-16,4 14 14,4 11 10,-1 3 2,-1 1 3,-1 0-5,-3 0 1,1 0 1,-1-2-2,-1-3 0,0-4 0,-1-1-29,1-5-24,0-3-55,-3-5-20,0-2-26</inkml:trace>
  <inkml:trace contextRef="#ctx0" brushRef="#br0" timeOffset="175999.3003">3615 10529 85,'0'0'118,"0"0"-76,0 0-11,0 0 12,0 0-38,0 0-5,13-7-18,4 26 10,6 8 8,6 8 14,2 3 11,2 1-12,-2-2-4,-1 0 27,-2-3-25,1-2-7,-4-1 5,0 0-1,-2-4 4,2-1 3,-1 1 1,3-4 0,-2-2-6,-5-3-8,-1-4-1,-4-7 3,-5-1 1,-4-4 0,-3 0 2,-1-2 2,-1 0 15,1-8 37,2-15-26,-2-7-33,1-4 2,-3-5-1,0-2-1,0-4 0,-3-2-2,-6 0 2,-2 4-1,-2 1-1,1 6 0,3 2 0,-3 7 0,5 8-1,2 7-3,2 6-26,0 6-20,3 0-98,-4 18-178</inkml:trace>
  <inkml:trace contextRef="#ctx0" brushRef="#br0" timeOffset="177249.3258">4562 10864 63,'0'0'61,"0"0"-34,0 0 30,0 0 37,0 0-79,0 0 17,-91-38-21,74 38-11,-3 0 4,-1 2-4,4 8 4,1 2-4,2 0-5,3 3 1,2 1 2,1 4-2,5 2-4,3 3 3,0 0-1,0 1-2,11-4 5,5-2-2,2-5 5,4-4 3,-1-4-1,3-4 2,-3-3-1,3 0 4,-6 0 1,3-6-4,-1-8-3,-1-4 5,-2-3-2,-3-3 0,-7-1-3,-4-1-1,-3 1 0,0 1 0,-3 4 6,-7 6-1,2 7 41,2 4 11,3 1-43,2 1 7,-1 1-21,2 0 0,0 0-22,0 12 9,0 2 10,0-4 1,5-1-6,4-3 8,4-3 1,1-3 0,3 0 6,3 0 0,2-12 3,-1-7-4,3-4-3,0-6 1,-3-1 0,-3-3 1,-2 0 13,-4 0 2,-3-2-7,-3 1 14,-6-5-15,0-2 12,0 3-16,0 1-3,0 6 18,0 8-14,0 4 8,0 8-10,-3 4 13,3 4-1,0 2-15,-2 1-4,2 0 0,0 0-9,0 16-10,0 27 1,8 17 16,4 6 2,-2-3 0,1-10 0,-2-8 0,7-7 0,-1-4-2,3-2 2,3-4-1,-2 0 1,2-5 0,-1-2 1,-1-2 1,-1-6-1,-5-2 0,2-3-1,-4-6 1,-2 1 1,2-3-2,0 0 0,3-3 4,-1-13-2,-1-4-2,1-4-3,-4-1-3,-3-1-3,-3 3 6,-3 10 3,0 4 2,0 6-1,0 3 3,0 0-4,0 0-4,-1 2-3,-4 14 0,2 5 3,2 4 4,1-2-4,0-4-4,3-2-9,10-4-11,8-8 1,0-2-1,0-3-27,1 0-58,-4-7-85</inkml:trace>
  <inkml:trace contextRef="#ctx0" brushRef="#br0" timeOffset="177655.8705">4538 10707 97,'0'0'269,"0"0"-233,0 0-36,0 0-1,0 0 1,0 0 2,124-33 24,-72 18-3,0-3-6,-4 1-8,-2 2-9,-7 3 4,-9 6-4,-3 3-7,-8 3-65,-5 0-48,-8 15-82</inkml:trace>
  <inkml:trace contextRef="#ctx0" brushRef="#br0" timeOffset="179069.0399">6379 10368 38,'0'0'13,"0"0"-9,0 0-4,0 0 0,0 0-11,0 0 2,0-7 8,0 7 1,0 0 25,0 0 22,0 0 3,0 0 2,0-2-3,0 2 2,0 0-13,0 0-9,0 0-6,0 0 9,0 0-3,0 0-3,0 0-3,0-1-4,0 1 5,0-2-3,0 2-12,0-3-9,13 0 0,4-3-4,13-2 3,3 0 1,4-3 1,3-2-1,-1-1 2,1 2-2,-4 4 0,-12 4-3,-6 4 0,-9 0-41,-8 0-42,-1 7-33,-6 9 7,-19 3-55</inkml:trace>
  <inkml:trace contextRef="#ctx0" brushRef="#br0" timeOffset="179554.7712">6506 10367 64,'0'0'11,"0"0"-7,0 0-3,0 0-1,0 0 0,0 0-2,0-6 2,0 6 3,0 0 34,0 0 20,0 0-7,0 0-7,0 0-10,0 0-13,0 0 1,0 0-6,0 0-3,0 0-12,0 7-11,2 18 10,1 15 1,1 7 39,2 2-20,-2-3 2,1-4-8,-1-6 0,-1-6-12,2 0 22,2-5-13,1-4-6,1 0 1,2-4-4,0-2 0,0-1 3,5-4 0,-1 0 1,4-5-5,3-2-25,0-3-47,3 0-40,-6-13-162</inkml:trace>
  <inkml:trace contextRef="#ctx0" brushRef="#br0" timeOffset="180494.9779">6476 10155 43,'0'0'21,"0"0"40,0 0 2,0 0 3,0 0-16,0 0-12,0-19-3,0 19 4,0 0-10,0 0-13,0 0-16,0 0-19,0 11 9,0 9 10,-1 5 0,-1 3 0,1 3-12,-1 0-20,2 2-48,0 2 2,-1 0-90</inkml:trace>
  <inkml:trace contextRef="#ctx0" brushRef="#br0" timeOffset="181428.7273">6912 10240 180,'0'0'36,"0"0"4,0 0 16,0 0 7,0 0-8,0 0-31,-12-20-24,10 20 0,2 22 0,0 6 0,0 10 49,0 4-6,0 1-21,0 5-14,0-3 5,0-3-1,2-3-5,2-7 3,1-6-10,-2-3 2,1-2 0,-1-1-2,2-4 1,-4-4 0,-1-6 0,0-3-2,2-3-22,-2 0-17,0 0 17,0-3-12,0-8-1,0-3 31,0-3-10,0-2-2,1 0 3,4-2 14,2 0 0,3-2 0,1 0 4,3 3-2,-1 4 4,-1 8 0,-2 4 7,1 4 5,1 0-11,1 0-6,5 9 8,0 6 1,1 1 0,-4 1 2,0-1-2,0 0-3,-3-3 1,0 0-7,0 0 3,-2-2-4,2 2 0,-1-3 2,0 1-1,-3 0-1,1-3-16,0 0-65,1-1-62,1-1-78</inkml:trace>
  <inkml:trace contextRef="#ctx0" brushRef="#br0" timeOffset="182262.1693">7592 10582 204,'0'0'16,"0"0"1,0 0 51,0 0-14,0 0-42,0 0-1,-4-69 9,-5 65-9,-5 4-7,-2 0-1,-5 10 0,-2 9-3,0 4 0,-1 4 5,3 2 1,6-4-10,4-1 6,6-4-4,3-5-6,2-2-1,0-2 3,6-3 6,6-6 1,7-2 4,1 0 1,7-2-4,-5-12-1,3-4-1,-7 0-12,-1-1 10,-7 1 0,-2 2 2,-3 3-9,-2 2 9,-1 6 17,-2 4 60,0 0-17,0 1-31,0 0-29,0 0-5,0 2-16,0 12 13,0 1 8,1-2 0,1 0 1,4-3-1,2-2-1,2-2 1,2-5 0,3-1 5,6 0 0,1 0-1,2-8-2,-3-9 5,-2-3-4,0-1-2,-5-5 0,2-1 0,-5-1 1,-2-2 0,-6-2 2,0 2 2,-3-3-1,0-1 9,0 0 9,-3 1-10,-3 1 1,0 5 2,0 8 2,1 5 23,1 8-9,4 3 4,-1 3-16,1 0-20,0 0-1,0 18-23,0 17 4,5 15 20,6 4 0,-1 0-1,2 0 1,-1-6-2,-2-6 2,4-7 0,-1-5 2,4-7-2,1-5-7,4-5-28,1-3-20,4-10-36,0 0-81,-6 0-190</inkml:trace>
  <inkml:trace contextRef="#ctx0" brushRef="#br0" timeOffset="182600.7689">7649 10415 38,'0'0'220,"0"0"-207,0 0-11,0 0 61,0 0-61,0 0 13,7-22-17,14 17 4,3-4 11,4 1-9,2 1 10,3-1-6,1-1-4,2-2-4,-1 4 0,-7 1 10,-6 1-10,-4 5-24,-6 0-38,-3 0-78,-7 0-40</inkml:trace>
  <inkml:trace contextRef="#ctx0" brushRef="#br0" timeOffset="185555.3184">10379 9966 123,'0'0'110,"0"0"-30,0 0-17,0 0 34,0 0-21,0 0-46,0 0-13,0-33-6,0 33-11,0 0-5,0 21-14,0 15 16,6 13 3,-1 3 8,0 1 5,1-3-10,0-7 0,3-4-2,-1-5 1,4-3-2,-3-1 0,-2 2 0,3-2 3,-5 2-3,1-6-9,-3-3-19,0-3-21,-3-8-51,0-6-48,0-6-131</inkml:trace>
  <inkml:trace contextRef="#ctx0" brushRef="#br0" timeOffset="186109.9943">10475 10291 255,'0'0'9,"0"0"-9,0 0 12,81-27-3,-55 21-9,-2 0 2,4 2-2,-2-1 0,0 0 0,0 0 0,0-1 1,-3-1 0,-2 0-1,-3 0 4,-5-2-4,2 0 1,-3-2 1,-3-1 0,1-3 4,-5-3 20,-1-1 29,-1-3-14,-1 0-15,-2-1 15,0 3-15,0 2-3,0 3 14,0 5-8,0 4 0,-3 3 13,3 1-13,0 2-3,-2 0-26,2 0-2,0 26-20,0 12 13,0 9 9,-1 1 9,1-3 0,0-8-5,0-5 4,0-4-8,0-2 0,3 1 1,3 0 0,3 0-1,0 0-10,0-1-19,0-5-33,2-8-55,0-5-142</inkml:trace>
  <inkml:trace contextRef="#ctx0" brushRef="#br0" timeOffset="186495.4583">11353 10255 182,'0'0'162,"0"0"-50,0 0-15,0 0-14,0 0-41,0 0-30,0-15-9,8 9-3,7-3-3,4 0 2,5 2 1,-3-1-1,4 1 0,-4 2-20,-2 2-20,-7 3-26,-3 0-71,-7 0-88</inkml:trace>
  <inkml:trace contextRef="#ctx0" brushRef="#br0" timeOffset="186711.6588">11319 10370 301,'0'0'30,"0"0"-23,0 0 36,0 0-21,0 0 25,0 0-3,54-2-12,-30-5-13,-1-2-12,1 1-1,-3 2-6,-3 3-20,-3 1-90,-6 2-75,-8 0-34</inkml:trace>
  <inkml:trace contextRef="#ctx0" brushRef="#br0" timeOffset="189180.6053">13015 9790 69,'0'0'81,"0"0"13,0 0 4,0 0-37,0 0-15,0 0-15,0-3-29,0 3-2,-9 15-1,-6 14 1,-8 8 6,-10 10 14,-5 6-14,-6 4 3,-1-1 9,-1-1-17,2-3 13,8-7-13,7-3-1,5-6 0,7-4-8,1-2-38,2-5-34,1 0-43,1-9-37</inkml:trace>
  <inkml:trace contextRef="#ctx0" brushRef="#br0" timeOffset="189704.143">12676 9819 100,'0'0'117,"0"0"-26,0 0-30,0 0-7,0 0-54,0 0-1,35 33 1,-17-4 19,4 3 0,-3 3 3,-2-2-8,-1 1-1,1-5 0,1-1 4,-2-3-7,4-2-10,-3-2 0,0-2 4,-1-2-3,-2 0-1,-1-1 1,-4-2-1,0-1-2,-3-2-43,1-4-76,-2-4-90</inkml:trace>
  <inkml:trace contextRef="#ctx0" brushRef="#br0" timeOffset="190706.5446">13293 10157 129,'0'0'198,"0"0"-125,0 0-20,0 0-7,0 0-38,0 0-3,37-13-4,-6 8 2,5 1 2,3 0 0,6-1 3,-2-1-1,5 1-6,-3-1 1,1 0-1,-4 2-1,-5 1-7,-4 1-43,-6 1-74,-8 1-33</inkml:trace>
  <inkml:trace contextRef="#ctx0" brushRef="#br0" timeOffset="191107.624">13530 9945 69,'0'0'115,"0"0"-23,0 0 3,0 0-14,0 0-51,0 0-30,-4 8-3,4 13 3,3 5 47,1 0-10,2 3-8,-2-2-10,1-1-13,1 0-3,0-1-2,3-1-1,-5-1 0,1-2-32,-1-3-41,1-5-91,1-5-113</inkml:trace>
  <inkml:trace contextRef="#ctx0" brushRef="#br0" timeOffset="192411.0928">14112 9855 205,'0'0'100,"0"0"-71,0 0-1,0 0-5,0 0-20,0 0-3,34 0 6,-14 0 0,3 0 10,9 0 7,2 0-2,11-2-14,7-4-4,3 1-1,0-2 0,-2 1-2,-3 3-1,-1 1 0,-7 0 1,-3 2-3,-7 0 1,-7 0 1,-6 0 1,-7 0-6,-3 0 1,-2 0 5,-4 0 0,0 0-2,-3 0 1,0 4 1,0 5 13,0 2 1,0 4 0,-13 2 9,-3 4-1,-10 1-19,-5 1 11,-5 4-9,-7 2-4,-3 2 5,-5 2-6,0 0 1,-3 1 1,2-3-2,4-1 0,5-4 2,8-4-5,5-2 3,6-5 0,6-1-1,3-3 1,8-4-1,2-3 1,5-3-2,0-1 0,0 0 0,0 0-4,0 0-1,0 0 3,0 0 4,20 0 8,5 0-2,8 0 9,8 0-9,6-1 8,3-5-8,2-2-3,2 2-2,0 2 3,3 1-1,-1-2 5,-3 2-6,-4 2-2,-10-1 1,-8 1-1,-7 1 0,-9 0-7,-8 0-26,-2 0-21,-5 0-60,0 0-38,0 0-52</inkml:trace>
  <inkml:trace contextRef="#ctx0" brushRef="#br0" timeOffset="193507.539">12386 10705 39,'0'0'97,"0"0"-92,0 0 13,0 0 27,0 0-14,0 0-10,67-21 9,-42 15 7,4-1-14,2-1-7,5 4 11,5-2-7,9-1 1,6 2-3,10-4-3,11-3 1,14-1-8,11 0 3,6 1-3,3 1-7,1 2 1,0 2-2,3 1 2,3 0-2,0-5 2,-5-1 0,1-1 44,-3-3-17,-5 2-6,-1 0-5,-7 2-8,-7 3 0,-10 3-8,-7 1-2,-17 5 0,-15 0 0,-15 0-2,-14 0 1,-7 0-12,-6 0-16,0 0-5,-13 8-26,-25 10 39,-12 2-173,-11 2-105</inkml:trace>
  <inkml:trace contextRef="#ctx0" brushRef="#br0" timeOffset="194547.9085">13308 10904 174,'0'0'84,"0"0"-41,0 0 24,0 0-3,0 0-24,0 0-14,-8-11-8,7 11-5,1 0-13,0 0 0,0 10-16,0 14 9,0 7 7,0 8 22,6 4-9,1 0-5,-1-1 15,3-1-5,-1-2 14,-4-2-20,1 1-5,-4 1 3,-1-1-8,0-3 0,0-3-1,0-8 0,0-4 1,0-3 3,0-3-2,0-5 7,0-4-1,0-1 0,0-3 0,-1-1-3,-7 0 16,-3 0 27,-8-8-44,-5-5-2,-2-5 0,-4-6-3,-3-4-4,3-3-3,0 1-2,3 3 1,0 4-2,0 4-10,4 4 0,0 3-15,5 4-15,2 2-28,2 3-89,3-1-145</inkml:trace>
  <inkml:trace contextRef="#ctx0" brushRef="#br0" timeOffset="195296.6696">13433 10932 17,'0'0'38,"0"0"-19,0 0-4,0 0 33,0 0-18,0 0-27,-31-23 14,28 20 16,3 1 20,-2 1-11,1-1-2,1 1 13,0 1 2,0 0-29,0 0-12,0 0-9,0-2-5,3 0-5,19-1 2,11 0 2,12 2 1,10 1-1,6 0 1,6 0-3,5 0 3,-2-1 0,2-2 0,-5-4 1,-6 1-1,-9 2 2,-13 0-2,-5 2 1,-10 0-2,-8 2 1,-7 0-2,-4 0 1,-4 0-6,1 0-6,-2 0-30,0 0-23,-2 5 6,-13 4 9,-7 2-97</inkml:trace>
  <inkml:trace contextRef="#ctx0" brushRef="#br0" timeOffset="196499.5819">13552 11174 12,'0'0'116,"0"0"-58,0 0 18,0 0-21,0 0-10,0 0-26,30-49-9,-12 39 6,0-1-3,3 2 7,1 0 10,-1 2-11,-3 2 7,4 4-15,-5 1-3,-1 0-2,-1 3-6,0 12-2,-3 4-1,-3 4-1,-4 2 4,-5 2 5,0 1-2,0 0-1,-2 3-1,-10-2-1,-7 3 4,-2-2 3,-2-3-7,0-1 1,0-4-3,4-1 2,1-4-6,4-5 2,4-5 4,4 0 2,3-6-2,3 1-4,0-2-2,0 0 1,0 0 1,0 0 0,3 0 4,16 0 3,7 0 24,8 0 2,9-5-5,8-7-7,3 1-10,0 1-1,-1 1-5,-5 3 1,-9 3-2,-11 3-6,-6 0-11,-8 0-12,-5 0-24,-2 3-44,-5 4-20,-2 2-25,0 0-24</inkml:trace>
  <inkml:trace contextRef="#ctx0" brushRef="#br0" timeOffset="200887.7199">9940 9649 26,'0'0'37,"0"0"-3,0 0-11,0 0-1,0 0 8,0 0-1,0 0 2,0-5 4,0 5-10,0 0-11,0 0-9,0 0-4,0 0-1,0 0-8,0 0-10,0 9 18,3 12 6,5 10 14,-2 6 11,1 10 0,-1 4-3,2 3 3,-2 5-9,-2 1 12,-1 0-4,-1 2-3,0 0-8,-2 1-5,0 2-3,0 3 12,0 6-16,2 3-2,-1-1-1,-1-9-3,2-2 0,-2-6 4,1 1 1,-1-1-6,2-4 3,1-2 2,0-5 0,0-6-3,2-4-1,1-6-1,1-9 2,-1-2-2,0-7 0,-2-3 0,1-1-19,-5-1-12,3-1-9,1-1 11,-2 1 13,-2-2 5,0-2 0,0 1 4,0-3-2,1-2-48,2 0-61,2 0-39</inkml:trace>
  <inkml:trace contextRef="#ctx0" brushRef="#br0" timeOffset="203151.1179">9960 9737 28,'0'0'33,"0"0"-14,0 0 23,0 0 4,0 0-10,0 0-18,4-8-3,-4 8 8,3 0-6,-1 0-9,1-3-5,4-1-3,4 0 0,2-1 0,4 0 1,0-2 2,-3 3-3,4-2 0,-5 2 1,2-1-1,2 0 0,0 1 1,4-2 0,0 1-1,6-1 1,1-1-1,4 0 0,-1 2 0,2-4 0,0 2 0,1-1 0,5-2 0,1 2 2,2-3 0,-1 4 3,0-3 7,-4 3-3,-4 0-1,0 0 4,1 1-7,2 1-5,1-2 2,4 1 1,-1-1-3,3 2 1,-3 2-1,-2 0 1,-5 2 1,-2-1-2,4 2-1,6 0 1,5-3 3,9 0 6,4-1-3,-1 0-5,0 0 2,-3 3-1,-1-2-1,-3 1 0,-4 2 1,1 0-4,3 0 2,4 0 0,0 0 3,3 0-3,2 0 0,-2-1 1,2-1-1,1 1 0,-1 1 0,1-2 1,-5 2-2,-2 0 2,-3 0-1,-2 0 0,-2 0 0,-3 0 0,-2 0-1,-3 2 2,-1 2-2,1-1 2,0-1-1,0-1 1,4 0-1,2-1 0,9 0 0,5 0 0,7 0 1,3 0 1,-2 0-2,0 0 0,-2 0-2,3 0 2,-1 0 2,2 0-2,0 0 0,-1 0 0,-1 0 0,-3 0-2,-3 0 2,0-1 3,-1 0-3,-3 1 1,-1-2-2,-5 2 1,1 0 0,-3 0 1,1 0 0,2 0 4,-1 0-4,-2 0 0,0-3-1,-4 2 0,1-1 2,-1-1-2,-2 1 1,-1 1-2,-3-1 1,-3 1 0,-2-1 0,2 1 1,-2 0-1,0-1 1,1 1 4,-1-1-4,2-1 1,0 1 1,-1 2 0,-3 0-2,-3 0 4,-3 0 0,1 0-1,-3 0 4,-2 0-3,-4 0 3,0 0-6,-6 0-2,-2 0 0,-4 0 0,-1 0 1,-1 0-1,-1 0 0,-1 0 0,-1 0 1,-1 0 0,0 0 1,0 0 0,0 0 3,0 0 2,0 0-6,0 0 0,0 0-1,2 0 0,-1 0 0,2 0 0,-3 2 0,1 0 2,1-1-2,-1 2-3,1 3 2,1 2 0,0 2 1,-1 2 2,-1 2-2,1 2 5,-2 1-5,0 2 1,0 1 1,0 1-1,0 2 5,0-1 5,0 2-2,0 3 3,0 2 7,0 1-5,-3 0-11,-1 2 7,1 1 2,0-1 2,0-1-7,-1 1-5,1 0 0,-1-3 4,-1 2 3,2-1-5,-1 1 3,1 3-7,-2-1 1,1-1-1,1 2 0,0-3 0,3 2 0,0 3 1,0 2-1,0 4 4,6 2-3,0-2 1,0-1 1,-2-2-2,4-1 1,-4-1 0,5 1 0,-5 0 3,3 1-2,-3-3 5,1 1-7,-2-1 2,0-1 2,-1 0-3,0-3-2,-1-1 2,-1 2 0,0-1-1,0-1 0,0 2 1,0-1 1,0 1-3,0 0 0,-1 2 0,-3 1 0,-1 0 3,1-2-2,1 1 3,0-1 3,1-3-5,-1-4 4,1-3-5,2-4 1,-1-7 1,1-4-3,0-2 0,0-6 0,0 1 0,0-2-13,0 0-26,0-10-29,0-12-157</inkml:trace>
  <inkml:trace contextRef="#ctx0" brushRef="#br0" timeOffset="205911.6765">10017 11279 29,'0'0'65,"0"0"-35,0 0 18,0 0 12,0 0-11,0 0-15,0 0-5,0-5-9,0 5-8,0 0-12,0 0-4,0 0-10,0 3 1,0 13 13,0 4 0,0 3 2,0 3 6,0 1 5,0 4 0,0 1-9,0 1-2,0 3 6,0-1-2,0-2-1,0-1-1,0-6 0,0-1-4,0-4 1,0-3 1,0-5 0,0 0 1,0-3-3,3-1 0,-2-2 0,3-2 0,-1 0 0,0-2 1,2-2 0,1 2 3,-2 0 0,4-3-2,2 0 1,-1 0 2,3 0-2,0 0 0,2 0-3,-1 0 2,-1 0-2,1 0 0,1 0 0,-1-2 2,2-1-2,4-1 0,-2 3 0,-1-2 0,-1 3 0,1 0-2,1 0 2,5 0-1,2 0 1,4 0 0,5-2 3,3 0-3,3 2 0,0 0 0,5 0-2,-2 0 2,4 0 0,-1 0-1,4 0 1,-1 0 1,3-4-1,-3 1 0,1-1 0,-3-3 0,-4 4 2,-6-1-2,-3 2 0,-5 0 0,-1 0 0,-2 1 1,0-3-1,1 3 0,4-1 0,3-2 0,4 1 1,2-3 0,1 1-1,5-1-1,-2 0 1,5-1 1,0-1-1,4 1 0,0 0 0,0 3 1,0 3-1,-3-1 0,-2 2 0,-1 0 0,-1 0 0,0-3 0,7-1 0,3-1 0,5-1 2,-2 2 1,-2 1 2,-6 1-1,-3 2 2,-5 0-6,0 0 0,0 0 2,0 0-2,1 0 2,0 0-1,1 0 3,0 0 0,0-1 1,-1-1-3,-1-1 2,-2 3-1,4-2 1,-2 2 7,-1 0-2,0 0-5,0 0-1,-2 0 2,1 0-3,-3 0-2,3-1 1,3 1 2,-2-2-2,1 2 6,-1 0-6,-3 0 3,-1 0-2,0-1-1,-1 1-1,3 0 2,-3 0-2,-2 0 2,-1 0-2,-3 0 0,0 0 0,-5 0 0,0 0 0,-2 0 0,-1 0 0,-1 0 1,0 1-1,1 1 0,-1-2 0,4 0 1,-4 0-1,5 0 0,-4 0 0,5 0 0,0 0 0,-3 0 1,3 0-1,1 0 0,0 0 0,2 0-1,3 0 3,0 0-2,-2 0 0,0-2 1,1 2-1,-2-1 0,2 0 0,0-1 0,-1 1 2,2-2-2,-2-1 0,1 1-2,-4 2 2,2-2 2,-2 0-1,-3 2-1,-1-1 0,-2 1 0,-2-1 0,-1 2 0,-4-2 0,2 2 0,-2-3 2,-2 2-1,-2-1-1,-2 1 0,1-1 0,-3 2 0,2 0 0,3-2 0,-1 0 0,-1 1 5,3-3-3,0 1 5,0 0-2,-3 0-1,-1 2-2,-2-1-1,1 1 1,0-2 2,2 0-3,3 0 7,1 1 4,2-1-6,-1 0 7,2 2-4,-1-2-2,2 0-4,-1 1-1,-1 2-2,-6 0 0,-3 0 0,-7 0-4,0 0-37,0 0-32,0 0-59,-16 6-32</inkml:trace>
  <inkml:trace contextRef="#ctx0" brushRef="#br0" timeOffset="212178.5633">18665 10328 138,'0'0'111,"0"0"-61,0 0 28,0 0 8,0 0-41,0 0-15,0 0-2,-10-49-14,5 42 3,0-1-5,-2 1-6,1-2-4,0-1-1,-1 2 1,-3-2-2,-2 3 0,-2-2 0,-1 3 0,3-1 1,-3 2-2,0 2-2,-1 3 0,-2 0 3,3 0-5,-1 0 5,2 0 0,2 5-3,-1 8 3,3 5-4,0 6 2,2 5 1,0 3-2,5 0 0,2 2 2,1-6-3,0-2 2,0-6-1,9-7 2,5-1 1,2-4 0,3-4 1,2-2 3,3-2-2,-2 0 2,-1 0-2,-3-6-1,-3-4 2,0-3-1,1-3-1,-2-4-1,2-1 1,-4-3 0,0 1 1,0-1-2,-3 3 2,-2 3-2,0 3 0,-2 6 2,-3 3-1,-2 1 8,0 5 3,0-1-7,0 1 8,0 0-8,0 0-5,0 0-4,0 0-5,0 0-1,0 7 0,0 5 10,3 4-2,0-3 2,3-1 0,0 0 1,4-3-1,-1-1 1,0-2-1,4-2 0,2-2 0,3-2-2,2 0-4,0 0-2,3-11-2,-4-4 3,1-1-2,-1 0-4,-2 4 8,-3 5 3,-3 2 2,-4 4 1,-2 1-1,2 0 0,1 0 0,1 4 0,2 10 1,0 3 4,-4 2-2,1 1 6,-4-2-3,1 1 3,-4-2-6,2-1 1,0-1 4,-3-2-3,0-2-3,0 0 0,0-5-2,0 0 5,0-4-5,0-2 0,0 0 6,2 0 1,1-2 6,4-19-5,7-10-8,-1-3-7,5 3-1,-1 5 4,-3 6 3,-2 5 2,-2 5-1,-2 2 0,-2 5 0,-3 2 4,0 1-4,0 0-3,2 0 2,5 0-3,2 3 4,1 6 0,-1 1 0,2 0 1,-1-2-1,2 2 1,-2 0 2,1-1-1,1 1-1,-2-2-1,3 1 1,3-1 0,0-2-1,5-2-12,-2-1-19,2-2-45,-3 3-75,-7-1-98</inkml:trace>
  <inkml:trace contextRef="#ctx0" brushRef="#br0" timeOffset="212855.1748">19885 10188 147,'0'0'79,"0"0"-26,0 0 25,0 0 1,0 0-41,0 0-29,-50-21 2,26 21-3,1 0-1,0 11 0,-4 5-7,3 3 0,2 2 6,4 0-3,3 2 8,7-4-9,5-1-1,3-1-1,0-3-4,0-2 4,8-3 7,2-2-2,4-4-3,-1-3 7,7 0-6,0 0 8,-3 0-9,2-12 4,-4-3-1,0-3-1,-1-2 2,-1-1-1,-3-2 3,0-3 5,-2-3 2,-2-1-5,-1-1-6,-2-3 2,-2 3-4,-1-2 13,0 1 5,0-1-5,0 3 6,0 6-5,0 7 11,0 8 6,0 6 5,0 3-13,0 0-25,0 4-2,0 25-18,0 19 2,0 16 18,0 3 0,0-4-1,0-8 1,0-10 1,15-4 4,3-5-2,9-2-2,4 1-1,5-5-10,4-7-59,-4-12-12,-3-11-69,-6 0-246</inkml:trace>
  <inkml:trace contextRef="#ctx0" brushRef="#br0" timeOffset="215385.7975">22034 9933 293,'0'0'56,"0"0"27,0 0-3,0 0-24,0 0-20,0 0-5,0-48-8,-3 36 4,0 0-6,-1 1-10,-5-1-4,-3 0 0,-3 0-6,-4 2 0,-4 2-1,-2 2 0,-5 5-1,-3 1 0,-2 0 0,-3 0-3,4 12-1,1 1-1,6 2-2,7 1 7,7 0-6,6 1 0,2 4 0,5 1 1,0 4 1,0-1 0,6 1-2,10-1 5,3-2 1,3-2-3,2 0 2,4 0 2,3 2 2,5-2-2,3 0 0,-2-3 0,3-3 0,-8-2 0,-8 0-4,-6-3 4,-11-1 0,-4 0-3,-3 3 3,-3 4 0,-15 0 10,-9 2 3,-1 0-3,-2-3-4,0-3 0,0-3-4,1-4-1,0-5 4,3 0-5,0 0 0,3 0-4,3-7-23,-1-1-15,1 2-20,0-2-104,-4 4-103</inkml:trace>
  <inkml:trace contextRef="#ctx0" brushRef="#br0" timeOffset="215980.6551">22394 10090 280,'0'0'122,"0"0"-25,0 0-36,0 0-17,0 0-37,0 0-2,34-21-3,-4 15-2,1 0 2,-2 3-4,-4 0 2,-4 3-2,-5 0-10,-3 0-44,-2 0-75,-8 12-81</inkml:trace>
  <inkml:trace contextRef="#ctx0" brushRef="#br0" timeOffset="216199.2756">22334 10245 236,'0'0'13,"0"0"-7,0 0 78,0 0-39,0 0-16,106-7-14,-75 3-6,-1 1-6,0 0-3,-5 2-42,-1 1-64,-5-3-163</inkml:trace>
  <inkml:trace contextRef="#ctx0" brushRef="#br0" timeOffset="216716.2559">22917 9832 207,'0'0'76,"0"0"-16,0 0-5,0 0-34,0 0-20,0 0 5,55-12 10,-26 11 8,4 1 2,7 0-10,9-2 14,5 1-13,0-1-6,1-1-11,-3-1-1,-4-1 1,-1 2-4,-6 0-16,-8 3-63,-11 0-50,-14 0-66</inkml:trace>
  <inkml:trace contextRef="#ctx0" brushRef="#br0" timeOffset="217064.9266">23184 9819 94,'0'0'131,"0"0"-108,0 0-21,0 0 14,0 0 78,-1 107-27,1-68-22,0-2 14,0 0-23,0-1-10,0 0-5,0 0 8,0-2-15,0 0-9,-2-2-4,-1-4 0,-4 2 0,-2-3-1,-2 2-2,-3-5-25,0-2-9,1-2-37,4-8-67,3-7-116</inkml:trace>
  <inkml:trace contextRef="#ctx0" brushRef="#br0" timeOffset="218187.7177">23719 9575 39,'0'0'108,"0"0"-31,0 0 7,0 0-9,0 0-25,0 0-3,-2-42-24,2 33 19,0-1-31,2-1 5,7-1-9,5 0 2,3-2-8,5-1 3,0 2-2,2 0-2,-4 1 1,-1 5 2,-4 3 1,0 2-4,-4 2-1,2 0 0,-1 9-7,-2 15 1,-4 9 3,-6 12 2,0 3 2,-15 4 1,-7-7 3,-1-5 5,0-5-8,2-8-1,4-6 0,6-5 5,3-3-3,5-4-2,1-3-1,2-2 0,0 1-9,0-1-4,20 1 14,4-2 6,9-3-1,2 0-2,-4 0-3,1 0 5,-6 0-5,-1 0 1,-3-3-1,-1 0 0,-3 0-7,0 3-34,-3 0-81,-2 0-25,-7 0-81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4:11:09.2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21130 9507 87,'0'0'60,"0"0"17,0 0-1,0 0-16,0 0 13,0 0-15,-2-28 2,2 28-19,0 0-10,0 0-19,0 0-3,-1 0-5,1 0-3,0 0-1,0 0-3,0 0 1,0 16-5,0 11 4,0 12 3,1 11 2,6 9-1,-1 7 10,1 6-6,-1 2 2,0-2 14,-2-3-9,2-4-6,1-4-2,1-6-4,0-5 0,1-7 1,1 0-1,0-4 0,-2 0 4,2 0-5,-4-3 1,-1-3-3,-2-7 0,0-5-4,0-9-18,0-3-14,2-4-23,-1-4-19,2-1 13,0 0-36,0-3-92</inkml:trace>
  <inkml:trace contextRef="#ctx0" brushRef="#br0" timeOffset="1495.7046">21093 9371 106,'0'0'49,"0"0"-37,0 0-11,0 0 39,0 0 12,0 0-17,65-31 2,-53 28 1,3 3-11,0 0-2,7 0 11,4 0-28,5 0-5,7 0 1,4 0-2,6-5 2,5 0-2,-2-4 5,2-1-6,-1 0 8,3 1 4,2 0-2,2 0-4,2 2-4,0-3-1,-3 2-1,-3-3-1,2-1 0,1 1 3,5-3-3,5-2 0,6 0 1,3-1-1,-2 1 7,-1 3-7,-5 3 1,-2 1-2,-3 3 1,-1 0 0,0 0 0,6-3 1,6-2-1,7-1 1,0-1-1,-1 0 0,-6 2 0,-4 3-1,-7 2 1,-3 2 0,-4-1 0,-3 2-8,0-2 1,-2 1 6,-3 0-4,-3-1 4,-4 2 1,-8 1 0,-2 2-1,-8 0-3,-4 0 4,-3 0 0,-5 0-1,-5 0 1,-1 0-4,-1 0 3,2 0 1,0 3-2,3 1 2,3-1-1,3 0 2,7-1-2,2 1-1,2 0 2,-3 0 0,-3 1 0,-4-1 0,-6-2-1,-3 2-1,-4-2-2,1 1 4,0-1 0,0 2-1,1-1 2,0 3-1,1-2 0,1 1 0,-4-3 0,-1-1 12,-1 2 12,-2-2-17,0 0 2,0 0 2,0 0-6,0 0-5,0 1 9,0-1-2,0 0 0,0 0-1,0 2-5,0 1 1,0 3-2,0 6 0,0 6 2,0 3 1,0 6 0,-3 7 5,0 3-4,-3 7 18,-3 2-7,1 3-10,2 3 1,3 6-4,3 2-1,0 12 11,5 3-8,10 3 0,6-1 2,2-7 4,1-5 5,-3-1-12,0-2 2,-3-4 3,-3-2-4,-3-8-4,-2-7 3,-2-2-2,-4-5-1,-2 0 4,-2-6-4,0 0 0,0-7 1,-3-5 2,-5-4-3,2-6 0,3-3 0,3-3-23,-1 0-20,1 0-30,0-3-103,-4-5-166</inkml:trace>
  <inkml:trace contextRef="#ctx0" brushRef="#br0" timeOffset="3062.6159">21294 10693 1,'0'0'40,"0"0"25,0 0 11,0 0-13,0 0-21,0 0 5,-1-2 26,1 2-40,0-2 13,0 0-12,0 1-5,0-2-23,8 0-2,1-2-3,5 1 0,2-1-1,6 1-1,3-1 1,5-1 0,2 1 0,7 0 0,-2-1 0,2 1 2,3-1-3,-2 2 2,4-1-1,5 2 0,0-2 0,5 1 0,-2 0 0,-4-1 1,-1-1-2,-2 1 2,1 0-1,-1-2 0,4-2 0,2-1 0,0-2 0,-1-3 3,-1 1-3,-4 1 0,-1 1 0,-4 3 0,-3-1 1,1 3-1,-2-1 0,5 0 0,4 0 0,4-3 0,-1 2 0,3 0-1,-3 2 1,4-2 0,1 0 1,4 0 0,1 1-1,-2 1 0,-3-1 0,-1 1-1,-2-1 0,2 1 1,1-1 0,3 2 1,-2 0-1,-2 0 0,-2 0 0,-3 1-1,-3 3 2,-2-3-1,-4 3 0,-6 1 0,-3 1 0,-4 0 0,-3 0 0,-2 0-1,2 0 2,0 0-1,2 0 0,-1 0-2,-1 0 2,-3 0 0,-5 0 0,-1 0-2,-2 3 1,1 2 1,1-1-1,2 2-2,3 0 3,-1 1 0,0-1 0,4 4 0,0-5 0,3 2 0,4-3 0,1 2 2,2-2-3,0 1 1,-1 0 0,0-2-1,1-2 2,-2-1-1,0 0 0,-3 0 0,-5 0 0,-5 0 0,-7 0 0,-6 0 0,-3 0-21,0 0-11,-4 0-44,-17 2-121</inkml:trace>
  <inkml:trace contextRef="#ctx0" brushRef="#br0" timeOffset="9342.761">10983 13485 118,'0'0'95,"0"0"-14,0 0-9,0 0 14,0 0-20,0 0-24,0 0-17,0 0-8,0-11 1,-3 11-14,-7 8-3,-4 18-2,-8 12 1,-6 13 0,-4 10 0,-5 13 1,-2 8 1,-5 5-2,-1 2 1,0-4 2,3-5-2,5-7 1,2-11-2,6-7-3,3-7-3,6-4-46,6-10-54,2-9-55,8-17-94</inkml:trace>
  <inkml:trace contextRef="#ctx0" brushRef="#br0" timeOffset="9775.0623">10567 13696 0,'0'0'321,"0"0"-201,0 0-59,0 0 5,0 0-20,0 0-37,2-12-9,-1 19-2,4 18-1,6 8 3,6 6 2,7 3-1,1 0 0,6-1 1,-1-2-2,0 0 1,0-1 1,-2-2 1,-1 3-3,-1-3 1,-1 0 2,-4 0-3,-6-5-2,-4-2 1,-6 0-1,0-3-2,-1-5-7,1-5-23,3-3-34,3-6-46,1-7-76</inkml:trace>
  <inkml:trace contextRef="#ctx0" brushRef="#br0" timeOffset="10140.8236">11301 13894 381,'0'0'69,"0"0"-51,0 0-18,0 0-10,0 0 7,0 0-7,91-32-31,-58 26 9,-3 0 4,-4 2-30,-3 4-8,-8 0-43</inkml:trace>
  <inkml:trace contextRef="#ctx0" brushRef="#br0" timeOffset="10356.899">11292 14070 372,'0'0'44,"0"0"-41,0 0-3,0 0 13,0 0-10,85-39 1,-56 26-3,0 3-1,-2 3-5,0 2-85,-5 0-74</inkml:trace>
  <inkml:trace contextRef="#ctx0" brushRef="#br0" timeOffset="11043.1897">12554 13541 75,'0'0'62,"0"0"-5,0 0 25,0 0 17,0 0-35,0 0-40,0-7-24,0 17 2,2 14-2,4 9 42,1 5 9,1 3-21,0 0-18,0 1-4,-2-2-3,0-1-4,1-1-1,-4 0 0,2-4 0,-4 2-13,1-4-27,-2-2-21,0-5-18,0-5-92</inkml:trace>
  <inkml:trace contextRef="#ctx0" brushRef="#br0" timeOffset="11597.9425">12630 13844 175,'0'0'95,"0"0"-69,0 0-16,0 0-1,0 0-7,96-53 0,-68 47-2,2 2 1,0-1-1,1 3 8,-1 1-8,-2-1 2,-1 1-2,-2-1-2,-3 1-9,-3-1 3,-7 0-1,1-3 8,-5-3 1,-4 0 7,-1-5 7,-1 0 0,-2-5 2,0 0-3,0-4 1,-3 1 13,-6 0-16,0-1 7,3 4 1,0 1-17,3 7 9,1 4 32,1 2-2,1 3-8,0 1-7,0 0-26,0 11-1,0 14-3,0 11 4,0 6 1,0 2 3,0-2 1,0-1-1,0-5 4,0-5-8,0 0 2,3-3 0,6 0-2,6-2 0,-3-3-18,1-4-27,2-3-49,1-6-39,1-8-68</inkml:trace>
  <inkml:trace contextRef="#ctx0" brushRef="#br0" timeOffset="12578.2126">13546 13573 84,'0'0'53,"0"0"16,0 0-2,0 0-19,0 0 16,0 0-26,-6-16-19,8 14-18,16-4 1,12 0-1,6-1-1,7 2 6,2-3-6,2 0 1,1 3 1,-5 0 2,-2 3-2,-9 2-2,-2 0 1,-6 0-1,-3 0 0,-6 7-3,-6 1-2,-3 3 3,-6 3-2,0 2 2,0 4 2,-20 1 1,-6 2 5,-7 2-1,-6 3 10,-6 6-10,-1 2-2,-5 2-2,2 1 2,-2-2-3,2-2 0,4-2 0,5-2 0,1 0 1,6-6-1,5 1 1,5-4 0,4 0 2,7-4 2,2-5-1,5-4 3,5-4-6,0-4-1,0 1-3,2-1 3,20-1 0,11 0 22,12-1 27,9-13-33,5-2 1,2-1-9,4-1 2,-3 2-3,-2 0-5,-5 6-2,-10 1-8,-2 1-11,-13 5-18,-9 3-34,-8 0 9,-5 0-34,-4 0-10,-4 0-15</inkml:trace>
  <inkml:trace contextRef="#ctx0" brushRef="#br0" timeOffset="13101.7246">14391 13457 270,'0'0'125,"0"0"-72,0 0-31,0 0-22,0 0 2,0 0-2,-2 79 6,2-47 5,0 0 12,0-1 1,0 1-13,0-1-5,0 3-5,0 2 4,0 0-5,0-1-1,0-3-15,-4-1-38,-1-6-12,-2-4-38,0-6-25,4-9-59</inkml:trace>
  <inkml:trace contextRef="#ctx0" brushRef="#br0" timeOffset="13681.2652">14479 13693 5,'0'0'38,"0"0"-2,80 3-11,-47-3 16,-2 0-11,-1 0-10,-1-6-12,-4-1-6,-4 0-1,-2 0 1,-5 0 0,1-1 1,-5-1 8,1-3 23,-3-2-9,-3 0 30,-3-2-16,-2 0-8,0-1 8,0 0-19,0 3 0,0-1 27,-2 1-4,-3 3-19,4 2 11,-1 2-18,2 2-17,-1 2 0,1 3 0,0 0 0,0 0-3,0 0-3,0 0 0,0 13-4,0 10 10,0 11 3,0 2 11,-7 2-3,-1 1-2,2-2-4,0-1-5,2-1 2,0-3-2,-1-4 2,5-4 1,-2-3-3,2-1-5,-1-3-8,1-4-23,0 0-56,-6-4-84,1-5-103</inkml:trace>
  <inkml:trace contextRef="#ctx0" brushRef="#br0" timeOffset="17384.0627">10322 15444 113,'0'0'105,"0"0"7,0 0-18,0 0-7,0 0-25,0 0-34,0 0-14,-4-3-11,4 1-1,12-6-2,15 3 1,6-3-1,1 2 1,9-3 1,-1 2-2,5-3 0,0 2 0,2-2 0,-1 2 0,1 0 0,-3 2 0,-7 3 0,-5 2 0,-2 1-1,-7 0-9,-4 0 0,-5 0 7,-5 5-3,-2 3 4,-8 1-2,-1 3 2,0 1 1,-7 3 1,-8 0 3,-7 2 2,-4 2-5,-5 2 2,1 1 0,-3 2-2,-1 1 4,-5 2-4,-3 7 0,-7 1 0,-3 5 0,1 1 1,-1-3-1,6-1 0,8-5 0,7 0 0,4-3-1,8-2 0,-1-6 1,8-4 0,4-3 1,2-4-2,3-6 0,1 0 1,2-3 0,0-2-4,0 0-1,0 0 5,6 0 2,15 0 7,7 0 11,11-7-12,10-3-3,9-1-3,5 0 8,3-2 2,-1 1-6,-2-2-1,3-1-2,-2-1 0,-3 2-1,-6 3-2,-11 0-2,-13 5-7,-12 3-13,-10 2-26,-6 1-32,-3 0 22,0 0 32,-7 4-19,-10 5-94,-5-1-85</inkml:trace>
  <inkml:trace contextRef="#ctx0" brushRef="#br0" timeOffset="17947.9139">11616 15533 198,'0'0'135,"0"0"-104,0 0-30,0 0 8,0 0 7,83-31 13,-54 26 4,2-2-16,2 3-5,-2-1-7,2 4-5,-5 1-30,-2 0-34,-4 0-91,-7 4-79</inkml:trace>
  <inkml:trace contextRef="#ctx0" brushRef="#br0" timeOffset="18170.5058">11662 15715 111,'0'0'141,"0"0"-88,0 0 24,0 0-57,0 0-2,0 0-3,64-17 24,-31 5 5,6 0-37,-3 1-5,0 2-2,1 2-7,-6 2-41,-1 4-69,-6-1-118</inkml:trace>
  <inkml:trace contextRef="#ctx0" brushRef="#br0" timeOffset="18934.4941">12754 15233 150,'0'0'143,"0"0"-66,0 0-26,0 0-16,0 0-26,0 0-9,0 9-2,2 20 2,-1 8 33,1 10 2,-1 3-4,1-4-13,-1 0-11,2-3-4,0-2 0,-2-1-2,-1-2 2,2-2-3,-2-3 0,0-1-1,0-5-15,0-6-40,0-7-33,0-8-70,0-6-80</inkml:trace>
  <inkml:trace contextRef="#ctx0" brushRef="#br0" timeOffset="19504.9112">12830 15552 107,'0'0'32,"0"0"20,0 0 19,0 0-35,0 0-16,0 0 5,57-12-19,-42 12-2,3 0 2,1-3 7,2-1-9,6-1 3,-3-3-3,4 3-3,1-5 0,0 0 1,-2-2 1,-6 1-3,-6 1 0,-5-1 0,-4 1 2,-4-3 0,-2 0 2,0-2 1,0 0 4,0 0 8,-5-2 8,-1 1 16,-1-2-31,3-2-5,1 5 5,0 0-8,1 8 1,-1 3 8,3 4 19,0 0 8,0 0-32,0 7-6,0 14-8,0 10 6,0 5 0,0 5 4,0-2-2,0-3 11,0-1-5,3-2-4,-1-1 0,-1-1 0,1 1-2,1 1 0,0-3-4,3-3-4,1-6-18,-1-6-14,6-4-47,1-7-57,1-4-75</inkml:trace>
  <inkml:trace contextRef="#ctx0" brushRef="#br0" timeOffset="20106.4608">13981 15167 179,'0'0'127,"0"0"-63,0 0-17,0 0-31,0 0-6,-66 88 15,42-38 27,-1 3-14,-2-1-3,3 1-20,-3-5-6,3 1-5,-3-1-4,2 1-1,0 0-4,4-6-10,1-5 0,7-8-10,0-3-16,2-7-25,6-7-41,2-7-17,3-6-88</inkml:trace>
  <inkml:trace contextRef="#ctx0" brushRef="#br0" timeOffset="20491.9109">13634 15310 175,'0'0'102,"0"0"-20,0 0-27,0 0-26,0 0-16,0 0-13,11 12 0,1 6 0,7 6 25,5 3 8,1 2-19,4 2-6,0 1-4,0-4 0,1 1-3,0-2 1,1-1 0,1-4 2,-1 1-2,-1-5-2,-2-1 4,-4-4-4,-2-3-7,-4-2-39,0-2-19,-2-3-56,-2-3-69</inkml:trace>
  <inkml:trace contextRef="#ctx0" brushRef="#br0" timeOffset="20962.0225">14406 15204 130,'0'0'71,"0"0"1,0 0-9,0 0-16,0 0-10,0 0-16,-17-9-9,17 9-12,0 18 7,0 13-7,0 8 31,0 4-23,5 4 4,-3 0-2,-2-5-7,0-2 14,0-3-4,0-7-9,0-2-2,0-4-1,0-1-2,0-2-21,0-6-44,0-3-25,0-6-46,0-6-83</inkml:trace>
  <inkml:trace contextRef="#ctx0" brushRef="#br0" timeOffset="21525.9683">14424 15472 160,'0'0'186,"0"0"-136,0 0-46,0 0-4,0 0-3,0 0 1,67-62-1,-46 57-2,3-1 3,1 3 2,0-1 0,5 3 0,0-1 0,1 2 2,-4 0-2,-3 0 0,-6 0 0,-6 0 0,-2 0 0,-7 0 0,-1-1 2,-1-5 33,-1-8 41,0-4-56,0-4-14,0-5-3,0-3 0,0-2-3,0 2 3,0 3-3,0 5 0,0 6 0,0 4 1,0 6 1,0 3 2,0 3 20,0 0-14,-1 12-10,-1 18-7,1 14 7,-5 7 10,3 2 12,1-3-7,-1-4 5,3-6-6,-1-2 5,1-3-15,0-3 2,0-3-6,0 1 1,-2-4-1,-1-2 2,-1-3 0,1-4-4,1-3-5,2-5-17,0-3-32,0-3-63,0-3-88,0 0-33</inkml:trace>
  <inkml:trace contextRef="#ctx0" brushRef="#br0" timeOffset="26275.4991">20366 13193 156,'0'0'108,"0"0"-28,0 0-21,0 0-10,0 0-12,0 0-14,0 0 6,-4-10-1,4 10-11,0 0-14,0 4-3,0 17 0,0 13 6,0 9 0,0 7-5,0 2 5,0 1 1,0-4-4,-2-7-1,1-3-1,-1-6-2,2 0-3,-3 0-26,0-1-37,0-2 28,-3-5-9,2-5-75,1-10-72</inkml:trace>
  <inkml:trace contextRef="#ctx0" brushRef="#br0" timeOffset="26808.1409">20339 13546 26,'0'0'191,"0"0"-169,0 0-19,0 0-1,0 0 5,0 0-2,98-31 5,-72 27 24,4 0-14,0-3 11,0 0-22,4 1-6,3-3-3,-1 0-4,0 0-3,-6 0 1,-7 1-22,-6 1 9,-5-2 19,-8-2 0,-1-3 6,-3-1 25,0-4 10,0-1 28,-1-1-21,-7 2 6,0-1-19,1 4-12,3 2 1,-1 3-6,2 4 6,2 4 3,1 2-9,-2 1 3,2 0-21,0 0-4,0 14-8,0 14 1,0 10 11,0 1 1,0 0 2,0-1-1,0-4-1,0-3-1,2 0 1,-2-4-1,0-3 0,0-3-8,0-2-17,0-2-25,0-2-11,0-3-15,1-5-102,5-5-108</inkml:trace>
  <inkml:trace contextRef="#ctx0" brushRef="#br0" timeOffset="27478.4342">21679 13184 18,'0'0'139,"0"0"-60,0 0-4,0 0-1,0 0-38,0 0 34,-28 53-10,10-23-8,0 5-19,-1 2-4,-1 5-15,-4 4-4,-1-2-4,0-2-5,-1 1 0,2-1 1,-3 1-2,3-3 0,2-5 1,5-4-1,4-7-11,4-4-20,5-8-11,4-5-40,0-7-81,0 0-14</inkml:trace>
  <inkml:trace contextRef="#ctx0" brushRef="#br0" timeOffset="27841.7704">21337 13250 194,'0'0'63,"0"0"17,0 0-1,0 0-1,0 0 4,0 0-28,-3-31-18,3 31-30,0 0-6,0 0-2,0 9-5,8 10 7,7 7 1,3 3-1,-1-2 1,-2 0 0,0-2-1,-1-1-3,-2-1-19,-2-3-12,-2-1-37,-1-2-36,-1-4-21,4-2 35</inkml:trace>
  <inkml:trace contextRef="#ctx0" brushRef="#br0" timeOffset="28528.0621">21988 13187 247,'0'0'130,"0"0"-9,0 0-47,0 0-31,0 0-14,0 0-1,-22-21-13,20 21-15,1 8-6,-3 19-3,0 9 9,1 6 1,-2 2 3,4-1 1,1-2-2,0-2-1,0 0-3,0 1 3,0-1-1,0-2-1,0-1 3,0-3-3,0-5 0,-4-4-12,2-6-13,1-5-45,1-3-82,0-6-75</inkml:trace>
  <inkml:trace contextRef="#ctx0" brushRef="#br0" timeOffset="29066.7146">22007 13489 356,'0'0'85,"0"0"-70,0 0-10,0 0 6,0 0-11,0 0 0,79-34-2,-53 32 4,-1-1-1,3-1 0,-1 1-1,-1-1 1,-1 1-1,-1 0 0,-3-2 0,-5 0-2,-3 0-1,-4-3 3,-1-2 4,-3-3-3,-5-4 0,0-3 5,0-3 30,0-1 15,0 0-13,-5 0-16,0 0-3,2 3-14,3 0-3,0 4-1,0 6 0,0 1-1,0 7 22,0 3 7,0 0-27,0 9-2,0 18-11,5 10 11,0 5 3,-2 3-1,-2 2 3,-1-2 1,0-5 2,0-2-7,0-3-1,0-5 1,0-3 0,0-3-2,2-5-20,0 1-17,0-5-29,-2-1-49,0-3-30,0-3-62</inkml:trace>
  <inkml:trace contextRef="#ctx0" brushRef="#br0" timeOffset="29577.6808">23264 13347 195,'0'0'176,"0"0"-45,0 0-33,0 0-36,0 0-27,0 0-29,-8-8-5,8 6-2,9 0-1,15-1 2,4-2 1,4 2 0,-1 0-2,2 2 1,-2 1-25,-3 0-37,-5 0-88,-13 6-158</inkml:trace>
  <inkml:trace contextRef="#ctx0" brushRef="#br0" timeOffset="29784.7327">23264 13547 35,'0'0'77,"0"0"34,0 0-27,86 0-40,-56-8-5,1 3-25,1-3-14,0 3-10,-2 2-71,-1 2-87</inkml:trace>
  <inkml:trace contextRef="#ctx0" brushRef="#br0" timeOffset="30417.4863">24120 13373 138,'0'0'129,"0"0"-110,0 0 29,0 0-13,0 0-19,0 0 40,61 8-12,-22-8-11,5 0 4,3 0-22,2-1-9,-3-2-6,0 2-25,-4 1-58,-5 0-21,-11 0-125</inkml:trace>
  <inkml:trace contextRef="#ctx0" brushRef="#br0" timeOffset="31181.8034">25336 13020 82,'0'0'97,"0"0"-10,0 0-22,0 0 27,0 0-40,0 0-26,-11-9-18,2 15-4,-1 15 5,-8 8 21,0 6 7,-3 6-4,-1 2-11,-2 3-8,0 3-7,-1 0-3,-2 1-1,-2-2-3,3 2 0,-1-5 3,3-4-1,4-4-1,1-4-1,6-4 0,-1-5-1,4-4 1,4-5-14,3-6-13,3-3-39,0-6-90,0 0-92</inkml:trace>
  <inkml:trace contextRef="#ctx0" brushRef="#br0" timeOffset="31736.5914">24793 13031 76,'0'0'73,"0"0"-63,0 0-5,0 0 22,0 0 0,0 0 2,56 36 6,-44-15 21,5 2-18,-1 0-24,0 4 0,1 1-2,1 1-6,-5 2 1,2 1-7,-4-1 0,0 1 6,-2-2-1,-1-3-2,1-3-3,1-3 2,1-3-1,2-4-1,-1-2-1,-1-3-15,0-1-68,-3-5-50,-5-3-77</inkml:trace>
  <inkml:trace contextRef="#ctx0" brushRef="#br0" timeOffset="38584.439">20655 15165 131,'0'0'91,"0"0"12,0 0-18,0 0-6,0 0-22,0 0-13,0 0-10,0-7-15,0 7-2,0 0-13,0 0-3,0 0-1,0 0-1,0 0-1,-1 12-9,-18 16 11,-10 18 2,-7 11-2,-1 10 2,-3 4-1,4-3-1,2-5 2,2-1 0,4-3-2,3-7 5,4-5-5,4-9 1,5-8-2,1-3 1,2-3-8,1-8-26,2-5-27,6-6-66,0-5-71</inkml:trace>
  <inkml:trace contextRef="#ctx0" brushRef="#br0" timeOffset="39054.5605">20217 15159 312,'0'0'129,"0"0"-22,0 0-32,0 0-27,0 0-23,0 0-25,9-17-2,1 28-10,11 15 12,4 13 3,5 12 0,0 9 2,4 3 1,1-1-4,4-5 5,1-7 2,5-2-3,-2-3-6,0-3 2,-3-1-1,-7-5-1,-4-4 0,-4-8-2,-7-4-20,0-8-21,-6-8-29,-2-4-46,-4 0-7,-4-7-56</inkml:trace>
  <inkml:trace contextRef="#ctx0" brushRef="#br0" timeOffset="39892.7697">21461 15079 19,'0'0'69,"0"0"7,0 0 15,0 0-8,0 0 2,0 0-28,0-18-8,0 18-17,0 0-25,0 0-5,0 0-2,0 0-3,0 3-1,-4 17-3,-11 12 7,-5 10 23,-4 8 1,-2 10 8,-3 3-19,1 2-5,1-3-2,2-10-6,5-8 2,6-7-2,3-7 1,3-2-1,1-4 0,1-2-1,2-4 0,1-3-9,0-3-21,1-1-24,1-2-54,1-3-22,-2-3-71</inkml:trace>
  <inkml:trace contextRef="#ctx0" brushRef="#br0" timeOffset="40726.2014">21090 14989 273,'0'0'96,"0"0"-51,0 0-32,0 0-5,0 0-7,0 0-1,25 26 26,-16-7 34,2 2-16,0 0-17,0 2-14,1-2-5,1 3-5,1-1 0,-1 1-3,0 0 3,1-2-3,-2 4-3,-3 0-16,-2-1-2,1-1 17,-5-4-33,1-4-43,1-2-34,-4-5-80</inkml:trace>
  <inkml:trace contextRef="#ctx0" brushRef="#br0" timeOffset="41566.1614">22049 15027 43,'0'0'87,"0"0"-5,0 0 14,0 0-25,0 0-16,0 0 2,1-8 4,-1 8-16,0 0-18,0 0-9,0 12-18,-7 14 2,-11 12 5,-6 5-1,0 6-3,-3 4 3,-2 3 0,-3 1 0,1-1-3,-2-6-3,2-4 0,1-4 0,3-2 0,3-3-1,5-5-6,4-5-24,3-6-21,3-8-35,6-5-13,3-8-93</inkml:trace>
  <inkml:trace contextRef="#ctx0" brushRef="#br0" timeOffset="42057.9853">21746 15004 256,'0'0'138,"0"0"-21,0 0-36,0 0-36,0 0-26,0 0-19,6-4 0,7 13-8,7 15 8,5 7 3,4 4 3,0 4-1,1-1-2,0 4-3,-2 3 1,4 3 4,-1-3 1,-1 1 7,0-6-7,-5-3-2,-2-1-2,-4-7 0,-4-1 0,-5-7 0,-1-6-2,-4-5-1,0-2-19,-3-7-30,0-1-28,-1 0-39,1 0-29,-2-10-52</inkml:trace>
  <inkml:trace contextRef="#ctx0" brushRef="#br0" timeOffset="42756.0215">22811 15155 143,'0'0'139,"0"0"-51,0 0-3,0 0-9,0 0-45,0 0-12,11-11 10,5 6-2,1 4-21,2-2-4,1 2-2,2-1 0,3 2-17,3 0-26,-4 0-60,-6 0-102,-4 5-72</inkml:trace>
  <inkml:trace contextRef="#ctx0" brushRef="#br0" timeOffset="43003.4547">22749 15355 243,'0'0'42,"0"0"-40,0 0-2,0 0 15,0 0 38,0 0 18,62-6-3,-38-5-2,5 2-46,-1 2-17,0 1-3,-2 4-4,-6 1-75,-3 1-31,-4 0-33,-5 0-74</inkml:trace>
  <inkml:trace contextRef="#ctx0" brushRef="#br0" timeOffset="45240.4193">23648 15242 156,'0'0'127,"0"0"-41,0 0-3,0 0-24,0 0-17,0 0-21,0 0-5,23-30 17,-2 28-11,6 2-5,7 0-10,7 0-3,6-1 0,6 0-4,3-1-7,-2 0-22,-5 2-39,-9 0-3,-12 0-53,-10 0-144</inkml:trace>
  <inkml:trace contextRef="#ctx0" brushRef="#br0" timeOffset="46042.5706">25078 14893 54,'0'0'116,"0"0"-41,0 0-2,0 0 1,0 0-3,0 0-15,-15-9-13,15 9-15,0 0-11,-2 0-13,-2 0 1,-8 7-5,-5 14 0,-5 9 5,-5 8 2,-3 4 7,-1 2 7,0 1-5,1 0 5,0 5-14,-3 4 1,0 3-1,-3 2-2,1-4 2,0-6-3,4-6-4,3-5 3,1-6-3,5-5 0,-1-6-1,8-6-8,3-5-16,5-5-18,5-5-37,2 0-35,0-19-171</inkml:trace>
  <inkml:trace contextRef="#ctx0" brushRef="#br0" timeOffset="46644.1282">24557 14959 56,'0'0'126,"0"0"-35,0 0-4,0 0-1,0 0-14,0 0-22,7-26-16,-7 25-11,2-1 8,-2 1-5,1 1-8,1 0-3,-2-2-8,0 2-6,0 0 0,0 0-1,0 0 0,0 0 0,1 0-1,4 3-7,4 15 2,6 7 6,0 6 5,1 1-4,-1-2-1,0-3 1,-2-3 0,1-2-1,-1 3 0,-2-2 0,2-2 0,-4-2 0,0-2-5,-2-3-18,-1-1-23,-1-4-28,-2-3-65,-3-6-110</inkml:trace>
  <inkml:trace contextRef="#ctx0" brushRef="#br0" timeOffset="48906.6305">9982 13303 23,'0'0'77,"0"0"-4,0 0-27,0 0 2,0 0-8,0 0-11,0-19 4,0 17-2,0 1-7,0 1-6,0 0-12,0 0-4,0 0 0,0 0-2,0 0 1,0 0-2,0 0-2,0 1-1,0 10 0,-1 5 4,-1 5 4,1 1-3,-1 2 0,1 4 7,1 4 3,0 1-2,0 3-2,0 0-3,0 3 6,0 0-3,0 4-2,0-1 2,0 1-3,0 2 2,0-1-4,0-2-1,0-2 0,0-3 1,0-4-2,0 2 1,0-1 2,0 1-3,0 3 0,0-2-1,0-3 1,3-3 0,0-1 1,0-5 0,-2 0 1,2-3-1,0-3-1,3 0 1,-2-1-2,-2-1 1,1 2 0,0 0 1,2 0-1,-1 2 0,1 1 2,-1 0-2,0 3 0,-2 0-1,-1 2 4,1-2-3,-2-3 0,0-1 1,0-2 0,0-2-1,0 1 0,0-3-1,0-1 1,0-1 0,0-2 2,0 1-2,0-2 0,0 0 1,0-3 2,0-2-1,0-1 5,0-1 0,0-2-4,0 0 6,0 0-3,0 0-2,0 0 4,0 1-5,0 3-3,-3-3 0,1 2 0,1 0-13,1-2-6,0 1 13,0-1 5,0-1 0,0 0 0,0 0-34,0 0-85,0-8-191</inkml:trace>
  <inkml:trace contextRef="#ctx0" brushRef="#br0" timeOffset="51315.311">9997 13376 7,'0'0'54,"0"0"-6,0 0-8,0 0-11,0 0-14,0 0-3,0 0-6,1 0-5,-1 0 1,0 0 0,0 0 7,0 0 18,0 0 10,0 0-3,2 0-13,1-2 1,0-1-1,3 0-4,3 0 0,1-3-8,2 0 4,3 0-6,2 0-4,2 0-2,1 1 1,0 1 1,0-2-1,-2 0 0,1 0 9,2-2-5,0 1 0,7-1-5,1 1 0,0 1 5,0 0-6,-1 1 2,0 1 0,-1 1-2,3 1 1,1-3-2,2 1 2,3-2-1,0-3 1,1 2 0,2-3 0,-3 4 2,-2 1-3,-1 0 0,0 0-2,-2 2 2,0 0 2,1 2-2,1 0 0,1-4 1,0 2-1,2-3 0,1 0 0,-3 0 2,1 0-1,-2 3-1,-5 1 3,0 1-3,-2 1 0,-5 0 0,1 0 0,2 0 0,3 0 0,2 0 0,4-5 0,5 0 2,-1 0-2,-1-1 2,2 1-2,-2 2-2,-3 3 2,3 0 0,0-2 1,4 2-1,5-1 0,1 0 0,0-4-1,-1 1 1,1 1 0,1-2 0,5 2 0,3 0-1,6-1 2,3-3-1,4 3 1,0-3 0,2-1 5,-1-1-4,0 0 2,-2 0-1,-3 1 0,-1 2-3,-5 3 1,-2 0 0,1 2 4,4 0-5,0-3 3,-1 3-3,-2-4 1,0 2-2,-2 0 1,2 0 0,-3 2 0,-1 0 1,-6 1-1,-2 0 0,-4 0 0,-2 0 0,-3 0 0,-1 0 0,-2 4 1,2 0 0,-2-1-1,1 2 0,0-2-1,0 0 1,2 0-1,0-2 1,4 2 2,2-1-2,2 1 0,5 0 0,7 0 0,4-2 1,2-1-2,3 0 2,-4 0-3,-1 0 2,-1 0 0,-2 0-1,0 0 2,-4 0-1,0 0 0,-2 3 0,-4 0 1,-2 0-1,-4 0 0,-5 1 0,-3 0 0,-4 2 0,-4-2 0,-2 3 0,-4-3 0,-6 2 0,-5 0-2,-5-1 1,-2-2-5,-2-3 4,0 0 0,0 1-1,0-1 3,0 0 0,0 1 1,0 2 5,0-1 0,0 1 4,0-1 3,0 1-10,-2 0 4,1 0-5,-2 1 1,-1 1 5,0 1-5,0 0-2,1 3-1,1 1 0,-1 4 3,2 1-3,-2 1 0,1 6 2,1 3-2,-2 4 3,-1 1 3,-2 3-5,0 0 5,-2 1 1,-2 1 2,2 2 4,1-1-12,1-2 2,0 2-2,0-1 0,1-1 5,1 4-4,2-2 9,2 4-3,0-1-7,0 0 0,0 3 1,0 0-1,0-2 4,0-2-2,0 0 4,0-2 2,0 1-5,0-2 1,0 0-2,0-5-2,0-4 1,-1-4-2,1-2 0,0-1 0,0-2 1,0 1-1,0 3 0,-2-1 0,1 1 0,-2 0 0,0 0 0,0 0 1,0-5-1,0 1 1,3-7-1,0 1 1,-1-4-1,-1 0 0,2 0 0,0-1 0,-1 2 0,1-2 0,-2 1 1,2 1-1,-1-2 0,-1 1-4,2-1-32,0-3-42,0-3-133,0 0-186</inkml:trace>
  <inkml:trace contextRef="#ctx0" brushRef="#br0" timeOffset="53736.8528">9973 14818 61,'0'0'57,"0"0"-22,0 0 19,0 0-10,0 0-15,0 0-4,0 0 1,85-29 17,-70 23-9,3 0-7,2 0 0,0-1-1,3 0-6,-1 0-4,1-2-5,0 2 1,-2 2-7,-3 2 1,-2 3-4,1 0-2,1 0 0,-3 0-1,7 0 1,2 0 0,6 0 0,7 0 0,5 0 1,1 0 1,-1-2-2,-6-4 0,-2 3-1,-2 3 1,-4-1-1,0 1 0,-1 0 1,0 0 0,0 0 0,1-2 0,-1 2 0,-3 0 0,4 0 1,-2 0-3,0 0 3,1 0-1,-2 0 0,2 0 1,-4 0-2,2 0 1,-1 0 0,0 0 1,-3 0-1,0 0 0,-1-1 0,0 1 0,1 0 1,4 0-1,3-2 0,4-2 0,2-1 0,4-2 1,-1 1-1,3-2 0,-3 2 3,-5 3-6,-4 2 6,-1-1-5,-6 2 2,3 0-1,1 0 1,3 0 0,5 0 0,2 0 0,0 0 0,1-1 0,-3 1 0,1 0-1,-3 0 1,-3 0 0,-3 0-1,5 0 1,0 0 0,4 0 1,4 0-1,1-2 0,0-1 0,0-2 0,0 1 0,-2 1 0,-1 0 2,-2 2-2,-1-3 0,0 3 0,1-2-1,-1 0 2,1 1 1,-1 0-2,-3 0 0,-3 1-2,1 1 2,-2 0 0,-1-2-1,-1 2 2,-1 0-1,2-3 3,0 3-3,0-2 0,0 1 0,1 1 0,1 0 0,-3-2 0,1 2 0,2 0 0,1-1 0,2 1-1,0 0 1,0-2 0,1 1 0,2-1 0,0 1 0,3 0 0,1-1 0,3 0 0,2 1 0,-2-1 0,2 2 0,-3-2 1,-3 2 0,-1 0-1,0 0 0,3 0 0,0-1 0,4-2 0,1-1 1,0-1 0,2 1-1,1-1 0,-1 2 0,1-1 0,-1-1 0,1 2 0,2-1 1,0 1-1,2 1 0,0-1 0,-3 2 0,-2-1 0,0 1-1,-5 1 1,-3-2 0,-1 2 0,1 0 1,-4-2-2,-3 1 1,-3-1-1,0 1 1,-2-2 0,1 0 1,-4 0-1,-1 2 1,-3-1-1,-1 0 0,-1 2 0,-4 0 0,2-1 0,0-1 0,2 1 0,-1-2 0,5 0 2,2-1-1,3-3-2,6 1 1,4 1 0,1 0 5,1 2 7,-3 0-2,2 0-8,4 1 7,-1 0 2,3 0-9,-2-1 0,-4 1 4,-6 2-5,-9 0-1,-3 0-5,-11 0-29,-5 5-52,-2 4-76,-6-2-127</inkml:trace>
  <inkml:trace contextRef="#ctx0" brushRef="#br0" timeOffset="56986.0932">10043 14790 17,'0'0'67,"0"0"16,0 0 7,0 0-15,0 0-10,0 0-8,0 0-25,2 0-24,-2 0-8,0 0-1,0 0-5,0 0 2,0 6 4,1 6 0,1 4 2,-1 2 0,1 7 2,-2 4 8,0 5 1,0 2-3,3 2 3,-3 1-10,0-3 2,0 1 1,0-4-3,0 0 0,0 1-3,0 2 0,4 2 3,-1 3-3,0-2 3,-1 1-2,1-2 0,-3-2 2,1-2 4,-1-5-4,2-1 2,-1-6-5,2 1 0,0-4 0,2 1 2,0-1-2,0-2 0,1-2 1,-1 0-3,1 2 3,-2 1-1,0-2 0,-1 4 2,-1-2-2,-1 0 0,1 1 0,-2 0 0,1 0 1,-1 1 1,0-2-2,0 1 0,0-2 0,0-2 0,0 2 0,0-4 1,0 2-1,0-1 0,0 1 0,0 0 0,2 0 0,-2-1 0,0-1 0,0-1 0,0-1 1,0-3-1,0 0 0,0-2 1,0 1-1,0-2 0,0 1 0,0 0 0,0 2 1,0-1-1,0 1 1,0 1 1,0 0-2,0 0 1,-5 1-1,-1-2 3,2 1 0,1-2 2,2 0 6,-1-3-11,1-1-1,1 1 1,0 0 1,0 0 0,0 2-1,-2-2 0,1 1 0,-1 0 1,-1-2 0,3-3-1,0 0 4,0 0-2,0 0 4,0 0 0,0 0 1,0 0 2,0 0-5,0 0-4,0 0 0,0 0-1,0 0 1,0 0-3,0 0 2,0 0-6,0 0-3,6 0 5,6 0 3,0-2 2,0-2-4,4-1-2,-1 2 4,3-1 1,4-1-3,-2 2 3,2-2 1,0 4 0,1-1-5,1 2 4,0 0 1,-1 0-2,3 0 1,-2 0 1,6 0 0,0 0-1,1 0 1,2 0 0,0-3-2,-2-1 2,1 1 0,-4-2-1,-2 2 4,1-1-5,-3 1 2,4-3 0,-1 1 0,0 4 2,-1-2-2,0 1 0,3 2-3,-1-2 3,2-1 3,3-2-3,3-1 0,-2 0 0,4 0 0,-3 1 1,-5 1-1,-2 1 1,-1 1 0,-5 1-1,2-2 1,0 1-1,1 2 1,-2-1 2,1-1-3,-5 2 0,6-2 0,-2 1 0,2-2 0,2 0 1,0 0-1,0 0 0,-2 0 0,1 0 1,2 1-1,2 0 0,1 0-1,-1 1 1,4-1-1,3 2 1,-1 0 0,0-3 0,0 2 0,1-3 0,3 3 1,-1-1 0,3 1 1,4-2 0,-1 2-2,3-1 3,-3 1 1,1 1-3,-4 0 1,2 0-1,-4 0 2,1 0-3,-2 0 1,-4 0 0,0 0-1,-3 0 0,0 0 0,1 0 0,-2 0 1,3 0-1,1-2 5,-2 1-3,-2-2-2,3-1 0,1 3 1,2-2-1,0 0 0,5 0 0,4 0 1,-3 0-1,2 1 0,-2 1 0,-1-1 2,1 2-2,2-3 0,4 2 1,1-2-1,5 2 1,2-2-1,-1-2 0,4-1 0,-2-1 0,-2 0 0,0 1 1,-2 1 1,-1-2-4,-3 3 4,-3 1 0,-2 0-2,0 0 1,0 0-1,1 0 0,0-1 0,3 3 0,-2-2 0,-1 0 0,-3-1-1,-1 1 1,-3-1 0,-2 3 0,-3 1 0,1 0 0,2 0-4,-4 0 8,1 0-8,2 0 6,-2 0-4,1 0 2,0-2 0,1-2 2,4 1-2,-1-1 0,0-1 2,-3 0-1,1 1-2,-6 1 2,-1 3-1,0-1 1,-2-1-1,-2 2 0,-2 0 0,-2 0 0,0 0-1,-5 0 1,-1 0 0,-4 0 0,-3 0 0,0 0 0,-5 0-1,-4 0 1,0 0 0,0 0-2,0 0-1,0 0-2,0 0-6,0 0-10,0 0-24,-4 0-88,-5 0-142</inkml:trace>
  <inkml:trace contextRef="#ctx0" brushRef="#br0" timeOffset="58389.134">15141 14414 19,'0'0'120,"0"0"-29,0 0-13,0 0 1,0 0-21,0 0-21,2-9-8,-2 9-18,0 0-5,0 0 4,0 0-8,0 0 2,0 0-4,0 0 3,0 0-3,0 0-1,1 0-1,2 9 2,0 4 1,0 3 0,-1 3-1,-2 1 1,0 2 1,0 3-2,0-1 0,0 1 2,0 1-2,0 1 1,0 1 0,0 0-1,0 0 0,0-1 0,0-1 2,0-4-2,0-1 0,0 0 1,1 1-1,2-3 3,2 2-2,-2 1 4,1-3-4,-1 1 2,-2-1 1,2-1 0,1 2-1,-1-2 4,0 0-5,0 0-2,0-2 1,0 2 1,-1 0 0,-2-1-2,0 3 6,0-1-6,0 1 2,-2 2-1,0-1 2,1 2-3,1-2 1,0 2-1,0-1 0,0-1 2,0 3-2,0-1-2,0 0 2,-3 1 4,0 0-4,0 0 5,0-2 1,1-2-3,2 0 0,0-2-2,0-2 0,0 1-1,0-2 0,0-1 0,0-1 0,0 2 1,0 0 3,0 5-4,0-1 1,0 2 4,0 0-2,0-3-2,0-1 2,0-2-2,0 0 0,0 0-1,0 0 1,0 0-2,0 0 6,0 0-5,0-1 0,0 1 1,0-1 0,0-3-1,0 0 0,0-2 2,0-1-2,0-2 0,0-1 0,0 0 0,0 0-2,0 1-10,0-4-27,0 3-59,0-5-51,0 0-96</inkml:trace>
  <inkml:trace contextRef="#ctx0" brushRef="#br0" timeOffset="60927.0903">19820 12679 13,'0'0'111,"0"0"-12,0 0 15,0 0-6,0 0-21,0 0-31,0-8-16,0 8-13,0 0-13,0 0-9,0 0-2,0 0-3,0 0-3,0 0-1,1 12-1,1 5 5,-1 7 0,1 4-1,-2 5 1,0 10 2,0 1-1,0 0 1,0 5-2,0-3 2,0 2 0,0 2-2,-3-2 7,1 2-2,1 0 2,-2-2-4,2 0-3,-1-1 4,1-1-4,-1-2 0,-1-2 1,2-3-1,-2 0 0,0-2 0,1-3 1,2-3 1,-1 0-2,1-6 0,0-1-1,0-1 1,0-2 0,0 0 2,0-1-2,0 0-1,0-1 1,0 1 0,0 1 4,0 0-4,0 0 1,-2 0-1,-1-2 1,1 2-1,-1-3 0,1 2 0,-1 1 0,0-3 0,0 3 0,-2-3 1,1-3 1,-1 1 3,1-3 0,-2-1-2,2-1 3,0-3-6,3-1 1,-1-6-1,2 4 0,-1-2 0,1-1 0,-2 1 0,2 1 1,-3-1-1,3 1 0,-3 2 0,2 0 0,-2 0 1,1 0-1,-2-1 0,1 3 0,2-1 0,-1 2 0,1 0 2,-1-2-2,-1 1 1,2-1-1,1 1 0,-2-2 4,2-2-4,0-1 0,-1-1 1,1-2-1,-2 0 0,2 1 0,0-1 0,0 0 2,0 0-2,0 0 0,0 0-2,0 0-36,0 0-51,14-8-76,6-19-147</inkml:trace>
  <inkml:trace contextRef="#ctx0" brushRef="#br0" timeOffset="64214.6747">19884 12740 66,'0'0'39,"0"0"13,0 0 1,0 0 6,0 0-2,0 0-1,-2 0-5,2 0-9,0 0-3,0 0-29,0 0-10,0 0 0,0 0-2,0 0 1,8 0 1,6-1 0,3-4 1,4 1 1,0-1-1,3-1 1,1 0 6,1 0 6,-4 2 4,1 1-12,-4 2-6,-1-1 1,3 0-1,-1 2 0,2 0-1,1 0 1,3 0 0,1 0 1,-1 0-1,-1 0 0,0 0 1,3 0-1,0 0 0,4 0 0,1 0 1,1 0-1,-1 0 0,2 0 0,-2-1-1,-3 1 2,-3-2-4,2 0 4,-3 1-1,4 1 1,0-1-1,1-1 0,1 1-1,-6 1 1,4-2-1,0 2 1,0-1 0,3-1 1,1-1 0,4 0-2,2 0 1,0 0 0,0 0 2,0 0-2,-1 2 0,0-1 0,-1-1 1,0 3-1,-5 0 0,0 0 0,-3 0-1,2 0 1,0 0 0,-1 0-1,0 0 1,-1 0 0,2 0 1,0 0-1,4 0 1,3 0-1,4 0 2,1 0-4,2 0 4,-4 0-4,0 0 2,-1 0 0,-1 0 0,4 0 0,0 0 0,0-3-1,2-2 1,-3 1 0,2 0 0,-2-1 1,1 0 1,2 1-2,3 0 0,0-1 1,2 0-1,0 1 1,1 1-1,-1 0 0,-3 2-1,-2-3 1,-1 3 0,-1-1 0,0 1 0,3-1 0,1 1 1,6-1-1,-1-2 0,0 1-1,2-3 1,1 1 0,3 1 0,0-1 0,1 2 0,-2-2 1,-5 3-1,-3 0-1,-1 1 1,-2-1-1,-1 1 2,-1-1-1,1 2 0,-1-1 0,1-1 0,-1-1-3,-3 0 3,-1-1 0,-5 1 0,-5 1 0,1-1 0,-4 2 0,-1-1 0,-2 0 0,-2 2 0,-3-1 0,1 1 0,-3-2 0,2 1 0,-2 0 0,1-2-1,3-2 1,-2 2 0,1 0 0,1 0 0,-2 0 0,3 0 0,1 0 0,4-2 0,2 2 0,3 0 0,3-1 0,-2 0 0,2 0 0,1 0 0,-1 1 1,1 0-1,4-1 0,-1-1 2,2 0-2,0 2 0,-1 0 0,-2 2 0,-1 1 0,-6 0 0,-2 0-2,-1 0 4,-7 0-4,-3 0 1,-2 0 1,-4 0-1,0 1 2,-2 1-1,1-1 0,-5 2 0,-1-3 0,0 2 0,-1-1 0,-2-1 0,0 2 0,-2-2 0,-1 0 0,0 0 0,0 0 1,0 0-1,0 0 0,0 0 0,0 0 0,0 0 0,0 0 0,0 0 0,0 0 0,0 0 0,0 0-1,0 0 1,0 0 0,2 0 0,1 0 0,1 0 1,1 0-1,-2 0 0,0 0 2,0 0-5,-2 0 4,1 0-1,-2 0 2,1 0-1,2 0-1,-2 0 0,-1 0 0,0 0 9,0 0 5,0 0 7,0 0 6,0 0-8,0 0-5,0 0-6,0 0-3,0 0-1,0 0-4,0 0 0,0 0 0,0 0 0,0 0-1,0 0-2,0 2 1,0-2 1,0 1-3,0 1 3,0 0-1,0 3 2,0 1 0,0 2 0,2-1 0,-2 4-1,0-3 2,0 3 0,0-1-1,0 3 0,0-3 0,0 1 0,0-1 0,0 1-1,0 0 2,0-1-1,0 1 0,0 0 1,-2 3-3,1-3 3,-3 0-1,-1 2 1,2-3 0,-3 4-1,2-1 0,-2 1 0,-2 2 0,2-2 0,2 2 0,-2-2 2,1 1-1,2-2-1,-1 0 0,1 2 0,2 0-1,-2 2-1,1 3 2,-1-2 0,2 0 0,-3 0 2,1 1-2,0-3 1,0 2-2,-2 1 1,2-1 0,1 0 0,1 0 0,1-4 0,0 3 0,0-2 0,0 0 0,0 0 0,0 0 0,0 0-2,0 0 4,0-1-4,0 1 4,0 0-2,0-1 0,0 1-2,0 0 2,0 1 2,1 1-1,2-2-1,-1 0 0,2-2 0,0-1-1,-1 2 1,2-4 0,-2 3 0,2-3 1,-1 1-1,2 1 0,-2-2 0,-1 1-1,0-2 1,-1-2 0,1 2 1,-2-1-1,2 1 0,0 0 0,-1-1 0,-1 0 0,4 3 0,-4-2 0,2 2 0,0-1 1,-1-1-1,-1 0 0,-1 1 0,2-2 1,-1 3-1,1-1 0,-2 3 1,1 0-1,1 0 0,1 4 1,0 0-1,0-2 0,1 2 0,-1-1 0,-2 0 2,1 1-2,1 1 0,0 1 7,0 2-7,2-1 1,-1 3-1,-2-2 2,3-1-1,-2-1-1,0-1 0,2 2 1,-2-4 0,-2 0-2,1 0 1,-1-1 0,1-2 1,1 1-1,-2 1 2,1-3-1,-1-2-1,-1 0 1,3-6-1,-3 2 0,0-3 1,0 0-1,0 0-1,0-1-9,0-2-19,0 0-30,0 0-63,0-5-113</inkml:trace>
  <inkml:trace contextRef="#ctx0" brushRef="#br0" timeOffset="66398.5579">19771 14346 72,'0'0'56,"0"0"2,0 0 7,0 0-10,0 0-25,0 0-13,0-4 1,6 3-2,1-2 3,5-1 9,3 1 1,3-1 3,3-2-11,1 1-6,4-2-6,2 1-4,-1-2 2,-2 2-4,-2 2 0,-1 1-1,2 3-1,1 0-1,3 0 0,4 0 0,1 0 0,-1 0 2,3 0 0,-2-2-4,-1 1 5,1-1-3,-1-1 1,-4 1 4,-1 1-3,-3 1-1,-3-2 1,1 2-2,3-1 0,-1 0 2,3-1-4,-3 1 5,3 1-3,-2 0 0,-3 0 0,-2 0-1,-1 0 1,-1 0 0,-1 0 0,-1 0 0,1 0-2,5 0 2,3 1 0,8-1 0,6 0 2,5 0-1,4 0-1,4 0 0,2 0 2,-3 0-2,3 0 3,-4 0 1,1 0-3,1-3 1,0 2-2,1-1 0,0 1 4,0-1-1,-2 2-1,2-2 7,5 2-3,3-1-5,5 1 4,0 0-4,-2-2 8,0 1-6,1-2-2,0 0 2,-1 2 0,-1-2-2,-7 3 0,0 0-1,-4 0 2,0 0 0,-3 0-2,0-2 1,5 0 0,-1-2-1,0 1 3,1-1-3,-1-3 2,0 3-2,2-2 1,3 2 6,0-3-7,-3 4 4,-5 0 1,-4 3-4,-3 0 0,0-1-1,1-2 1,3 0 1,3 0-2,2-2 0,0 1 0,1-1 0,-4 3 0,-3-2 0,0 1 0,-5 0 2,0 0-2,1-1 1,1-1 1,5 0 0,-2 0 1,2-1-2,-2 0 0,2-1-1,-2 0 1,4 3 1,0-1-1,0 1-1,-1-1 4,-4 2-1,-1-2-3,0 2 1,0-2 0,3-1-2,0-1 2,0 1-1,-1 2 0,-4 1 0,-4 1 0,1 1 1,-6-1-1,-2 1 0,-3 1 0,-3-2 0,-2 2 1,-2 0-1,-3 0 0,2 0-1,-3 0 1,1 0 0,0 0 0,-3 0 0,1 0 1,1 0-1,-1 0 0,-1 0-1,3 0 1,3 0 0,0 0 1,3 0 1,1-1-2,0-1-2,2-1 2,2 2 0,-4 1 3,5-1-4,1-3 1,-1 4 0,2-3 0,-4 3 0,-4 0 0,-7 0-2,-6 0 2,-3 0 0,-4 0-1,-2 0 1,-2 0 0,0 0-2,0 0-17,0 0-14,0 0-23,0 0-38,-3 7 8,-14 1-54</inkml:trace>
  <inkml:trace contextRef="#ctx0" brushRef="#br0" timeOffset="69544.4094">19757 14288 44,'0'0'41,"0"0"22,0 0 11,0 0-3,0 0-31,0 0-24,-8-8-6,8 8-6,0 0-3,0 0 3,0 0-4,0 0 0,0 0 4,0 0 0,0 0 1,0 0-2,-2 0 2,2 0 4,0 0-3,0 0-1,0 0 0,0 0-3,0 0 3,0 3 8,-2 6 0,1-1 0,1 2-6,-2 1 1,1 2 0,-1-1 2,1 2-7,-1 0-1,1-3 0,-1 5-2,2-1 0,0 1 0,0 1 1,0 1 0,0 0 0,0 1 1,0-1-2,0 3 0,-1 2 0,-1 1 0,-1 2 2,-1-2-1,3-3-1,-1-2 0,2-2 7,0-2 5,-1 0-8,1-1-1,0-1 1,0 1-3,-2-2 0,1 0 0,-1 0 0,1-2 1,-1 1-1,1-2 0,-1-1 0,1-1 0,-1 1-1,2-1 0,-1 0 0,-1 1 0,0 1 1,1 2-1,-2-1 0,0 1 2,0-1 0,3 2 0,-3-1-2,3 1 3,-1 2-2,-2-2 1,1 0 3,1 1-4,1 1 0,0-1 1,-2 4 0,2-1 2,0 1-4,0 0 4,0 1 1,0 0-1,0 1-3,2-1 2,2 2 1,2 1 2,0-1-3,-2 2 6,1 1-7,-2-2 2,2 3 0,-1 0-2,1 0-2,-2 1 10,2-2-8,0-2 1,-1 0 0,-1 0-3,0 1 4,1-3-3,-3 1 0,2-2 4,1-2-5,-2 0 0,-1 1 2,2-2-2,-1 1 0,-1 0 1,1-1 0,1 1 1,-2 1-2,1 0 0,-1-1 2,1 3-2,-2-3 1,1 0 0,1 1-1,-1-2 5,1 0-5,-2 2 1,1-1 0,1 1-1,0 2 0,0-1 0,1 2 1,-1 1 0,1-1-1,0 1 0,1 0-1,-1-1 4,0 1-5,-1-2 2,-1 1 0,1-1 3,-1-1-3,2 0 0,-2-1 0,2-2 0,-1-2 0,1 1 0,-2-2 1,2 0-2,-1-1 2,-1-3-1,1 3 0,-2-3 0,0-1 0,0 1 0,0-2 1,0-2 0,0-1-1,0 0-1,0-1 1,0-2 0,0 1 0,0-1 0,0 0 1,2 0 0,-2 0-1,0 0 3,0 0 1,0 0-4,0 0-2,1 0-27,4-9-81,2-1-83,-4-1-120</inkml:trace>
  <inkml:trace contextRef="#ctx0" brushRef="#br0" timeOffset="71750.3718">19830 16351 20,'0'0'53,"0"0"0,0 0 9,0 0-12,0 0 18,0 0-8,33-25-4,-27 20-18,2 0-13,-1 4-12,-1-2-8,2 0 3,-1 0-5,3 0-3,1 2 0,1-3 0,3 3 2,-3-1-3,-1 1 1,-1 1 0,-3 0 0,-1 0 0,3 0-1,-3 0 1,1 0-1,3 0 1,1 0-1,1-1 1,3-2 1,2-2-1,2 0 1,1-1-1,2 1 1,0 0-2,2 0 1,-3 2 0,0 2 0,-4 1 0,-3 0 0,1 0-1,-5 0 0,1 0 1,1 0 0,-2 0 0,4 0 0,2 0 0,5 0 1,-1 0 0,0 0-1,-2 0 1,0 0-1,-2 0-1,-4 0 1,-2 0 0,0 0 0,-1 0 0,1 0 0,5 0 0,2 0 0,6 0 1,9 0 0,5-3 3,5-3 5,-2 0-3,-1 1-3,-2 1-1,-4 1 0,1 1 1,-1 1 12,1-1-3,-1 2 3,3-1-5,-2-1-5,2 1 3,-1-1-8,0 1 1,-4 1 2,-2 0-1,1 0-2,-2 0 1,1 0-1,-1 0-1,-1 0 1,0 0 1,-1 0 4,3 0-5,1 0 5,1 0 0,2 0 0,1 0 2,2-2-1,-2 1-6,4-2 5,0 3-5,0 0 0,1 0 1,2-2-2,1 1 2,0 1-2,1-2 2,-1-1-4,1 2 5,3-4-2,1 1 1,3-1-1,2-1 0,-1 2 0,-2-1 1,-4 2-2,0 0 2,-3 0-1,-2 1 1,-1 0-1,-2-1 0,-1 1-1,1 1 1,0-1 1,-1 2-1,2-1 0,-1 1 1,0-2-1,0 2 0,1-2 0,1 1 0,0-1 0,4 2 0,-1 0 0,-1 0 0,1 0 0,-5 0 0,-1 0-1,0 0 1,-3 0 0,2 0 0,-2 0 0,0 0-1,1 0 1,4 0 0,1 0-1,1 0 2,-3-4-3,-1 3 2,-2-1 0,-2-1 2,-1 2-1,-1-4-1,3 2 0,-2-2 0,2 3 0,0-1 0,0-2 0,-1 2 1,1-2-1,1 1 0,-2 1 0,-1-2 1,-3 2-1,-2 0 0,1-1 0,1 1 2,5-2-2,4 1 0,2-1 0,4 1 0,-1-1 0,1 1 1,-1-1 0,-2-1-1,-3 2 1,-1-3 3,2 3-2,-1-2-2,3 2 0,0-3 1,1 3-1,-1 0 1,-4-1 0,-3 2-1,-4 0 0,1 1 1,-3 1 2,-1-2-2,-1 2 0,-1-2 3,0 1-4,-5 2 0,1-2 0,-3 2 0,0-1 1,1 1-1,-3-2 0,1 2 0,1 0 0,-1-1 0,-1 1 0,1 0 1,-2-2 0,-3 1-1,-3 1 0,-5-2-2,-1 2 2,-2 0-10,0 0-21,0 0-31,0-1-41,-10-2-148</inkml:trace>
  <inkml:trace contextRef="#ctx0" brushRef="#br0" timeOffset="73744.6873">25603 13975 11,'0'0'8,"0"0"-1,0 0 23,0 0 26,0 0 10,0 0-7,7-10-4,-7 10-7,0 0-5,0 0-7,0 0-12,2 0-5,-2 0-13,1 0-5,2 0-1,2 0 0,1 0 0,1 0 4,-1 0-3,-2 7 0,-1 3 4,-1 5 13,1 2 23,-3 4-15,0 4-5,0 3-11,0 3-5,0 2-2,0-1 8,-2 1 4,-1 0-1,-3 0-9,-1-1 12,0-1-8,-1 1-5,2 3 2,-3-1 1,3 1-2,-3 0-1,2-1-2,-5-1 5,3 0 0,0 1-1,-3-3-3,3 2 1,0-3-2,-1 0 0,5-1-2,2-2 2,0 2-4,3-1 4,0 1-2,0-2 1,0 2 0,0-1 0,0-1-1,0 0 0,0-3 5,0-1-4,0 0-1,0-2 1,0 0-1,0-1 0,0 1 1,0-2-1,0 1 0,0-2 1,0 0-1,0-3 0,0-2 1,0 1-2,0-2 1,0 1 0,2 1 1,-2-2-1,0 0 0,0 0-1,0 0 2,0 0-1,0 2 0,0-1 1,0-1-1,0 4 0,0-2-1,0 1 1,0 3 1,0 2 1,0-2-2,1 1 1,1 0-1,-1-3 0,1 2 0,-1-1 0,1 0 1,-1-1-1,4-1 0,-4 0 0,2-1 0,-1-2 0,-2 0 0,0 0 0,0-2 1,0 1-1,0-2 1,0 0-1,0-2 0,0-1 0,0 1 0,0-2 1,0 0-1,0 0 0,0-1 0,0 1 0,0-1 1,0-1-1,0 0 0,0 0 0,0 0 0,0 2 0,0-3 0,0 1 0,0 2-1,0 0 2,0-2-1,0 0 0,0-2-1,0 0 1,0 1 0,0-2 0,0 0-1,0 0-10,0 0-16,-2 0-27,-1 0-69,-6 0-125</inkml:trace>
  <inkml:trace contextRef="#ctx0" brushRef="#br0" timeOffset="74393.1924">25105 15978 30,'0'0'150,"0"0"-138,0 0-9,0 0 33,0 0-19,0 0-10,14 0 18,-12 0 16,1 0 10,3 0-8,1 0-5,7-1 0,1-1-14,4 0 3,1-1-23,5 0-1,3-1-1,4 0 0,0-1-1,3-3-1,-2 1-5,-2-1-4,-1 1-7,-2-1-1,-3 2 9,-1 2 3,-5 0 5,-5 2 0,-6 0-1,-4 2 0,-2 0 0,-2 0 1,0-1 0,0 1-2,0-2 1,0 0-9,0 1-54,-2-2-88,-8-1-110</inkml:trace>
  <inkml:trace contextRef="#ctx0" brushRef="#br0" timeOffset="112550.4542">24952 3989 185,'0'0'116,"0"0"-68,0 0 43,0 0-13,0 0-23,0 0-14,0 0-7,0 0-7,3-42 1,-3 40-8,2 1-6,-2 1-11,0 0-1,0 0-4,0 0 2,0 0-10,0 11-10,0 11-1,-9 10 16,-8 4-7,-4 3-24,-4 2-4,-3-1-54,0 0-51,-2-5-40</inkml:trace>
  <inkml:trace contextRef="#ctx0" brushRef="#br0" timeOffset="116391.1235">25028 3515 208,'0'0'164,"0"0"-108,0 0 17,0 0 21,0 0-58,0 0-17,0 0-10,0 0-6,0 0-2,0 0 0,0 0-1,0 0-5,0 0-19,0 0-23,-1 0-74,-2 5-113</inkml:trace>
  <inkml:trace contextRef="#ctx0" brushRef="#br0" timeOffset="117494.0508">25776 3115 107,'0'0'77,"0"0"-16,0 0 32,0 0-14,0 0-33,0 0 2,0-5-7,0 5-14,0 0-10,0 0-13,0 0-4,0 0-5,0 17-4,0 13 6,0 12 3,0 8 4,0 5-1,-3 4 8,-5 0-2,1-2-4,1-1 1,2-2 2,-1-5-8,2 0 3,-3-6 1,-1-4 1,1-2 3,-2-4-1,1-5-5,-1-4 3,1-6-4,1-4 0,1-8 4,2-1-1,0-5 15,2 0 14,-5 0 12,-1 0 10,-6-14-39,-6-8-14,0-4-2,-4-4-5,4-3-14,-1-1-10,3 5-14,0 3-1,5 3-17,3 3-34,-1 4-89,3-2-151</inkml:trace>
  <inkml:trace contextRef="#ctx0" brushRef="#br0" timeOffset="118011.0519">25744 3096 137,'0'0'69,"0"0"-47,0 0-21,0 0 9,0 0-10,90-4 10,-48 4 18,8 0 19,12 0 17,6 0 2,11 0-15,5-1-12,10-9-9,6 0-19,3-2 4,0-2-14,1 1 11,-4-1-5,-9 2 0,-9 0 1,-16 1-8,-15 3 1,-11 0-2,-13 3 1,-12 4-10,-9 1-21,-6 0-49,0 0-38,-14 1-105,-16 10 69</inkml:trace>
  <inkml:trace contextRef="#ctx0" brushRef="#br0" timeOffset="118913.4867">26017 3417 41,'0'0'191,"0"0"-96,0 0 4,0 0-24,0 0-34,0 0-34,0 0-7,0 0-2,0 3-11,0 17-12,-3 8 23,-1 7 4,-3 0 7,1 2-8,0 0 5,0-1-6,1-2 0,-1 0-3,2-2-10,-1-3-43,-1-5-23,2-4 5,1-9-70,0-6-12</inkml:trace>
  <inkml:trace contextRef="#ctx0" brushRef="#br0" timeOffset="119452.6232">26017 3444 110,'0'0'68,"0"0"11,0 0-15,0 0-8,0 0-35,0 0-6,0-8-15,0 8-5,0 5-7,3 11 6,5 5 6,4 0-1,1 2 1,7 5 0,1-3 8,4 4-5,2-3 0,0-1-2,-1-1-1,0-1 3,-4-4-2,-4-1-1,-3-4 0,-3-3 1,-4-6-2,-4-2 3,-1-3-2,-3 0 7,0 0 25,2 0 55,1-1 6,0-16-28,1-5-48,-1-7 3,-2-4-15,1-4-1,-1-3-4,-1 0 0,0 1 0,0 3-3,0 2-3,0 7 4,0 2-10,0 5-19,0 4-37,0 4-43,0 4-97,0 5-60</inkml:trace>
  <inkml:trace contextRef="#ctx0" brushRef="#br0" timeOffset="120054.3136">26632 3362 85,'0'0'59,"0"0"-39,0 0-16,0 0-2,0 0-2,0 0-2,-77 39 1,66-15 2,-2 5 4,4 3 14,-2 6-6,2 4 12,2 1 1,6-1-9,1-5-9,0-4-6,4-6 41,11-4-26,-2-6-17,7-7 3,0-2 3,3-7 17,5-1 8,1 0 2,-1-12-7,-3-5-5,-2-2-8,-7-4 39,0-1-2,-6-1-16,-4-3 10,-6-3-15,0-1-15,-3-1-10,-11 0-4,-4 2-2,3 4-20,-3 1-18,1 6-9,2 8-25,-5 8-26,-1 4-58,-1 0-68</inkml:trace>
  <inkml:trace contextRef="#ctx0" brushRef="#br0" timeOffset="120586.6335">26874 3352 323,'0'0'26,"0"0"-16,0 0 55,0 0-35,0 0-30,0 0-6,-7 10 6,7-10-6,3 3-3,13-3 5,11 0 4,10 0 27,8 0 8,0 0-15,0-3-12,-7-3-3,-5 2-4,-8 1-1,-7 2-26,-3 1-15,-3 0-47,-6 0-70,-6 0-44</inkml:trace>
  <inkml:trace contextRef="#ctx0" brushRef="#br0" timeOffset="120918.7204">27026 3345 261,'0'0'26,"0"0"6,0 0 46,0 0-66,0 0-12,0 0-8,0 35-3,0-14 10,0 3 1,0 5 6,0-1 13,3 2 30,0-1-32,-2 2-10,1 2 1,-2 0 0,0-2-6,0-3 6,0-2-6,0-2-1,-5-3-1,-2-3-7,0-3-9,2-3-23,2-6-44,3-6-81</inkml:trace>
  <inkml:trace contextRef="#ctx0" brushRef="#br0" timeOffset="125067.4024">27738 3515 328,'0'0'108,"0"0"-41,0 0-5,0 0-38,0 0-21,0 0-3,0 0 0,29 0 0,-6-3 0,4 0 0,3 0 0,0 1-3,-5-1-3,-3 3-33,-7 0-27,-3 0-41,-9 0-33,-3 2-69</inkml:trace>
  <inkml:trace contextRef="#ctx0" brushRef="#br0" timeOffset="125267.9554">27696 3643 104,'0'0'27,"0"0"-27,0 0 36,0 0 45,0 0-59,0 0-9,104 8 21,-75-8-27,-4 0-7,1 0-4,-3 0-73,-2-3-78</inkml:trace>
  <inkml:trace contextRef="#ctx0" brushRef="#br0" timeOffset="125731.5635">28294 3190 263,'0'0'64,"0"0"-1,0 0-20,0 0-30,0 0-9,0 0-4,-1-1-3,1 9-12,0 14 4,0 8 11,0 4 1,0 3 9,0-5-7,0 2 1,0-4-4,0 1-4,0 0-33,1 0-62,-1 1 18,0-2-6</inkml:trace>
  <inkml:trace contextRef="#ctx0" brushRef="#br0" timeOffset="126063.6437">28049 3714 353,'0'0'26,"0"0"-18,0 0-8,0 0-10,0 0 2,0 0 8,83 7 2,-40-7 14,3 0 1,3 0 5,2 0-11,3 0-6,3 0 8,-2 0-10,-3-1-3,-7-1 0,-8 0-5,-7 1-33,-9 1-33,-8 0-48,-7 0-32</inkml:trace>
  <inkml:trace contextRef="#ctx0" brushRef="#br0" timeOffset="126918.179">28227 4004 218,'0'0'49,"0"0"-2,0 0 9,0 0-11,0 0-15,0 0 17,0-13 6,0 13-26,0 0-9,-3 0-8,2 0-10,-1 6-13,-4 15-1,0 9 14,0 9 3,-4 3-3,1 2 4,1-1-4,-1-1 0,2-4 5,3-2-3,2-4 4,2 0-6,0-7 4,0-2-4,0-5 2,0-6-2,0-4 1,0-6 0,0-2 7,0 0 40,0 0 7,-3 0 1,-3-8 5,-2-10-52,-5-4-9,1-4 0,-6 1 0,2-2 0,-2 1-1,0 1-1,3 1-15,2 4-9,2 5-19,4 1-15,5 3-48,2-1-152</inkml:trace>
  <inkml:trace contextRef="#ctx0" brushRef="#br0" timeOffset="127365.7308">28402 3938 94,'0'0'95,"0"0"-61,0 0 24,0 0 7,0 0-46,0 0-8,0-4-6,10 2-1,8 2 3,7 0-3,7 0 7,2 0-9,5 0-1,1 0-1,-3 0 5,-1 0-5,-6 0-9,-3 0-39,-6 0-9,-8 0-26,-4 0-76</inkml:trace>
  <inkml:trace contextRef="#ctx0" brushRef="#br0" timeOffset="127982.9947">28377 4129 24,'0'0'156,"0"0"-111,0 0 13,0 0 11,0 0-30,0 0 2,71-62-18,-58 59-15,5 2 3,-3 1-10,0 0-2,-1 6-1,-5 12-7,-4 6 5,-5 5 4,0 1-3,-7 0 2,-11-1 1,-6-1-1,-1 0 0,0-3 1,5-3 0,2-5 0,8-3 3,4-4 1,0-2-4,5-4-2,1-1-2,0-2-1,0-1 5,4 0 0,15 0 12,13 0 47,11-10-18,6-6-17,8-2-20,-5 0-4,-6 2-30,-6 4-34,-8 2-28,-8-1-91</inkml:trace>
  <inkml:trace contextRef="#ctx0" brushRef="#br0" timeOffset="129322.2334">29225 2939 117,'0'0'108,"0"0"-66,0 0 6,0 0-12,0 0-36,0 0-7,-25-2 2,16 2 5,-3 0 0,5 0 1,-2 0 2,-1 3-2,-1 0-1,-1 0 0,-1 3 0,-1-1 0,2-1 0,0-1 0,2 0 0,0-1 0,2 1 1,3-3 3,4 0-1,1 1 9,0-1-1,0 0 3,0 0 4,0 0 1,0 0-11,0 2-7,0 2-1,0 2 0,-2 3 2,-1 5 2,2 1 3,-1 4-2,-1 7-4,2 5 1,-2 12 8,0 5-2,-3 8 18,1 1-7,4 0-12,-2-4-2,3-2 3,0 0 19,0-1-6,0-5 1,0 1 4,1 0-1,1 0-19,-2 2-5,0-1 2,0-3-2,0-2 2,0 5-2,-2 2-1,-4 5 2,-1 2-2,0-4 0,2-6 3,2-3 16,2-2-15,1-3 1,-2-1 1,1 1-4,-2 0 3,-1-4-3,3-2 0,-1-8-2,2-4 2,0-3-2,0-4 0,0-4 2,0-5-2,0 1 0,0-2 2,0 0-2,0 0 0,0-1 1,2-1-1,-2 0 0,1 2 1,-1-1-2,2-1 2,0 3-1,-1-3 0,2 1 1,2 1-1,6-1 0,6-2 3,13 0 4,14-1-5,9-17-2,8-3-7,2 1-29,-7 2-5,-5 2-40,-12 4-55,-11-2-30,-13 3-113</inkml:trace>
  <inkml:trace contextRef="#ctx0" brushRef="#br0" timeOffset="131565.7951">29672 3229 326,'0'0'80,"0"0"-32,0 0 22,0 0-32,0 0 7,0 0-17,5-28 6,-5 28-13,0 0-12,0 0-7,0 1-2,0 17-17,0 12 7,0 11 10,0 4 0,0 0 3,0-3-2,-7-1-1,-2-4-18,0 0-46,-4-1-27,-1-1-67,5-7-11</inkml:trace>
  <inkml:trace contextRef="#ctx0" brushRef="#br0" timeOffset="132201.9214">31065 3363 7,'0'0'49,"0"0"17,0 0-9,0 0-7,0 0-24,104 14-6,-71-14-15,-2 0-5,-5 0-33,-6 0-69,-4 0 0</inkml:trace>
  <inkml:trace contextRef="#ctx0" brushRef="#br0" timeOffset="132616.9796">31614 3098 100,'0'0'139,"0"0"-79,0 0 16,0 0-30,0 0-46,0 0-12,0 41 12,0-8 26,-7 5-14,3-1-7,1-1-3,2-1 0,-1 1 0,-1-3-2,-1 2-10,-2 0-2,-4-6-61,1-6-36,-2-7-61</inkml:trace>
  <inkml:trace contextRef="#ctx0" brushRef="#br0" timeOffset="133403.5488">29727 4064 178,'0'0'140,"0"0"-50,0 0 43,0 0-46,0 0-40,0 0-21,-2-7-26,2 7-1,0 7-9,0 13 1,0 7 9,0 5 0,0-1 3,-1 0-2,1-2 2,0 0-4,-2 1 1,2-4-12,-1 0-14,-2-5-2,0-3-13,-1-5-33,3-4-9,-1-5-47,2-2-37</inkml:trace>
  <inkml:trace contextRef="#ctx0" brushRef="#br0" timeOffset="134876.2423">31400 3992 213,'0'0'5,"0"0"-5,0 0 0,0 0 29,0 0-2,0 95 26,0-69 7,0-2-37,0 4-1,0 2-13,0 1-5,0 0-3,0-2-1,0-4-54,0-2-21,-1-7-17,-3-6-23</inkml:trace>
  <inkml:trace contextRef="#ctx0" brushRef="#br0" timeOffset="136912.8769">31826 2729 163,'0'0'75,"0"0"-31,0 0 10,0 0-2,0 0-24,0 0-22,1 0 6,8 0 7,3 0-10,6 0 11,-1 0-14,3 0-5,1 0-1,-4 0 0,-1 0 0,-3 0 0,-2 0 2,-1 0-2,-5 0 0,-4 0 0,-1 0-3,0 0-2,0 0 3,0 0-1,0 0-3,0 0 3,2 3 2,-1 5 1,1-1-1,-1 4 2,-1-1-1,0 4 0,0 0-2,0 4 2,0 1 1,-6 6 0,3 0 4,-3 2-5,-1 3 2,1 2 2,-3-1-4,0 4 3,-1 1 2,1 0-4,4 1 12,2-1-12,0-4 4,3 4-5,-2-2 4,2-1-1,0 0 1,0 0-4,0 0 2,0 2-1,-1-2 12,-5 0 1,2-3-11,-1-1 5,1-2 2,1-1-4,0 0-2,0 0-3,1-3 0,1-2 1,1-1 2,0-2-4,0-2 2,0 0-1,0 2 3,0 2-2,-2 0-2,0 2 0,2 1 1,0-3-1,0-1 0,0 1 2,-3 4-2,0 4 0,-1 4 0,3 1 4,-1-5-4,-1-2 1,2 0 3,-2-4-2,1 1 2,2 0 0,-1-2-1,-1 0 0,1 0 0,-1 0-1,2 0 0,-2 1-2,2 1 3,0-2-2,0 2 0,0-7-2,0-2 1,0-3 0,0-4 0,0 0 0,0 4 0,0 0 0,0 0 0,0 2 0,0-3 0,0 1 0,0-1 1,0 2 0,0-1-1,0-2 0,0 0 0,0-4 0,0 0 0,0 0 0,0-1 0,0 0 1,0 0-1,0-1 0,0-2 1,0 2 1,0-3-2,0 3 4,-6-1 7,-5 1-9,-5 0 21,-4 0-17,-7-2-6,-2 2-10,-6-1-10,-2-1 0,-5 3-10,-4-1-58,-3 2-17,-1 1-8,1 1-7</inkml:trace>
  <inkml:trace contextRef="#ctx0" brushRef="#br0" timeOffset="151886.7083">12189 17477 199,'0'0'114,"0"0"-18,0 0 19,0 0-36,0 0-26,0 0-22,0 0-7,0 0-5,-2-13 0,2 13 1,0 0 0,0 0-5,0 0-13,0 0 2,0 0-4,0 0-2,0 0-5,-1 6 0,-2 19 0,-6 16 7,6 14-4,0 6 4,1 2-2,1 0 2,1-7-1,0-3 2,0-5-2,0-5 0,0 0 1,0-9 1,0-1-1,0-6-5,1-5 5,2-5-10,-1-3-1,-2-3 9,0-7-2,0-1 2,0-3 0,0 0 2,0 0 5,0 0 1,-2-9-5,-11-6-1,-5-2 0,0 2 2,-7-3 0,-4 2-1,-2-4 1,0 2 0,-2-3-2,0 0 3,0-2-3,-1 1-5,5 2-5,1 4-10,6 0-27,4 5-25,6-3-105,3 3-123</inkml:trace>
  <inkml:trace contextRef="#ctx0" brushRef="#br0" timeOffset="152681.7968">12156 17507 73,'0'0'80,"0"0"28,0 0-9,0 0-38,0 0-40,0 0-8,-2-30-3,2 27-1,3 0 9,6 0-4,2 0-9,11 2 11,5-6-4,3 2-5,9-1 2,4-2-9,2 1 1,4 1-1,-3 2 0,-1 3 0,1 1-2,11 0-6,15 0-6,16-3 14,16 0 4,12-1-4,8-2 2,12-2-2,4-2 0,3-4 0,-1 0 0,-8 2 2,-7 0-2,-12 3 1,-9 0-1,-12 3 4,-10 2-4,-17-1 0,-20 2 0,-20 3-3,-18 0-34,-9 0-44,0 0 25,-18 0-45,-10 1-107</inkml:trace>
  <inkml:trace contextRef="#ctx0" brushRef="#br0" timeOffset="153506.161">12747 17678 93,'0'0'110,"0"0"19,0 0-20,0 0-15,0 0-41,0 0-26,-2-8-6,2 8-11,0 9-8,0 15-1,0 9-1,0 5 6,0-4-2,0 6 3,0-5-4,0 0 1,0-3-3,0-5-1,2-1 0,2-2 0,1-5 0,-1-2-10,-2-7-23,-1-4-23,2-1-53,-2-5-51,1 0-21</inkml:trace>
  <inkml:trace contextRef="#ctx0" brushRef="#br0" timeOffset="154038.787">12729 17730 94,'0'0'109,"0"0"2,0 0-48,0 0 7,0 0-8,0 0-16,-5-31-20,5 31-13,0 0-11,0 0-2,3 4-3,12 8 2,2 5 1,2 4 2,3 0 0,1 1 4,5 5 0,1-1-6,0 1 2,3-2-2,1 0 1,-2-1-1,-1-3 2,-3-2-2,-4 1 0,-2-3 0,-4-2 0,-4-9 0,-6-2 0,-2-1-3,-2-3 4,-1 0-1,-1 0 11,1-3 36,-1-18 7,4-4-37,-2-7 0,-1-3-3,0-3-9,-2-1-2,0-1 2,0-1-5,0 3 0,0 4-3,0 4 3,-4 8 0,2 2-21,-1 8-6,3 3-21,0 2-29,0 6-81,0 1-130</inkml:trace>
  <inkml:trace contextRef="#ctx0" brushRef="#br0" timeOffset="154794.0626">13579 17667 136,'0'0'77,"0"0"33,0 0-33,0 0 8,0 0-30,-85-48-44,72 43 3,-1 5 10,4 0 1,-2 0-18,0 8-7,1 13 0,2 6-3,-1 9-1,4 4 4,3 9-3,2-4 3,1 2-3,0-4 3,0-2 0,0-8 0,9-5-2,4-7 2,2-4-4,3-6-3,0-5-15,3-3 22,-1-3 6,3-2 0,4-16 12,1-6 3,1-8-9,-1 1-4,-6-5 1,-4 1-3,-3 0 7,-7 2 5,-4 2-5,-4-1-6,0 4-2,-1-4 2,-15 5-7,-3 3 0,-2 4 0,2 4-19,1 5-14,3 4-22,0 5-57,0 2-143</inkml:trace>
  <inkml:trace contextRef="#ctx0" brushRef="#br0" timeOffset="155495.8842">13991 17646 233,'0'0'149,"0"0"-20,0 0-34,0 0-52,0 0-21,0 0-5,-6-20-17,25 13-2,10-4 2,5-1 1,3 0-1,-1 3 2,-1 0-2,-1 2 1,0 2-1,-4 3 0,-5 2-34,-2 0-21,-7 0-58,-7 0-64,-1 7-4</inkml:trace>
  <inkml:trace contextRef="#ctx0" brushRef="#br0" timeOffset="155812.3431">14175 17593 137,'0'0'113,"0"0"-8,0 0-12,0 0-33,0 0-57,0 0-3,-3 26 0,3 8 1,0 5 12,0 5 4,4 0 10,3-2-8,-2-5-4,1 1-4,0-6-10,-2-4 1,1 0-1,1-4-1,-5-2 0,2-7-19,-1-3-36,-1-6-36,2-4-62,0-2-67</inkml:trace>
  <inkml:trace contextRef="#ctx0" brushRef="#br0" timeOffset="156761.524">15313 17664 344,'0'0'110,"0"0"-19,0 0-33,0 0-19,0 0-30,0 0-2,64-74-2,-43 67 9,0 2-7,0 2-6,1 3-2,2 0 1,1 0-22,-1 6-26,2 6-54,-7 3-66,-9 3-69</inkml:trace>
  <inkml:trace contextRef="#ctx0" brushRef="#br0" timeOffset="156999.8329">15329 17848 207,'0'0'111,"0"0"-15,0 0-2,0 0-51,0 0-17,0 0 1,72-17-4,-47 9-9,-1 2-11,0 2-2,0 3-1,-2 1-23,0 0-45,-6 0-76,-5 1-115</inkml:trace>
  <inkml:trace contextRef="#ctx0" brushRef="#br0" timeOffset="158681.846">16671 17304 43,'0'0'121,"0"0"38,0 0-59,0 0 23,0 0-54,0 0-25,0-21-10,0 21-6,0 0-10,0 0-9,0 0-2,0 0-7,0 0-6,0 0 2,-5 8-4,-1 14 8,0 11-4,-3 11 5,0 4-1,0 9 0,-4 2 0,2 7 0,1-1 2,0-2-2,5-4 0,4-7-3,1-3 3,0-3-1,0-5 0,0-5 0,0-3 0,1-1 1,1-2 0,-1-6 0,-1-5 0,0-5 0,0-7 1,0-5-1,2-2 2,-2 0 2,0 0 12,0-6 25,0-11-24,0-5-11,-12-5 4,-2-2 18,-4-2-16,-6-4-12,-2 2 4,-4-2-4,-1 2 0,-1 2-4,2 2-15,5 2-23,1 3-7,5 6 10,5 0-11,4 4-56,4-1-53,4 3-33</inkml:trace>
  <inkml:trace contextRef="#ctx0" brushRef="#br0" timeOffset="159537.4321">16633 17304 76,'0'0'117,"0"0"-5,0 0-26,0 0-16,0 0-37,0 0-22,21-28-8,-10 23 0,3 4 7,3-3 0,5 4-1,6 0 4,7 0 4,7 0-4,5 0 3,4 0-12,4 0 4,-2 0-2,-4 0-2,-3 0-3,3 0 0,11 0 1,10 0-2,16 0 2,11 0-2,5 0 11,5 0-11,-1 0 3,6 0-3,3 0 1,2 0 2,-6 0-2,-5 0-1,-8 0 2,-4 0-1,-5-1 0,-7-2 9,-10-2-1,-11 3-8,-12-1 0,-15 1-2,-11 0-9,-13 2-13,-5-1-8,-5 1-1,0-2 13,-15 2-20,-11-1-130,-5-2-94</inkml:trace>
  <inkml:trace contextRef="#ctx0" brushRef="#br0" timeOffset="160370.851">17008 17516 59,'0'0'111,"0"0"18,0 0-11,0 0-7,0 0-83,0 0 1,-3-31 2,3 31-8,0 0-23,0 6 0,0 15-9,0 12 9,0 8 14,4 2-8,1 4 6,2-2-11,-2-3 0,-1 0 4,1-9-4,-2 1-1,0-6 0,-3-4-1,0-2-8,0-8-14,0-2-14,0-4-21,0-5-8,4-3-99,3 0-59</inkml:trace>
  <inkml:trace contextRef="#ctx0" brushRef="#br0" timeOffset="161023.9403">17027 17498 4,'0'0'77,"0"0"-4,0 0-38,0 0 4,0 0 10,0 0-21,3-54 6,0 54 36,-3 0-19,0 0-16,0 0-21,2 0-14,5 0-4,8 17 4,6 8 0,0 7 16,4 5-3,-1 4-3,3 3 1,-5-4-11,4-2 6,-3-3-5,3-4-1,0-5 3,3-1 0,1-2-3,-3-5 4,-2-1-4,-4-5 1,-7-3-1,-4-4 1,-6-1-1,-1-3 2,-1-1-1,-2 0 19,0 0 20,0 0 2,0 0 2,0-1-10,1-11-10,-1-5-12,0-4 5,0-3-9,0-6-5,0-5 6,0-3-3,-3-7-5,-1-1-1,2-1 0,2-1-1,0 9-11,0 6-10,0 6 5,0 7 1,0 5-7,0 4 13,0 6 0,-3 3-12,2 2-3,-1 0-29,-2 0-70,1 2-57,3 9-22</inkml:trace>
  <inkml:trace contextRef="#ctx0" brushRef="#br0" timeOffset="161794.8911">17801 17570 57,'0'0'17,"0"0"54,0 0 0,0 0-11,0 0-5,-91-54-21,79 53-8,-1 1 4,0 1-21,-2 17-6,0 10-3,0 8-3,4 7 3,4 5-1,5 2 1,2-3 1,0-2 1,2-6 2,8-4 13,5-5-5,0-5-4,4-8 2,1-4 23,2-4-30,1-5 4,2-4 6,-1 0 0,1 0-6,1-14 4,-4-3-1,-2 1-7,-4-4 23,-2-1-1,-3-3-3,-2-1 0,-3-3-4,-3 0-4,-3-1-5,0 1-4,-3-8 2,-9-1-5,-5-2-1,-3 6-1,-4 2-3,-1 5 1,-1 6-13,5 5-22,1 6-24,2 8-48,3 1-27,0 0-85</inkml:trace>
  <inkml:trace contextRef="#ctx0" brushRef="#br0" timeOffset="162551.8358">18054 17527 67,'0'0'76,"0"0"-2,0 0-41,0 0-20,0 0 45,0 0 9,98-21-13,-52 16 28,2 1-17,4-1-29,-3 2-27,-5 2-6,-4 1-1,0 0-2,-4 0 0,-3 0-3,-8 0-12,-7 4-20,-6 1-22,-4-1-18,-7 1-7,-1-2-28,0 1-18</inkml:trace>
  <inkml:trace contextRef="#ctx0" brushRef="#br0" timeOffset="162933.8363">18283 17498 150,'0'0'120,"0"0"-59,0 0-8,0 0-8,0 0 25,0 0-30,0 103-12,5-64 2,1 1-21,3 1-1,-2-2 7,1-4-10,-2 1-2,-2-5-2,1-2-1,-1-2 1,0-1-2,-1-2 0,-1-3-13,-2-3-21,0-4-48,1-4-46,2-10-121</inkml:trace>
  <inkml:trace contextRef="#ctx0" brushRef="#br0" timeOffset="163822.1899">19258 16946 22,'0'0'104,"0"0"7,0 0-9,0 0-20,0 0-20,0 0-10,0-14-19,0 14-7,0 0-5,0 0-11,0 0-10,0 11-5,0 16 2,0 9 3,0 7 6,0 6 1,0 0 0,0 0-1,1-3 0,1 0 4,-1-3 1,3-2-7,-1-3-1,0-5-1,0-2-2,0-2 0,-1-4-1,-1-4 0,-1-4-10,0-6-31,0-5-41,0-6-15,0 0-116</inkml:trace>
  <inkml:trace contextRef="#ctx0" brushRef="#br0" timeOffset="164445.4865">19076 17100 129,'0'0'109,"0"0"-33,0 0-13,0 0-53,0 0-1,0 0 41,74-7-28,-43 4 17,5 2 6,3-2-8,3 1-22,1 1-6,-1 1-8,-2 0 0,-4 0-1,-9 0-5,-8 0-24,-7 0-47,-7 0-19,-5 0-61,0 3 11</inkml:trace>
  <inkml:trace contextRef="#ctx0" brushRef="#br0" timeOffset="166112.705">14941 17647 66,'0'0'56,"0"0"-16,0 0 24,0 0-3,0 0-36,0 0-19,0 0-6,2 0 3,6 0 9,3 0 24,3 0-17,2 0-10,4 0 8,3 0-8,7 0 5,3 0 2,3 0 1,1 0-11,-1 0 0,-3 0-5,1 0-1,-1 0 3,-2 0-3,4 0 0,-3 0 0,1 0 1,0-3 0,-3-6-1,-2 0 1,-2 2 1,-6-1-2,-6 2 3,-2 2-1,-5 1-2,1 0 3,-1-1-2,2 1-1,-3 1-4,-3-1-20,0 3-25,-3-2-29,0 2-29,0 0-82</inkml:trace>
  <inkml:trace contextRef="#ctx0" brushRef="#br0" timeOffset="166714.3354">15025 17923 94,'0'0'79,"0"0"17,0 0 0,0 0-22,0 0 3,0 0-32,0 0-18,0 0-4,0 0-13,0 0-1,10-4-5,8-1-3,7 0 0,5-1-1,5 3 3,4 0-3,2-3 3,7 2-3,0-7 2,4 1-2,-3-1 1,-2 0-1,-6 1-6,-7 2-6,-4 1-19,-10 1-9,-2 5-38,-9-3-43,-5 3-8,-4-1-32</inkml:trace>
  <inkml:trace contextRef="#ctx0" brushRef="#br0" timeOffset="167300.3754">15462 17336 16,'0'0'116,"0"0"-19,0 0 10,0 0 7,0 0-69,0 0-35,-9-2-1,-1 4 16,-1 14-6,-2 8-10,-4 8 7,-1 7 1,-3 6-4,-2 4 3,-3 6-9,1 4 2,-1-4-1,1-2-4,1-4-3,2-5 0,2-2-1,1-1 0,2 0-1,1-4 1,6-2-10,0-6-11,4-5-16,3-3-27,3-7-28,0-4-68,0-7-50</inkml:trace>
  <inkml:trace contextRef="#ctx0" brushRef="#br0" timeOffset="168703.443">11528 17280 68,'0'0'66,"0"0"1,0 0-11,0 0 7,0 0-15,0 0-24,-5-3-9,5 3-2,0 0-13,0 6 1,0 10 8,0 7 10,0 9-3,5 5 5,-5 8-5,3 5 0,1 3 15,-2 4-12,-1 2 7,2-4-13,0-1 5,0 1-8,2 1 1,-1 5-1,2 1-4,1 0-5,-2-3 0,-2-2 1,3-5 9,-3-5-2,0-2-7,0-6-1,1-4-1,-2-4 5,-2-5-5,0-2 0,0-6-1,0-1-13,0-5-21,0-5-16,0-1-49,0-3-33,0-3-35</inkml:trace>
  <inkml:trace contextRef="#ctx0" brushRef="#br0" timeOffset="171827.6858">11464 17268 31,'0'0'26,"0"0"1,0 0 0,0 0-8,0 0 19,0 0 11,17-16 5,-7 12 3,0-2-11,6 2-6,2-2-11,0 0-7,3 1 7,-4 1-10,3 1-10,0 0-2,1 0-5,1 1 2,2 0-3,0 1-1,0 1 2,0-1-2,2-1 0,4-1 1,2-1 1,-3-1-1,0 2 3,-4-1 1,-4 4 3,0-2-5,-3 2-2,1 0 1,4 0-1,2 0-1,5 0 1,1 0 0,8 0 1,3-1-2,7-2 3,6-7-2,5 3 1,2-4 1,1 3-1,-2-3-1,-4 2 0,-6 0 1,-4 1-1,-3 3 1,-4-3-1,-6 3 2,-1 1 1,-2-1 3,1 2-2,-1-1-3,2 1-1,1 0-1,2-2 2,3 1-2,-1-1 0,-2 2 0,-4 0 0,-6 2 0,-4 1 0,-6 0-2,-1 0 0,3 0 2,-1 0 2,5 0-2,3 0 0,8 0 2,4 0-2,8 0 0,1 0 0,3 0 0,-2 0 0,-1 0 0,-3 0 0,2 0 0,-2 0 0,2 0 0,1 0 0,3 0 1,-1 1-1,1-1 2,-1 0-2,0 0 0,-1 0 1,0 0-2,3 0 1,0 0 0,0 0 0,-1 0-1,-5 0 1,-4-1 0,0 1 0,-5-5 0,-4 4 0,-3-1 0,-5-1 0,4 3 1,-3 0-1,2-3 0,1 2 0,1-1 0,-2 1 0,4 1 0,-3-2 0,3-1-1,-2 2 1,2-3 1,0 1 0,-1 1-1,0-1-2,-4 1 2,2 1 1,0-2 0,2-1 0,4 1-1,5 0 0,2 1-1,-1-4 2,2 1-1,-3-1 0,-4 0 0,-1 3 0,-5 0 0,4 0 0,-1 0-1,3 1 1,4 1 0,2-1 0,2 0 0,-2-1 0,2-1-2,-2 0 4,-1-1-3,-1 2 1,-2 2 0,-4 0 0,-1-1 0,-1 2-1,3-2 1,1 1 0,0 1 1,1 0-1,-2 0 0,-2 0 0,2-2 0,0 0 0,0 1 0,0-2 0,0 0 0,0 0 0,-2 2 1,-1-1-1,-1 2 0,-5-1 1,1-1-1,-4 2 0,1-2 0,-4-1 0,3 1 0,1-1 0,1 0 2,4-2-2,1 2 0,5 0 1,-3 0-2,-2 0 1,-1 2 0,-5-2-2,-2 1 1,-1 1 1,-2-1 0,0 2-1,4-3 1,-1 0 0,2 2 0,-1-4 0,-3 2 2,0 0-3,-2 0 1,1 1 0,0 1-1,3-1 0,2 1 1,3 0 0,2 1 1,5-2-1,0 1 0,3-1 0,2 1 0,2-1 0,6 0 0,0-1 0,1 2 1,0-2-1,2 1 0,0 1-1,2 1 1,1-1 1,0-1 0,2 2-1,1-1 0,4-1 0,5 0 0,1 2 0,2-1 0,-2 1 0,-1 0 0,-2 0-1,-2 0 0,3 0 1,-3 0 0,-1 0 0,0 0-1,0 0 1,-2 0 0,1 0 0,-4 0 1,-3 0-1,-1 0 1,-3 0-1,-6 0 0,-1 0 0,-4 0 1,-1 0-2,0 0 2,2 1-1,3-1 0,0 2 0,0-2 0,0 0 0,-6 2 0,-7-1 0,-5 2-3,-8-2 3,-5 1 0,-2-1 0,-5 1-1,1-2 1,-1 0 0,-1 0-1,0 0 1,0 0 0,0 0 0,0 0 1,0 0-2,0 0 1,2 1 0,3-1 0,0 0 0,2 0 0,1 0 1,0 0 1,3 0-2,-2 0 0,4 0 0,4 0-1,8 0 2,8 0-1,8 0 0,2 0-1,3 0 1,0 0 0,-1 0 0,-2 0-1,-1 0 2,-1 0-1,0 0 0,-1 0 0,-1 0 0,-3 0 0,-4 0 0,-7 0 0,-7 0 2,-9 0-2,-5 0 0,-2 0-2,-2 0 2,0 0 0,0 0 0,0 0-1,0 2 0,0-2-1,0 0-2,0 1-3,0 6 6,0-2-11,0 5 12,-2 1 1,-1 3-1,-1 4 0,1 2 0,-2 4 4,-2 4-4,1 1 0,-2 4-2,1 2 2,1 1 0,-3 5 3,3 1-6,1 4 5,2 4-2,2 9 0,1 1 1,0 6-1,0 6 7,4 5 7,4 1-3,1-2 7,0-5-3,-2-10 17,-1-1-6,-1-4-13,-1-5-3,0-4-3,-2-12 0,-2-6-6,0-4 0,0-7 1,0-6-1,0-3-1,0-3 0,0-3 2,0-3-2,0 0-5,0 0-6,0 0-9,-6 0-3,-1 0-44,-2 0-48,0 1 2,0 2-1,1 0-35</inkml:trace>
  <inkml:trace contextRef="#ctx0" brushRef="#br0" timeOffset="174643.3161">11632 18626 48,'0'0'64,"0"0"5,0 0-12,0 0-27,0 0-16,0 0 9,51-26 15,-36 21-13,-2 1 1,1 0 7,-2 1-15,1 0-8,-4 3 2,6-4-5,1 3 1,1 1-3,4 0-1,-1-2-4,0 2 1,1 0-1,0 0 0,-3 0 0,-2 0 0,1 0 1,-3 0-1,3 0 0,7 0 0,4 3 0,6 2 23,5-3-5,6-1-12,5-1-1,4 0 10,6 0 1,-2 0 4,-1 0-13,-4 0-1,-6 0-5,-4 0 2,-6 0-2,-1 0-1,-3 0 2,1 0 0,2 0 2,3 0-4,1 0 2,2 0 3,1 0-4,-1 0 1,-3 0-2,-2 0 0,-3 0 0,-4 0 0,1 0 0,1 0 0,1 0 2,1 2-2,5-2 0,1 0 1,8 0-1,2 0 0,3 0 1,5 0 2,0 0-1,0 1 3,0 2 0,1-2-5,0 1 5,2-2-3,2 1-1,3 1-1,-2-2 1,5 2-1,1-2 2,4 0-1,4 0-1,4 0 1,-2 0-1,-2 0 0,1 0-1,0 0 1,5-2 1,1-1 0,-7 0 1,-1 0-2,-5 0 2,-4-1-1,1 0-1,-8 3 0,-2-1 3,-3 1-2,-1 1 2,0-2 0,2 2-1,-3-1 1,1 1-2,-1-3-1,-2 2 0,0-2 2,2 1-3,-1 0 2,4 2-1,1-4 0,-1 2 1,5 1-1,-3-2 3,2 3-2,0-3-1,4 2 1,-3-3-1,4 1 0,-1-4 1,1 4-1,1-3 0,2 1 0,0 2 0,-3-3 0,0 2 0,-3-1-1,3-1 3,2 2-2,1-2 0,2-1 0,-2 3 0,-5-2 0,-1 0 0,-3 1 0,-5 1 1,-4 0-1,-2-1 0,-3 2 0,-4 0 0,-5 3 0,-3-3 0,1 2 0,-2-1 0,1 1 0,-2-1 0,1 0 0,-1-1 0,-1 0 0,-3 0 0,-2 2 0,-1-2-1,-2 3 1,-1-1 1,-2-1-1,0 1 0,1-1 0,-1 0-1,2-1 1,0 2 0,3-2 0,0 1 0,2 1 1,1-2-1,0 2 0,0-1 0,4 0 0,-1 1 0,0-1 0,2 2 0,0 0 2,0-3-2,3 2 1,-1-1-1,1 2 0,0-1 0,0-2 0,0 3 0,4-5-1,-1 4 1,1-1 1,-1-1 0,-2 3-2,0-3 1,-2 2 0,1-2 0,0 1 1,2 1-1,4-4 0,0 3 0,1-1-2,0 2 0,-2-5 2,-1 2-1,-1-1-1,-2 2 2,-1 0 0,1-1 1,0-1-1,-6 2 0,-1 0 0,-5 0 0,-3 1-1,-1 1 1,-6 1 1,-2-1-1,-3 1 0,0 0 0,0-2 1,-3 2-2,1 0 0,-1 0 1,4 0 0,-2 0 1,0 0-1,2 0 0,-2 0 1,1 0-1,1 0 0,1-1 0,3 1 0,3-2 0,6-1 0,1 1 0,2 1 1,-4-1-1,-7 1-1,-5 1 1,-7 0 0,-4 0-32,0 0-28,0 0-63,0 0-154</inkml:trace>
  <inkml:trace contextRef="#ctx0" brushRef="#br0" timeOffset="3.94241E6">7061 13359 49,'0'0'96,"0"0"-37,0 0-44,0 0 33,0 0 4,0 0 16,0 0-64,0 0 38,-12-54-34,7 45 91,-1 1-97,-1-1 0,-2 2-2,-3-1-6,0-1 6,-4 1 7,-5 0-3,-3 0-6,-1 3 2,1 3-2,-3 2-2,3 0-3,-1 0 7,1 0 4,1 0-3,1 5-2,0 5-6,4-2 7,-3 3 0,6-3 5,3 2-10,2 1 1,-2 1 4,4 3 0,1 0-3,-1 1-2,0 2 5,0 0 0,2 2-1,3 1-4,1 0 5,1 2 0,-2 3 0,1-3-8,1 1 9,1 1-4,0 2 0,0 1-1,0 2 4,1 2 0,7-3 2,4 3-5,0-1 2,3-2 0,-3 1 1,10-5 0,-4-1-5,3 5 8,0 1-3,-5 3 0,1 2 1,-1-5-1,-4-5 2,4 0-1,-5-4-1,-2 0-1,4-3 1,-4 0 0,-3 2 0,-3-1-6,-3 4 6,0-1 0,0 0 3,-1 1 0,-10-3 24,-5-1-22,-2-1-3,-9 4 18,-6 2-9,-1 1-11,-2 1 17,-1-4-14,4-2 13,-1-4-16,-2-1 1,0 1-3,2-6-10,5-1 2,4-5 4,10-2 6,2-2 11,5 0-9,2 0 6,3 0-8,3 0 9,0-6-10,0-3 1,0-3 0,0-2 7,12 1-7,3 0-2,3 0 1,0 5-1,0-2-1,3 4 3,-3 3 0,-2 2-1,3 1 1,-5 0 0,-5 0-6,4 0 6,-2 1-8,-4 8 8,2 2 0,0 2-2,0 1 1,1 1-1,-1 2 2,2 7 0,-2 10-6,3 8 15,1 14 13,-1 4-3,-3 0-15,3 2 2,-2-6-5,-1-3 5,-1-2-4,-5 3 5,4 5-7,-4 5 7,0-1-3,2 4 10,-1-5-13,-1-4-1,-1 8 0,-2-2 3,0-1 1,0-6-1,0-10 1,0-10-1,0-5-1,0-7-2,-2-1 0,-1 3 0,-3 1-1,0 6 2,3 7-1,-1-5 0,4-4 8,0-6 5,4-8-13,7-3 0,2-2-1,8-2 8,7-4-7,8 1 0,9-8 2,4-2-4,3-19 2,3-9-47,-4 1-50,-5 1-183</inkml:trace>
  <inkml:trace contextRef="#ctx0" brushRef="#br0" timeOffset="3.94501E6">1226 13851 122,'0'0'71,"0"0"15,0 0-16,0 0-49,0 0 23,0 0-19,0 0-5,-15-24 41,9 21-60,-3 0 14,3-1 10,-7-1-23,-1 2 3,-2 1 26,1 1-28,2 1-5,-4 0 8,1 0 6,-1 0-12,-2 1 0,4 7-1,-3 0 2,3 1 4,-1 1-5,2 2 1,-2 5 0,4 4-1,-3 5 0,3 7 4,2 7 1,7 11-8,-2 5 3,4 1 0,1-5 4,0-10-4,3-6 0,13-8-4,1-2-2,2-5-1,6-3 7,2-5 0,3-3 0,4-6 0,2-4-1,0 0 0,0-6-42,-2-10-35,-4-3-66,-8 4-57</inkml:trace>
  <inkml:trace contextRef="#ctx0" brushRef="#br0" timeOffset="3.94559E6">1475 13877 124,'0'0'130,"0"0"-69,0 0 13,0 0-15,0 0-49,0 0 6,21-15-15,-9 12 4,9-3 0,0-1 3,6 3-8,1 0 0,3 2 0,-5-1-6,-3 2-79,-9 1-61,-8 0-41</inkml:trace>
  <inkml:trace contextRef="#ctx0" brushRef="#br0" timeOffset="3.94586E6">1614 13836 220,'0'0'100,"0"0"-37,0 0-38,0 0-25,0 0-5,0 0 3,0 71 2,0-34 1,0 6 1,0-3 7,0 0-7,0-3-3,6-6 1,-3-1 0,1-5-11,-2 0 11,-1 0-50,-1-4-36,0 3-40</inkml:trace>
  <inkml:trace contextRef="#ctx0" brushRef="#br0" timeOffset="3.94605E6">1560 14370 176,'0'0'113,"0"0"-72,0 0-6,0 0-19,0 0-2,0 0 21,51-14-19,-24 7-4,1 0-12,2 3-19,-2-1-92,-4 2-131</inkml:trace>
  <inkml:trace contextRef="#ctx0" brushRef="#br0" timeOffset="3.94665E6">1859 13923 136,'0'0'99,"0"0"-46,0 0-11,0 0 6,0 0-48,0 0 0,19 17-19,-10 10 19,4 6 37,-4 6-11,-1 0 1,-2 0 0,-2-2-24,2-5 1,-1-7-4,-1 2-3,-1-1 2,-1-2-82,-2 1-55,0-7-25</inkml:trace>
  <inkml:trace contextRef="#ctx0" brushRef="#br0" timeOffset="3.94724E6">1908 13919 42,'0'0'63,"0"0"39,0 0-41,0 0 7,-6-81-17,10 67-19,7-1 7,-1 3-31,8 3 13,0 0-12,7 8-5,-2 1-5,2 0 1,-4 8-8,-3 10 4,-5 3-17,-5 5 15,-8 4 6,0 4 0,-15 0 18,-11 0-18,1 1-30,-2-4 6,5-6-11,4-5 20,5-8-13,4-8 28,4-4 5,2 0-4,3 0 39,0 0 4,0 0-44,0 2 0,8 3-33,11 3 33,2 2 23,6 1 36,3-2-20,-2 1-5,3-2-7,1 3 3,-4 1-29,-1 1-1,-5 0 0,-1 5-7,0 6-1,-3 6-19,-5 0-34,-2-2-115,-4-5 166,-1-10-81,-3 0-2</inkml:trace>
  <inkml:trace contextRef="#ctx0" brushRef="#br0" timeOffset="3.94797E6">2775 13874 92,'0'0'175,"0"0"-65,0 0-17,0 0-28,0 0-18,0 0-35,-29-21-11,14 21 1,-4 0 3,0 0-10,-4 1 2,-4 14 3,-1 3 0,3 5-2,-1 4-2,5 6 4,2 6-5,7 4 4,3 1 1,6 0 0,3-8 0,0-4-1,15-5-1,3-6 2,9-1 0,1-7 10,5-5-10,3-2 0,4-2-1,-3-1 1,1-3 0,-4 0-62,0 0-12,-4 0-108</inkml:trace>
  <inkml:trace contextRef="#ctx0" brushRef="#br0" timeOffset="3.94882E6">3030 13862 262,'0'0'94,"0"0"-43,0 0-37,0 0 2,0 0-16,0 0 0,-23-8-8,18 8 6,2 0-4,1 8 1,-4 10-1,6 6 0,0 6 6,0 3-1,0 5-1,13-7-1,2 1-1,3-2 4,-3-4 0,4-4-6,-2-3 1,1-8 4,0 1-2,4-4 3,-1-4 9,6-2-8,-2-2 4,4 0 7,1-5-5,-2-8 2,-3-1 1,-4-1-9,-9 3 41,1-1-12,-5-5 28,-2-3-26,-2-5 3,-2-4-17,1-4-15,1-2 2,-4-1-4,0 3 0,0 3-1,0 6 0,0 4-2,0 6-6,0 4-26,-4 4-31,-1 7-44,-1 0-126</inkml:trace>
  <inkml:trace contextRef="#ctx0" brushRef="#br0" timeOffset="3.94948E6">3816 13823 86,'0'0'43,"0"0"-8,0 0 31,0 0-32,0 0 2,0 0-10,-3-9-13,3 7 20,0 2-33,0 0-9,0 0-9,12-3 0,7 0 18,5-1 5,2-2-3,-1-1-4,2 2 6,-2-1 0,-3-2-4,-5 2-46,-1 2-60</inkml:trace>
  <inkml:trace contextRef="#ctx0" brushRef="#br0" timeOffset="3.94978E6">3891 13797 129,'0'0'71,"0"0"-33,0 0 18,0 0-31,0 0-25,0 0-4,0 39 4,8-15 37,-3 2-17,4 1-11,-3 0 10,3 0-17,-3 2 9,-2-1-11,1 1 7,-1-1-7,-1 1 0,-1-6 2,-2 0-2,0 2-58,0-4-62,-8 0-100</inkml:trace>
  <inkml:trace contextRef="#ctx0" brushRef="#br0" timeOffset="3.94998E6">3868 14215 293,'0'0'120,"0"0"-38,0 0-28,0 0-29,0 0-25,0 0 0,39-29 0,-11 19 5,5 1-7,0-2 2,3 3-5,-5 0-12,-4 2-128,-3 5-109</inkml:trace>
  <inkml:trace contextRef="#ctx0" brushRef="#br0" timeOffset="3.95038E6">4349 13728 217,'0'0'38,"0"0"-35,0 0-3,0 0 3,98-9 29,-61 6-24,-1-3 19,0 3 4,1-3-30,-1 1 3,-1 0-4,-7 3-1,-3-1-32,-7 0-162</inkml:trace>
  <inkml:trace contextRef="#ctx0" brushRef="#br0" timeOffset="3.95064E6">4608 13678 229,'0'0'165,"0"0"-114,0 0-38,0 0-13,0 0-6,0 0 6,-15 103 11,11-69-5,4-3 4,0 0-10,0-1 0,0-1 0,0-1 0,0 7-14,1 1-11,-1 3 19,2 3-34,-1-6-97,-1-5 23</inkml:trace>
  <inkml:trace contextRef="#ctx0" brushRef="#br0" timeOffset="3.9516E6">859 15160 144,'0'0'80,"0"0"-31,0 0-1,0 0-23,0 0-22,0 0-3,0 0 2,42-22-2,-14 21 4,5-2-1,3-2 13,4-3-11,-1 0-5,-3-2 0,-5 0-3,-6 2-20,-7 2-101,-9 3-46</inkml:trace>
  <inkml:trace contextRef="#ctx0" brushRef="#br0" timeOffset="3.95188E6">1068 15129 129,'0'0'151,"0"0"-65,0 0-24,0 0-16,0 0-40,0 0-6,0 5-20,0 11-26,0 10 46,0 8 19,0 6-18,1-3 15,1 4-11,1-4 1,-3-2-2,3-4-4,-3-2-7,0-5-21,0-3-81,0-4-50</inkml:trace>
  <inkml:trace contextRef="#ctx0" brushRef="#br0" timeOffset="3.9521E6">980 15593 365,'0'0'78,"0"0"-26,0 0-25,0 0-23,0 0-4,0 0 0,70-12 10,-40 4-2,0 2-16,1-1 8,-1 1-61,-5-1-32,-1 4-81</inkml:trace>
  <inkml:trace contextRef="#ctx0" brushRef="#br0" timeOffset="3.95278E6">1529 15110 184,'0'0'154,"0"0"-79,0 0-8,0 0-35,0 0-32,0 0-16,1 31 7,2-1 18,0 3 0,0 0-9,2-1 2,-2 0 2,0 1-4,4-2 0,-4-2-10,0 0-89,-3-4-4,0-2-14</inkml:trace>
  <inkml:trace contextRef="#ctx0" brushRef="#br0" timeOffset="3.95323E6">1466 15147 166,'0'0'39,"0"0"-15,0 0-17,15-93 11,-3 75 8,3 4-1,3 5 20,0 6-31,4 3-9,8 3-5,6 21-1,1 6 1,1 3 7,0 1-7,-5 1 3,-6-4-6,-3 3 9,-8 3-9,-4 0 9,0 1-2,-9 0 12,0-5-5,0-2 9,-3-2-9,0-4-8,0-2 9,-6-4-11,-9 1 4,-9-8 7,-8 3-9,-6-4-3,-2-7-13,-1-2-52,3-2 35,5 0-43,2 0-11,1 0 4</inkml:trace>
  <inkml:trace contextRef="#ctx0" brushRef="#br0" timeOffset="3.95382E6">1869 15113 157,'0'0'81,"0"0"-55,0 0-26,0 0-15,0 0 14,0 0 2,18 100 13,-12-62 23,-3 1-19,1-1-2,-2-5-5,2-2-5,1-2-4,-2-3-2,0-1-19,0-2-34,-3-2-87</inkml:trace>
  <inkml:trace contextRef="#ctx0" brushRef="#br0" timeOffset="3.95425E6">1923 15107 181,'0'0'213,"0"0"-116,0 0-76,0 0 28,0 0-43,0 0 0,46-52-9,-24 40 6,-2 2-6,7-1 3,-5 7-3,3 2-4,-8 2 7,4 0-21,-8 0-42,-3 11-51,-5 4-6,-5 1-122</inkml:trace>
  <inkml:trace contextRef="#ctx0" brushRef="#br0" timeOffset="3.95446E6">1938 15313 72,'0'0'41,"0"0"-32,0 0 26,0 0-6,0 0 2,0 0 33,28 0 4,-6-6-1,1-5-44,2 4-12,-1-1-11,-2 5-21,-4 3-90,-6 0-54</inkml:trace>
  <inkml:trace contextRef="#ctx0" brushRef="#br0" timeOffset="3.95468E6">2000 15489 87,'0'0'17,"0"0"-16,0 0-1,0 0 30,0 0 3,0 0 23,52 6-41,-35-6-2,1 0 8,0 0-19,1 0-3,3 0 1,-2-6-49,2-2-46</inkml:trace>
  <inkml:trace contextRef="#ctx0" brushRef="#br0" timeOffset="3.95565E6">2345 15137 118,'0'0'112,"0"0"-34,0 0-4,0 0-74,0 0-8,0 0 8,0 51 0,8-17 9,2 4 14,0 1-22,-2-3 7,-1-1-4,-1-6-3,2-4 2,-5-2 0,0-5-6,-2-3-20,1-5-15,-1-5-67,1-3 18,-2-2-63</inkml:trace>
  <inkml:trace contextRef="#ctx0" brushRef="#br0" timeOffset="3.95613E6">2414 15183 16,'0'0'96,"0"0"50,0 0-47,0 0-15,0 0-14,0 0-6,-17-70-23,17 70-15,0 0-18,0 0-7,0 0-2,0 0-10,12 5-11,9 9 21,3 7-25,-3 3 23,4 3-2,-1 5 6,0 0-2,-3-1 2,4-4-1,-1-1 2,0-4-2,-3-4 0,1 2-5,-4-8 0,-6 0-4,1-3-2,-5-3 11,-4 1-3,1-6 2,-4-1-4,1 0 10,-2 0-1,3-8 24,-3-13-23,3-7 23,-3-7-12,0-4-11,0 1 0,0 0-5,0 4 1,-6-1-2,-2 4-16,1 5 15,1 7-7,-3 2-4,3 5 1,3 5-65,-3 2 8,6 3-21,0 2-134</inkml:trace>
  <inkml:trace contextRef="#ctx0" brushRef="#br0" timeOffset="3.95658E6">2872 15053 51,'0'0'138,"0"0"-73,0 0-17,0 0 2,0 0-27,0 0-23,59-35 26,-32 32-7,3-2-10,0 4-6,3 1 6,-2 0-16,-4-2 7,-2 2-6,-1-2-37,-9 2-36,4 0-45,-10 0-42</inkml:trace>
  <inkml:trace contextRef="#ctx0" brushRef="#br0" timeOffset="3.95683E6">3063 15024 98,'0'0'66,"0"0"-23,0 0-37,0 0 5,0 0-10,0 0 36,0 84-5,0-60 1,4-1 2,2 2-33,0 1 6,0 1-5,2 2-3,-4-2 0,-1 1 1,1 1-7,-1-4-8,-3 0-49,3-11 9,-3-1-54,0-6-9</inkml:trace>
  <inkml:trace contextRef="#ctx0" brushRef="#br0" timeOffset="3.95742E6">3392 15016 263,'0'0'94,"0"0"-94,0 0 7,0 0-7,0 0-7,0 0-5,29 0 16,-12 0-4,0 0 17,4 0-15,-3 0 0,0 0-2,-2 0-47,-7 0-58,-3 0-78</inkml:trace>
  <inkml:trace contextRef="#ctx0" brushRef="#br0" timeOffset="3.95767E6">3440 15060 130,'0'0'14,"0"0"4,0 0-13,0 0 0,0 0 23,0 0 9,0 79-7,0-54 3,0 0-31,0-1 4,3-3-5,0 3 4,0-1-6,0 1 1,0-1-13,3-5-58,-3 0-49,0-4 23</inkml:trace>
  <inkml:trace contextRef="#ctx0" brushRef="#br0" timeOffset="3.95788E6">3410 15489 244,'0'0'6,"0"0"-4,0 0-4,0 0 7,0 0-5,0 0 14,54 0 2,-30-5-5,0 0-2,-2 0-9,-2 5-5,-3-2-78,-3 2-48</inkml:trace>
  <inkml:trace contextRef="#ctx0" brushRef="#br0" timeOffset="3.95869E6">3891 15025 45,'0'0'144,"0"0"-62,0 0-26,0 0 12,0 0-53,0 0-12,16-9-6,1 6-7,5-1 10,6 0-3,-1 0 3,1 1 0,-1 2 0,-4 1 0,-1 0-2,-4 0-70,-6 0-52</inkml:trace>
  <inkml:trace contextRef="#ctx0" brushRef="#br0" timeOffset="3.95904E6">3950 15071 16,'0'0'104,"0"0"-61,0 0-8,0 0-17,0 0-18,0 0 0,24 31 17,-15-12 7,0 6-5,-3 0 6,3-2-17,-1-1 23,2 1-22,-1 1-6,-3-1 16,0-1-16,1 2-1,-1-1-2,-1-2 6,-2-5-6,0-2 0,-2-5-3,-1 0-16,0-2-98,0 0-8,0-3 7</inkml:trace>
  <inkml:trace contextRef="#ctx0" brushRef="#br0" timeOffset="3.95964E6">4241 15045 129,'0'0'133,"0"0"-64,0 0-13,0 0-4,0 0-25,0 0-2,91-58-9,-68 51-9,-1 0 0,-1 2-3,-3 0-4,1 1 0,-3 3-11,-2-1-7,1 1-65,-8 1 0,-2 0-30,-5 0-103</inkml:trace>
  <inkml:trace contextRef="#ctx0" brushRef="#br0" timeOffset="3.95987E6">4410 14983 76,'0'0'104,"0"0"-30,0 0 17,0 0-52,0 0-35,0 0-4,0 22-7,0-2 7,0 4 10,3 1 1,0 0 7,1 1-15,-4-1 0,3 1-3,-3-1 0,0 1 8,3-1-8,-3-2-17,3 1-10,-3-4-45,0-4-11,0-4-52</inkml:trace>
  <inkml:trace contextRef="#ctx0" brushRef="#br0" timeOffset="3.96007E6">4404 15368 168,'0'0'138,"0"0"-44,0 0-31,0 0-34,0 0-29,0 0 0,27-7 3,-7-1-2,5 1 28,-3-1-22,-3 5-7,4-1 0,-1-5-46,0 3-40,-1-5-33,0 11-46</inkml:trace>
  <inkml:trace contextRef="#ctx0" brushRef="#br0" timeOffset="3.96046E6">4747 15033 60,'0'0'99,"0"0"-35,0 0 22,0 0 7,0 0-34,0 0-25,0-9-33,0 9-1,0 10-22,0 11 18,0 8 0,3 0 8,2-1 4,-1 0 6,-1-5-4,-2-2-6,4-3 2,-2-2-3,1-5-6,-1 0 3,2-4-11,-2-2-31,1-2-60,-1-3-49,3 0-17</inkml:trace>
  <inkml:trace contextRef="#ctx0" brushRef="#br0" timeOffset="3.96075E6">4793 15003 338,'0'0'86,"0"0"16,0 0-43,0 0-26,-7-86-27,17 68 4,2 3-10,-3 1 1,3 5-4,0 0 1,0 3 1,1 2-3,-2 2-13,2 2-2,-1 0-18,0 3-12,-3 12-21,-3 3-46,-3 4 31,-3 0-92</inkml:trace>
  <inkml:trace contextRef="#ctx0" brushRef="#br0" timeOffset="3.96098E6">4759 15142 9,'0'0'95,"0"0"-14,0 0-22,0 0-9,0 0 57,0 0-54,67 0-19,-46 0-23,0 0-4,-2 0-6,-4 0-1,0 0-54,-9 0-69,-3 11-96</inkml:trace>
  <inkml:trace contextRef="#ctx0" brushRef="#br0" timeOffset="3.96118E6">4805 15335 73,'0'0'2,"0"0"82,0 0 7,0 0-29,93-15 9,-65 2-9,0 2-28,-4 4-13,0-1-21,0 5 6,-3 0-13,-3 1-92,0 2-108</inkml:trace>
  <inkml:trace contextRef="#ctx0" brushRef="#br0" timeOffset="3.96182E6">5310 14966 252,'0'0'122,"0"0"-29,0 0-40,0 0-14,0 0-29,0 0-4,-72-43 18,55 43-24,-2 0 2,1 0-2,2 7-25,1 3 17,6-5-13,4 5 21,4-3-5,1 2-16,0 6 14,0 2-6,0 4 5,4 1 4,7 1 3,4 0 1,3-2 0,1-3 1,6-2 23,-1-1 3,-1 0-16,-1 0 27,5-3-37,-5 0 22,-4 1-12,0 2-4,-9 1 3,-1-1-8,-5-4 6,-3-1-8,0 1 8,-11-1-1,-11 4 31,-4-3-31,-5-1 7,-5-2-14,0-3-3,-4-2-26,-2 3-40,-4 4-83,1 0-92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821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6897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90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1087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53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662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781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342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6225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091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1322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ABBEB7-66E2-4E71-8A60-4100AE7CC23C}" type="datetimeFigureOut">
              <a:rPr lang="en-IN" smtClean="0"/>
              <a:t>30-04-2022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EAA84-3C12-46BC-B276-80570D49E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809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customXml" Target="../ink/ink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customXml" Target="../ink/ink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7" Type="http://schemas.openxmlformats.org/officeDocument/2006/relationships/image" Target="../media/image26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6.xml"/><Relationship Id="rId5" Type="http://schemas.openxmlformats.org/officeDocument/2006/relationships/image" Target="../media/image25.emf"/><Relationship Id="rId4" Type="http://schemas.openxmlformats.org/officeDocument/2006/relationships/customXml" Target="../ink/ink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customXml" Target="../ink/ink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emf"/><Relationship Id="rId4" Type="http://schemas.openxmlformats.org/officeDocument/2006/relationships/customXml" Target="../ink/ink3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customXml" Target="../ink/ink3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emf"/><Relationship Id="rId4" Type="http://schemas.openxmlformats.org/officeDocument/2006/relationships/customXml" Target="../ink/ink3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customXml" Target="../ink/ink3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emf"/><Relationship Id="rId4" Type="http://schemas.openxmlformats.org/officeDocument/2006/relationships/customXml" Target="../ink/ink3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customXml" Target="../ink/ink4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customXml" Target="../ink/ink4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customXml" Target="../ink/ink4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0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emf"/><Relationship Id="rId4" Type="http://schemas.openxmlformats.org/officeDocument/2006/relationships/customXml" Target="../ink/ink5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5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0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.xml"/><Relationship Id="rId5" Type="http://schemas.openxmlformats.org/officeDocument/2006/relationships/image" Target="../media/image9.emf"/><Relationship Id="rId4" Type="http://schemas.openxmlformats.org/officeDocument/2006/relationships/customXml" Target="../ink/ink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customXml" Target="../ink/ink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5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.xml"/><Relationship Id="rId5" Type="http://schemas.openxmlformats.org/officeDocument/2006/relationships/image" Target="../media/image14.emf"/><Relationship Id="rId4" Type="http://schemas.openxmlformats.org/officeDocument/2006/relationships/customXml" Target="../ink/ink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customXml" Target="../ink/ink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Quantum Gates and Circuits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996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73920" y="634680"/>
              <a:ext cx="11133360" cy="5942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7080" y="628200"/>
                <a:ext cx="11146320" cy="595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7280" y="31680"/>
              <a:ext cx="11097360" cy="50986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1160" y="26280"/>
                <a:ext cx="11110320" cy="511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486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42120" y="327960"/>
              <a:ext cx="7564320" cy="2664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6360" y="320040"/>
                <a:ext cx="7573320" cy="267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216680" y="1066320"/>
              <a:ext cx="3371040" cy="802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10920" y="1059840"/>
                <a:ext cx="3383640" cy="81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716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99000" y="244440"/>
              <a:ext cx="9790920" cy="3178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2520" y="239040"/>
                <a:ext cx="9804240" cy="318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124240" y="2808720"/>
              <a:ext cx="4166640" cy="2000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19560" y="2801880"/>
                <a:ext cx="4178520" cy="20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544760" y="128160"/>
              <a:ext cx="9176400" cy="4555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37920" y="121680"/>
                <a:ext cx="9188640" cy="456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5169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58680" y="323640"/>
              <a:ext cx="7768080" cy="6391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1120" y="318960"/>
                <a:ext cx="7781040" cy="64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381480" y="1434600"/>
              <a:ext cx="6946200" cy="5020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3560" y="1428120"/>
                <a:ext cx="6960240" cy="503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6580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17920" y="286200"/>
              <a:ext cx="10576080" cy="2656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3240" y="279000"/>
                <a:ext cx="10584360" cy="266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457640" y="205920"/>
              <a:ext cx="8163720" cy="3162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51160" y="200520"/>
                <a:ext cx="8174880" cy="317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91124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47200" y="303480"/>
              <a:ext cx="11050200" cy="5072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2520" y="295920"/>
                <a:ext cx="11059920" cy="508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74960" y="206640"/>
              <a:ext cx="11322360" cy="3859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9920" y="200520"/>
                <a:ext cx="11334960" cy="387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251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02480" y="233640"/>
              <a:ext cx="10719720" cy="6333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6000" y="228600"/>
                <a:ext cx="10733400" cy="63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566240" y="182160"/>
              <a:ext cx="7506360" cy="6450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62640" y="176040"/>
                <a:ext cx="7516800" cy="646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8802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45960" y="352800"/>
              <a:ext cx="7397280" cy="3016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39840" y="348120"/>
                <a:ext cx="7410600" cy="302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437000" y="235800"/>
              <a:ext cx="7754760" cy="5001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31960" y="228960"/>
                <a:ext cx="7767360" cy="501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053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09720" y="505080"/>
              <a:ext cx="11199600" cy="6201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4680" y="499680"/>
                <a:ext cx="11211840" cy="621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995280" y="2086920"/>
              <a:ext cx="5970600" cy="3399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88440" y="2079720"/>
                <a:ext cx="5983560" cy="341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891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67280" y="188640"/>
              <a:ext cx="4622760" cy="843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2600" y="182880"/>
                <a:ext cx="4632120" cy="85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887280" y="1490760"/>
              <a:ext cx="1908720" cy="435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80440" y="1482840"/>
                <a:ext cx="1918800" cy="44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312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86880" y="169560"/>
              <a:ext cx="11247120" cy="4145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0040" y="163080"/>
                <a:ext cx="11259360" cy="41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967720" y="1188720"/>
              <a:ext cx="5588280" cy="4252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62680" y="1182960"/>
                <a:ext cx="5599800" cy="426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801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45720" y="90360"/>
              <a:ext cx="10038600" cy="2371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8880" y="83520"/>
                <a:ext cx="10049400" cy="23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045600" y="1686600"/>
              <a:ext cx="4924440" cy="1055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42360" y="1680120"/>
                <a:ext cx="4934160" cy="106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315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30080" y="260640"/>
              <a:ext cx="7385400" cy="3734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24320" y="255600"/>
                <a:ext cx="7397280" cy="374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176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11880" y="482760"/>
              <a:ext cx="10481040" cy="5163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5400" y="476640"/>
                <a:ext cx="10494720" cy="517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4820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84320" y="205560"/>
              <a:ext cx="10859400" cy="5572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7840" y="199800"/>
                <a:ext cx="10871640" cy="55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78440" y="5871240"/>
              <a:ext cx="9773280" cy="7894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4840" y="5865480"/>
                <a:ext cx="9783000" cy="80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916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92760" y="417600"/>
              <a:ext cx="9367200" cy="5660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87000" y="410760"/>
                <a:ext cx="9375840" cy="567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003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48840" y="369360"/>
              <a:ext cx="8262000" cy="6214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2000" y="362520"/>
                <a:ext cx="8273160" cy="622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32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05400" y="344520"/>
              <a:ext cx="10855080" cy="5130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7480" y="336240"/>
                <a:ext cx="10867680" cy="514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84480" y="4072320"/>
              <a:ext cx="11129040" cy="13874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1600" y="4065840"/>
                <a:ext cx="11134800" cy="139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5248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Source Books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Quantum Computing Explained (Chapter-8)</a:t>
            </a:r>
          </a:p>
          <a:p>
            <a:r>
              <a:rPr lang="en-IN" dirty="0" smtClean="0"/>
              <a:t>Quantum Computation and quantum information (Chapter-4)</a:t>
            </a:r>
          </a:p>
          <a:p>
            <a:r>
              <a:rPr lang="en-IN" dirty="0" smtClean="0"/>
              <a:t>Quantum Computing for Computer Scientists </a:t>
            </a:r>
            <a:r>
              <a:rPr lang="en-IN" dirty="0"/>
              <a:t>(</a:t>
            </a:r>
            <a:r>
              <a:rPr lang="en-IN" dirty="0" smtClean="0"/>
              <a:t>Chapter-5)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001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902320" y="258840"/>
              <a:ext cx="3533040" cy="3348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98000" y="251280"/>
                <a:ext cx="3543480" cy="336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761120" y="3746160"/>
              <a:ext cx="9215640" cy="2169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5360" y="3739680"/>
                <a:ext cx="9229680" cy="218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909960" y="1053000"/>
              <a:ext cx="7372080" cy="4297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04200" y="1046160"/>
                <a:ext cx="7380360" cy="430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52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65920" y="330120"/>
              <a:ext cx="5982840" cy="3944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59440" y="323640"/>
                <a:ext cx="5994720" cy="39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669600" y="551880"/>
              <a:ext cx="7737840" cy="3457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6360" y="545760"/>
                <a:ext cx="7748640" cy="346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142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22680" y="478800"/>
              <a:ext cx="10954080" cy="3763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6560" y="472680"/>
                <a:ext cx="10966320" cy="37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09240" y="982440"/>
              <a:ext cx="11212200" cy="57232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4560" y="976680"/>
                <a:ext cx="11222640" cy="57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918880" y="79920"/>
              <a:ext cx="9255600" cy="6438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12760" y="73080"/>
                <a:ext cx="9268560" cy="644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671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79680" y="212400"/>
              <a:ext cx="9599760" cy="4727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73560" y="207360"/>
                <a:ext cx="9613080" cy="47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163320" y="813960"/>
              <a:ext cx="7860960" cy="1646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59360" y="808200"/>
                <a:ext cx="7872840" cy="165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377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51240" y="290520"/>
              <a:ext cx="10566720" cy="5531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8360" y="282240"/>
                <a:ext cx="10572480" cy="554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193560" y="160560"/>
              <a:ext cx="7819560" cy="6242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87080" y="153360"/>
                <a:ext cx="7828920" cy="625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894680" y="1418760"/>
              <a:ext cx="9468000" cy="3837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88200" y="1413720"/>
                <a:ext cx="9479880" cy="384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971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87720" y="228240"/>
              <a:ext cx="9995400" cy="4442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0880" y="221760"/>
                <a:ext cx="10009800" cy="445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130480" y="189360"/>
              <a:ext cx="9941400" cy="4167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22920" y="183960"/>
                <a:ext cx="9952200" cy="417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530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32360" y="452520"/>
              <a:ext cx="7601400" cy="5071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5520" y="446400"/>
                <a:ext cx="7614720" cy="508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302920" y="2250000"/>
              <a:ext cx="9498600" cy="3905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98600" y="2243880"/>
                <a:ext cx="9505440" cy="391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2407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28</Words>
  <Application>Microsoft Office PowerPoint</Application>
  <PresentationFormat>Widescreen</PresentationFormat>
  <Paragraphs>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Quantum Gates and Circuits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Source Books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Quantum Gates and Circuits</dc:title>
  <dc:creator>akanksha sharma</dc:creator>
  <cp:lastModifiedBy>akanksha sharma</cp:lastModifiedBy>
  <cp:revision>6</cp:revision>
  <dcterms:created xsi:type="dcterms:W3CDTF">2022-04-30T01:40:32Z</dcterms:created>
  <dcterms:modified xsi:type="dcterms:W3CDTF">2022-04-30T11:28:13Z</dcterms:modified>
</cp:coreProperties>
</file>

<file path=docProps/thumbnail.jpeg>
</file>